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3" r:id="rId13"/>
    <p:sldId id="289" r:id="rId14"/>
    <p:sldId id="267" r:id="rId15"/>
    <p:sldId id="275" r:id="rId16"/>
    <p:sldId id="268" r:id="rId17"/>
    <p:sldId id="269" r:id="rId18"/>
    <p:sldId id="270"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81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460"/>
    <p:restoredTop sz="94675"/>
  </p:normalViewPr>
  <p:slideViewPr>
    <p:cSldViewPr snapToGrid="0" snapToObjects="1">
      <p:cViewPr varScale="1">
        <p:scale>
          <a:sx n="108" d="100"/>
          <a:sy n="108" d="100"/>
        </p:scale>
        <p:origin x="232" y="224"/>
      </p:cViewPr>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023F-8B43-B446-8AF7-70DE471242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8249A0-4961-944C-BC61-5B4C5613AA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E90B12-87B6-2D44-B251-1567ED973317}"/>
              </a:ext>
            </a:extLst>
          </p:cNvPr>
          <p:cNvSpPr>
            <a:spLocks noGrp="1"/>
          </p:cNvSpPr>
          <p:nvPr>
            <p:ph type="dt" sz="half" idx="10"/>
          </p:nvPr>
        </p:nvSpPr>
        <p:spPr/>
        <p:txBody>
          <a:bodyPr/>
          <a:lstStyle/>
          <a:p>
            <a:fld id="{C92ED51D-F650-2942-A620-F82B9613B8F5}" type="datetimeFigureOut">
              <a:rPr lang="en-US" smtClean="0"/>
              <a:t>7/27/20</a:t>
            </a:fld>
            <a:endParaRPr lang="en-US"/>
          </a:p>
        </p:txBody>
      </p:sp>
      <p:sp>
        <p:nvSpPr>
          <p:cNvPr id="5" name="Footer Placeholder 4">
            <a:extLst>
              <a:ext uri="{FF2B5EF4-FFF2-40B4-BE49-F238E27FC236}">
                <a16:creationId xmlns:a16="http://schemas.microsoft.com/office/drawing/2014/main" id="{FFA39873-F89E-4841-AFAE-177AC9C79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1609F2-4713-1E4C-8D46-68D1DECC1C4E}"/>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3667569370"/>
      </p:ext>
    </p:extLst>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BD7C7-42FB-524F-90D0-67809076C8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F94FE8-6D53-524B-A4A2-5100F7FD2AA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52144-F423-A848-A648-19B5B04BA00E}"/>
              </a:ext>
            </a:extLst>
          </p:cNvPr>
          <p:cNvSpPr>
            <a:spLocks noGrp="1"/>
          </p:cNvSpPr>
          <p:nvPr>
            <p:ph type="dt" sz="half" idx="10"/>
          </p:nvPr>
        </p:nvSpPr>
        <p:spPr/>
        <p:txBody>
          <a:bodyPr/>
          <a:lstStyle/>
          <a:p>
            <a:fld id="{C92ED51D-F650-2942-A620-F82B9613B8F5}" type="datetimeFigureOut">
              <a:rPr lang="en-US" smtClean="0"/>
              <a:t>7/27/20</a:t>
            </a:fld>
            <a:endParaRPr lang="en-US"/>
          </a:p>
        </p:txBody>
      </p:sp>
      <p:sp>
        <p:nvSpPr>
          <p:cNvPr id="5" name="Footer Placeholder 4">
            <a:extLst>
              <a:ext uri="{FF2B5EF4-FFF2-40B4-BE49-F238E27FC236}">
                <a16:creationId xmlns:a16="http://schemas.microsoft.com/office/drawing/2014/main" id="{0FE378BA-918E-9740-9273-25AB75E63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378884-274B-AD4F-9EDA-9D42AB8A5ADB}"/>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496592773"/>
      </p:ext>
    </p:extLst>
  </p:cSld>
  <p:clrMapOvr>
    <a:masterClrMapping/>
  </p:clrMapOvr>
  <p:transition spd="slow">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FD9B70-65F5-AF4B-93C1-F6D46E6687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594327-29EE-B346-A0DA-8C14D8A4007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CB5590-FCD8-274C-9762-F7408E88D4F0}"/>
              </a:ext>
            </a:extLst>
          </p:cNvPr>
          <p:cNvSpPr>
            <a:spLocks noGrp="1"/>
          </p:cNvSpPr>
          <p:nvPr>
            <p:ph type="dt" sz="half" idx="10"/>
          </p:nvPr>
        </p:nvSpPr>
        <p:spPr/>
        <p:txBody>
          <a:bodyPr/>
          <a:lstStyle/>
          <a:p>
            <a:fld id="{C92ED51D-F650-2942-A620-F82B9613B8F5}" type="datetimeFigureOut">
              <a:rPr lang="en-US" smtClean="0"/>
              <a:t>7/27/20</a:t>
            </a:fld>
            <a:endParaRPr lang="en-US"/>
          </a:p>
        </p:txBody>
      </p:sp>
      <p:sp>
        <p:nvSpPr>
          <p:cNvPr id="5" name="Footer Placeholder 4">
            <a:extLst>
              <a:ext uri="{FF2B5EF4-FFF2-40B4-BE49-F238E27FC236}">
                <a16:creationId xmlns:a16="http://schemas.microsoft.com/office/drawing/2014/main" id="{D3F75B45-85E9-DC4E-BDDC-0665DCF887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1B9BC-A071-4C4E-B2A6-CC457258911B}"/>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561081348"/>
      </p:ext>
    </p:extLst>
  </p:cSld>
  <p:clrMapOvr>
    <a:masterClrMapping/>
  </p:clrMapOvr>
  <p:transition spd="slow">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562703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AFDC-7B6E-FC43-B43B-CB48FFD538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1956AF-A31F-7B40-9B69-2FF6B81BF9E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6A1069-E474-564A-94CB-7AEE6D30F700}"/>
              </a:ext>
            </a:extLst>
          </p:cNvPr>
          <p:cNvSpPr>
            <a:spLocks noGrp="1"/>
          </p:cNvSpPr>
          <p:nvPr>
            <p:ph type="dt" sz="half" idx="10"/>
          </p:nvPr>
        </p:nvSpPr>
        <p:spPr/>
        <p:txBody>
          <a:bodyPr/>
          <a:lstStyle/>
          <a:p>
            <a:fld id="{C92ED51D-F650-2942-A620-F82B9613B8F5}" type="datetimeFigureOut">
              <a:rPr lang="en-US" smtClean="0"/>
              <a:t>7/27/20</a:t>
            </a:fld>
            <a:endParaRPr lang="en-US"/>
          </a:p>
        </p:txBody>
      </p:sp>
      <p:sp>
        <p:nvSpPr>
          <p:cNvPr id="5" name="Footer Placeholder 4">
            <a:extLst>
              <a:ext uri="{FF2B5EF4-FFF2-40B4-BE49-F238E27FC236}">
                <a16:creationId xmlns:a16="http://schemas.microsoft.com/office/drawing/2014/main" id="{80D15EFA-58D2-E64A-AD22-6FEA259FA7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9A80E-35EB-7A44-8B75-A3B1CAEC4E35}"/>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1513668683"/>
      </p:ext>
    </p:extLst>
  </p:cSld>
  <p:clrMapOvr>
    <a:masterClrMapping/>
  </p:clrMapOvr>
  <p:transitio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F3163-D7E0-0143-9CAC-DFDFE8AA93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060A5C-332B-4545-9A7F-6E761A7F04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1C6377E-DA2D-D346-B6DD-8F923DF54300}"/>
              </a:ext>
            </a:extLst>
          </p:cNvPr>
          <p:cNvSpPr>
            <a:spLocks noGrp="1"/>
          </p:cNvSpPr>
          <p:nvPr>
            <p:ph type="dt" sz="half" idx="10"/>
          </p:nvPr>
        </p:nvSpPr>
        <p:spPr/>
        <p:txBody>
          <a:bodyPr/>
          <a:lstStyle/>
          <a:p>
            <a:fld id="{C92ED51D-F650-2942-A620-F82B9613B8F5}" type="datetimeFigureOut">
              <a:rPr lang="en-US" smtClean="0"/>
              <a:t>7/27/20</a:t>
            </a:fld>
            <a:endParaRPr lang="en-US"/>
          </a:p>
        </p:txBody>
      </p:sp>
      <p:sp>
        <p:nvSpPr>
          <p:cNvPr id="5" name="Footer Placeholder 4">
            <a:extLst>
              <a:ext uri="{FF2B5EF4-FFF2-40B4-BE49-F238E27FC236}">
                <a16:creationId xmlns:a16="http://schemas.microsoft.com/office/drawing/2014/main" id="{FC489E41-D618-DE48-AEA0-6B19A7084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DD0D62-0F03-1644-825D-E29A45356F29}"/>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1707687283"/>
      </p:ext>
    </p:extLst>
  </p:cSld>
  <p:clrMapOvr>
    <a:masterClrMapping/>
  </p:clrMapOvr>
  <p:transition spd="slow">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1839-0BD3-0344-9857-DD7C34274F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636C20-0A3A-6A4D-8EEF-6E1EC81F5AB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5B29E8-D346-364A-AA25-03988F40BCA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3D1F93-9B17-504C-B93A-06F08F1984D5}"/>
              </a:ext>
            </a:extLst>
          </p:cNvPr>
          <p:cNvSpPr>
            <a:spLocks noGrp="1"/>
          </p:cNvSpPr>
          <p:nvPr>
            <p:ph type="dt" sz="half" idx="10"/>
          </p:nvPr>
        </p:nvSpPr>
        <p:spPr/>
        <p:txBody>
          <a:bodyPr/>
          <a:lstStyle/>
          <a:p>
            <a:fld id="{C92ED51D-F650-2942-A620-F82B9613B8F5}" type="datetimeFigureOut">
              <a:rPr lang="en-US" smtClean="0"/>
              <a:t>7/27/20</a:t>
            </a:fld>
            <a:endParaRPr lang="en-US"/>
          </a:p>
        </p:txBody>
      </p:sp>
      <p:sp>
        <p:nvSpPr>
          <p:cNvPr id="6" name="Footer Placeholder 5">
            <a:extLst>
              <a:ext uri="{FF2B5EF4-FFF2-40B4-BE49-F238E27FC236}">
                <a16:creationId xmlns:a16="http://schemas.microsoft.com/office/drawing/2014/main" id="{B934CD49-8E4C-444E-81A4-70900309E1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84749F-84FC-5644-B7DB-54653ADD7DF3}"/>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3274671296"/>
      </p:ext>
    </p:extLst>
  </p:cSld>
  <p:clrMapOvr>
    <a:masterClrMapping/>
  </p:clrMapOvr>
  <p:transition spd="slow">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B96D5-F359-E44D-9812-B7C607E347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9302D3-2912-0D4E-BE28-0C8A4DA289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C41AAF-93E7-5146-B850-1D6BD63D805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5AF94D-99B8-644D-8BDF-17845BFBEB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147D1B3-A728-4446-9FAE-911B29D4EB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01B23D-43E1-C24C-994A-6B9FE958F75E}"/>
              </a:ext>
            </a:extLst>
          </p:cNvPr>
          <p:cNvSpPr>
            <a:spLocks noGrp="1"/>
          </p:cNvSpPr>
          <p:nvPr>
            <p:ph type="dt" sz="half" idx="10"/>
          </p:nvPr>
        </p:nvSpPr>
        <p:spPr/>
        <p:txBody>
          <a:bodyPr/>
          <a:lstStyle/>
          <a:p>
            <a:fld id="{C92ED51D-F650-2942-A620-F82B9613B8F5}" type="datetimeFigureOut">
              <a:rPr lang="en-US" smtClean="0"/>
              <a:t>7/27/20</a:t>
            </a:fld>
            <a:endParaRPr lang="en-US"/>
          </a:p>
        </p:txBody>
      </p:sp>
      <p:sp>
        <p:nvSpPr>
          <p:cNvPr id="8" name="Footer Placeholder 7">
            <a:extLst>
              <a:ext uri="{FF2B5EF4-FFF2-40B4-BE49-F238E27FC236}">
                <a16:creationId xmlns:a16="http://schemas.microsoft.com/office/drawing/2014/main" id="{0B1EF423-4BDE-EF49-985E-5AC4D00770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576CD0-AB1F-3F41-B453-F58D92407390}"/>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1793281068"/>
      </p:ext>
    </p:extLst>
  </p:cSld>
  <p:clrMapOvr>
    <a:masterClrMapping/>
  </p:clrMapOvr>
  <p:transition spd="slow">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CD4E6-54A6-A34A-B87F-122F677FEC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00F4B2-30F8-0849-8DAE-EED564D8CE76}"/>
              </a:ext>
            </a:extLst>
          </p:cNvPr>
          <p:cNvSpPr>
            <a:spLocks noGrp="1"/>
          </p:cNvSpPr>
          <p:nvPr>
            <p:ph type="dt" sz="half" idx="10"/>
          </p:nvPr>
        </p:nvSpPr>
        <p:spPr/>
        <p:txBody>
          <a:bodyPr/>
          <a:lstStyle/>
          <a:p>
            <a:fld id="{C92ED51D-F650-2942-A620-F82B9613B8F5}" type="datetimeFigureOut">
              <a:rPr lang="en-US" smtClean="0"/>
              <a:t>7/27/20</a:t>
            </a:fld>
            <a:endParaRPr lang="en-US"/>
          </a:p>
        </p:txBody>
      </p:sp>
      <p:sp>
        <p:nvSpPr>
          <p:cNvPr id="4" name="Footer Placeholder 3">
            <a:extLst>
              <a:ext uri="{FF2B5EF4-FFF2-40B4-BE49-F238E27FC236}">
                <a16:creationId xmlns:a16="http://schemas.microsoft.com/office/drawing/2014/main" id="{A29A0E29-AFC5-0E40-B1CF-8FC4A19ACA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EC6CF4-7569-9046-8FD2-4A9D175BA3B0}"/>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985424679"/>
      </p:ext>
    </p:extLst>
  </p:cSld>
  <p:clrMapOvr>
    <a:masterClrMapping/>
  </p:clrMapOvr>
  <p:transition spd="slow">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C484F1-42AC-1C48-8B89-AC0A40D85E4E}"/>
              </a:ext>
            </a:extLst>
          </p:cNvPr>
          <p:cNvSpPr>
            <a:spLocks noGrp="1"/>
          </p:cNvSpPr>
          <p:nvPr>
            <p:ph type="dt" sz="half" idx="10"/>
          </p:nvPr>
        </p:nvSpPr>
        <p:spPr/>
        <p:txBody>
          <a:bodyPr/>
          <a:lstStyle/>
          <a:p>
            <a:fld id="{C92ED51D-F650-2942-A620-F82B9613B8F5}" type="datetimeFigureOut">
              <a:rPr lang="en-US" smtClean="0"/>
              <a:t>7/27/20</a:t>
            </a:fld>
            <a:endParaRPr lang="en-US"/>
          </a:p>
        </p:txBody>
      </p:sp>
      <p:sp>
        <p:nvSpPr>
          <p:cNvPr id="3" name="Footer Placeholder 2">
            <a:extLst>
              <a:ext uri="{FF2B5EF4-FFF2-40B4-BE49-F238E27FC236}">
                <a16:creationId xmlns:a16="http://schemas.microsoft.com/office/drawing/2014/main" id="{846676E4-B7BA-AE47-B527-178AB82653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5BB85D-602C-D744-A946-45598BA7B219}"/>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2832628283"/>
      </p:ext>
    </p:extLst>
  </p:cSld>
  <p:clrMapOvr>
    <a:masterClrMapping/>
  </p:clrMapOvr>
  <p:transition spd="slow">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5C531-568B-F14E-BFE7-D0643ED977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E6F310-E6DF-F245-BD03-3C4EFC8080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9828D4-7EC8-C740-9C74-FBB51ED9C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2A7096-683A-5D4C-A5C1-2EBD2EB9DA16}"/>
              </a:ext>
            </a:extLst>
          </p:cNvPr>
          <p:cNvSpPr>
            <a:spLocks noGrp="1"/>
          </p:cNvSpPr>
          <p:nvPr>
            <p:ph type="dt" sz="half" idx="10"/>
          </p:nvPr>
        </p:nvSpPr>
        <p:spPr/>
        <p:txBody>
          <a:bodyPr/>
          <a:lstStyle/>
          <a:p>
            <a:fld id="{C92ED51D-F650-2942-A620-F82B9613B8F5}" type="datetimeFigureOut">
              <a:rPr lang="en-US" smtClean="0"/>
              <a:t>7/27/20</a:t>
            </a:fld>
            <a:endParaRPr lang="en-US"/>
          </a:p>
        </p:txBody>
      </p:sp>
      <p:sp>
        <p:nvSpPr>
          <p:cNvPr id="6" name="Footer Placeholder 5">
            <a:extLst>
              <a:ext uri="{FF2B5EF4-FFF2-40B4-BE49-F238E27FC236}">
                <a16:creationId xmlns:a16="http://schemas.microsoft.com/office/drawing/2014/main" id="{9096B912-563C-EE49-81FA-7AAAFEB665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25F6DD-382C-FD41-A02B-3CAD4034AEDC}"/>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3658981503"/>
      </p:ext>
    </p:extLst>
  </p:cSld>
  <p:clrMapOvr>
    <a:masterClrMapping/>
  </p:clrMapOvr>
  <p:transition spd="slow">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A4187-BAA0-E642-BA5F-8243C3F816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713472-A4B2-6547-8A2D-F3594326B1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5DF26F-CE8B-7D43-BA76-6157E6C5B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BA90F2-394F-3D4D-B929-31E01421D9D2}"/>
              </a:ext>
            </a:extLst>
          </p:cNvPr>
          <p:cNvSpPr>
            <a:spLocks noGrp="1"/>
          </p:cNvSpPr>
          <p:nvPr>
            <p:ph type="dt" sz="half" idx="10"/>
          </p:nvPr>
        </p:nvSpPr>
        <p:spPr/>
        <p:txBody>
          <a:bodyPr/>
          <a:lstStyle/>
          <a:p>
            <a:fld id="{C92ED51D-F650-2942-A620-F82B9613B8F5}" type="datetimeFigureOut">
              <a:rPr lang="en-US" smtClean="0"/>
              <a:t>7/27/20</a:t>
            </a:fld>
            <a:endParaRPr lang="en-US"/>
          </a:p>
        </p:txBody>
      </p:sp>
      <p:sp>
        <p:nvSpPr>
          <p:cNvPr id="6" name="Footer Placeholder 5">
            <a:extLst>
              <a:ext uri="{FF2B5EF4-FFF2-40B4-BE49-F238E27FC236}">
                <a16:creationId xmlns:a16="http://schemas.microsoft.com/office/drawing/2014/main" id="{6C3CF43A-6050-1242-96D0-9A5EAAE7CD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508D43-CD21-4541-8B64-D57AAED3F5C0}"/>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1958713075"/>
      </p:ext>
    </p:extLst>
  </p:cSld>
  <p:clrMapOvr>
    <a:masterClrMapping/>
  </p:clrMapOvr>
  <p:transition spd="slow">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6E69FE-70EF-4B45-8FA8-00B09A404C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03CCF-9654-844A-9723-60C635F68D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B0133-1001-6641-BA0B-964647A1B2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2ED51D-F650-2942-A620-F82B9613B8F5}" type="datetimeFigureOut">
              <a:rPr lang="en-US" smtClean="0"/>
              <a:t>7/27/20</a:t>
            </a:fld>
            <a:endParaRPr lang="en-US"/>
          </a:p>
        </p:txBody>
      </p:sp>
      <p:sp>
        <p:nvSpPr>
          <p:cNvPr id="5" name="Footer Placeholder 4">
            <a:extLst>
              <a:ext uri="{FF2B5EF4-FFF2-40B4-BE49-F238E27FC236}">
                <a16:creationId xmlns:a16="http://schemas.microsoft.com/office/drawing/2014/main" id="{C4B23845-1BB7-2644-96D2-BF59B0C79A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C89FF4-C1CB-E34B-A941-873A307B6F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2AAD21-7D91-AD4B-8C85-AD9F3EB355D4}" type="slidenum">
              <a:rPr lang="en-US" smtClean="0"/>
              <a:t>‹#›</a:t>
            </a:fld>
            <a:endParaRPr lang="en-US"/>
          </a:p>
        </p:txBody>
      </p:sp>
    </p:spTree>
    <p:extLst>
      <p:ext uri="{BB962C8B-B14F-4D97-AF65-F5344CB8AC3E}">
        <p14:creationId xmlns:p14="http://schemas.microsoft.com/office/powerpoint/2010/main" val="2473079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push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5843A2-AC14-9746-A197-E543402A122A}"/>
              </a:ext>
            </a:extLst>
          </p:cNvPr>
          <p:cNvPicPr>
            <a:picLocks noChangeAspect="1"/>
          </p:cNvPicPr>
          <p:nvPr/>
        </p:nvPicPr>
        <p:blipFill>
          <a:blip r:embed="rId2"/>
          <a:stretch>
            <a:fillRect/>
          </a:stretch>
        </p:blipFill>
        <p:spPr>
          <a:xfrm>
            <a:off x="0" y="0"/>
            <a:ext cx="12180231" cy="6858000"/>
          </a:xfrm>
          <a:prstGeom prst="rect">
            <a:avLst/>
          </a:prstGeom>
        </p:spPr>
      </p:pic>
      <p:sp>
        <p:nvSpPr>
          <p:cNvPr id="7" name="CaixaDeTexto 1">
            <a:extLst>
              <a:ext uri="{FF2B5EF4-FFF2-40B4-BE49-F238E27FC236}">
                <a16:creationId xmlns:a16="http://schemas.microsoft.com/office/drawing/2014/main" id="{E57CB115-80BD-614F-9020-00C532812992}"/>
              </a:ext>
            </a:extLst>
          </p:cNvPr>
          <p:cNvSpPr txBox="1"/>
          <p:nvPr/>
        </p:nvSpPr>
        <p:spPr>
          <a:xfrm>
            <a:off x="889620" y="2094608"/>
            <a:ext cx="4719625"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5400" b="1" dirty="0">
                <a:solidFill>
                  <a:schemeClr val="bg1"/>
                </a:solidFill>
                <a:latin typeface="Avenir Black" panose="02000503020000020003" pitchFamily="2" charset="0"/>
                <a:sym typeface="Helvetica Light"/>
              </a:rPr>
              <a:t>THE IDEAL </a:t>
            </a:r>
          </a:p>
          <a:p>
            <a:pPr defTabSz="825500" hangingPunct="0"/>
            <a:r>
              <a:rPr lang="pt-BR" sz="5400" b="1" dirty="0">
                <a:solidFill>
                  <a:schemeClr val="bg1"/>
                </a:solidFill>
                <a:latin typeface="Avenir Black" panose="02000503020000020003" pitchFamily="2" charset="0"/>
                <a:sym typeface="Helvetica Light"/>
              </a:rPr>
              <a:t>PERCENTAGE</a:t>
            </a:r>
          </a:p>
        </p:txBody>
      </p:sp>
      <p:pic>
        <p:nvPicPr>
          <p:cNvPr id="8" name="Ativo 3.png" descr="Ativo 3.png">
            <a:extLst>
              <a:ext uri="{FF2B5EF4-FFF2-40B4-BE49-F238E27FC236}">
                <a16:creationId xmlns:a16="http://schemas.microsoft.com/office/drawing/2014/main" id="{DD71F01F-9FE1-FE47-9948-CCBD5C063AE9}"/>
              </a:ext>
            </a:extLst>
          </p:cNvPr>
          <p:cNvPicPr>
            <a:picLocks noChangeAspect="1"/>
          </p:cNvPicPr>
          <p:nvPr/>
        </p:nvPicPr>
        <p:blipFill>
          <a:blip r:embed="rId3"/>
          <a:stretch>
            <a:fillRect/>
          </a:stretch>
        </p:blipFill>
        <p:spPr>
          <a:xfrm>
            <a:off x="889620" y="4793803"/>
            <a:ext cx="4977243" cy="1129587"/>
          </a:xfrm>
          <a:prstGeom prst="rect">
            <a:avLst/>
          </a:prstGeom>
          <a:ln w="12700">
            <a:miter lim="400000"/>
          </a:ln>
        </p:spPr>
      </p:pic>
    </p:spTree>
    <p:extLst>
      <p:ext uri="{BB962C8B-B14F-4D97-AF65-F5344CB8AC3E}">
        <p14:creationId xmlns:p14="http://schemas.microsoft.com/office/powerpoint/2010/main" val="186818956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6EC07-D28A-E243-9328-38D8629C6ED9}"/>
              </a:ext>
            </a:extLst>
          </p:cNvPr>
          <p:cNvPicPr>
            <a:picLocks noChangeAspect="1"/>
          </p:cNvPicPr>
          <p:nvPr/>
        </p:nvPicPr>
        <p:blipFill>
          <a:blip r:embed="rId2"/>
          <a:stretch>
            <a:fillRect/>
          </a:stretch>
        </p:blipFill>
        <p:spPr>
          <a:xfrm>
            <a:off x="5884" y="0"/>
            <a:ext cx="12180231" cy="6858000"/>
          </a:xfrm>
          <a:prstGeom prst="rect">
            <a:avLst/>
          </a:prstGeom>
        </p:spPr>
      </p:pic>
      <p:sp>
        <p:nvSpPr>
          <p:cNvPr id="4" name="CaixaDeTexto 1">
            <a:extLst>
              <a:ext uri="{FF2B5EF4-FFF2-40B4-BE49-F238E27FC236}">
                <a16:creationId xmlns:a16="http://schemas.microsoft.com/office/drawing/2014/main" id="{0EF12456-F51E-7C43-9118-C69C4DB7B79C}"/>
              </a:ext>
            </a:extLst>
          </p:cNvPr>
          <p:cNvSpPr txBox="1"/>
          <p:nvPr/>
        </p:nvSpPr>
        <p:spPr>
          <a:xfrm>
            <a:off x="994683" y="726528"/>
            <a:ext cx="5218673"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4000" b="1" dirty="0">
                <a:solidFill>
                  <a:schemeClr val="bg1"/>
                </a:solidFill>
                <a:latin typeface="Avenir Black" panose="02000503020000020003" pitchFamily="2" charset="0"/>
                <a:sym typeface="Helvetica Light"/>
              </a:rPr>
              <a:t>WHAT IS THE IDEAL </a:t>
            </a:r>
          </a:p>
          <a:p>
            <a:pPr defTabSz="825500" hangingPunct="0"/>
            <a:r>
              <a:rPr lang="pt-BR" sz="4000" b="1" dirty="0">
                <a:solidFill>
                  <a:schemeClr val="bg1"/>
                </a:solidFill>
                <a:latin typeface="Avenir Black" panose="02000503020000020003" pitchFamily="2" charset="0"/>
                <a:sym typeface="Helvetica Light"/>
              </a:rPr>
              <a:t>PERCENTAGE?</a:t>
            </a:r>
          </a:p>
        </p:txBody>
      </p:sp>
      <p:sp>
        <p:nvSpPr>
          <p:cNvPr id="5" name="CaixaDeTexto 1">
            <a:extLst>
              <a:ext uri="{FF2B5EF4-FFF2-40B4-BE49-F238E27FC236}">
                <a16:creationId xmlns:a16="http://schemas.microsoft.com/office/drawing/2014/main" id="{26F5954B-978E-9C42-9BB2-C2A8A05C7B96}"/>
              </a:ext>
            </a:extLst>
          </p:cNvPr>
          <p:cNvSpPr txBox="1"/>
          <p:nvPr/>
        </p:nvSpPr>
        <p:spPr>
          <a:xfrm>
            <a:off x="994683" y="2257320"/>
            <a:ext cx="5588997" cy="3980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nSpc>
                <a:spcPct val="150000"/>
              </a:lnSpc>
              <a:buFont typeface="Arial" panose="020B0604020202020204" pitchFamily="34" charset="0"/>
              <a:buChar char="•"/>
            </a:pPr>
            <a:r>
              <a:rPr lang="en-US" sz="2400" dirty="0">
                <a:solidFill>
                  <a:schemeClr val="bg1"/>
                </a:solidFill>
                <a:latin typeface="Avenir Roman" panose="02000503020000020003" pitchFamily="2" charset="0"/>
              </a:rPr>
              <a:t>You choose in prayer</a:t>
            </a:r>
          </a:p>
          <a:p>
            <a:pPr marL="342900" indent="-342900">
              <a:lnSpc>
                <a:spcPct val="150000"/>
              </a:lnSpc>
              <a:buFont typeface="Arial" panose="020B0604020202020204" pitchFamily="34" charset="0"/>
              <a:buChar char="•"/>
            </a:pPr>
            <a:r>
              <a:rPr lang="en-US" sz="2400" dirty="0">
                <a:solidFill>
                  <a:schemeClr val="bg1"/>
                </a:solidFill>
                <a:latin typeface="Avenir Roman" panose="02000503020000020003" pitchFamily="2" charset="0"/>
              </a:rPr>
              <a:t>Ask to the Holy Spirit to guide you.</a:t>
            </a:r>
          </a:p>
          <a:p>
            <a:pPr marL="342900" indent="-342900">
              <a:lnSpc>
                <a:spcPct val="150000"/>
              </a:lnSpc>
              <a:buFont typeface="Arial" panose="020B0604020202020204" pitchFamily="34" charset="0"/>
              <a:buChar char="•"/>
            </a:pPr>
            <a:r>
              <a:rPr lang="en-US" sz="2400" dirty="0">
                <a:solidFill>
                  <a:schemeClr val="bg1"/>
                </a:solidFill>
                <a:latin typeface="Avenir Roman" panose="02000503020000020003" pitchFamily="2" charset="0"/>
              </a:rPr>
              <a:t>“Begin low so that you may grow!”</a:t>
            </a:r>
          </a:p>
          <a:p>
            <a:pPr marL="342900" indent="-342900">
              <a:lnSpc>
                <a:spcPct val="150000"/>
              </a:lnSpc>
              <a:buFont typeface="Arial" panose="020B0604020202020204" pitchFamily="34" charset="0"/>
              <a:buChar char="•"/>
            </a:pPr>
            <a:r>
              <a:rPr lang="en-US" sz="2400" dirty="0">
                <a:solidFill>
                  <a:schemeClr val="bg1"/>
                </a:solidFill>
                <a:latin typeface="Avenir Roman" panose="02000503020000020003" pitchFamily="2" charset="0"/>
              </a:rPr>
              <a:t>Test God!</a:t>
            </a:r>
          </a:p>
          <a:p>
            <a:pPr>
              <a:lnSpc>
                <a:spcPct val="150000"/>
              </a:lnSpc>
            </a:pPr>
            <a:r>
              <a:rPr lang="en-US" sz="2400" dirty="0">
                <a:solidFill>
                  <a:schemeClr val="bg1"/>
                </a:solidFill>
                <a:latin typeface="Avenir Roman" panose="02000503020000020003" pitchFamily="2" charset="0"/>
              </a:rPr>
              <a:t>“Oh, taste and see that the Lord is good. Blessed is the man who trusts in Him.” Psalm 34:8</a:t>
            </a:r>
          </a:p>
        </p:txBody>
      </p:sp>
    </p:spTree>
    <p:extLst>
      <p:ext uri="{BB962C8B-B14F-4D97-AF65-F5344CB8AC3E}">
        <p14:creationId xmlns:p14="http://schemas.microsoft.com/office/powerpoint/2010/main" val="318706193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55FA61-EC72-2248-A20B-38C76D02A9DE}"/>
              </a:ext>
            </a:extLst>
          </p:cNvPr>
          <p:cNvPicPr>
            <a:picLocks noChangeAspect="1"/>
          </p:cNvPicPr>
          <p:nvPr/>
        </p:nvPicPr>
        <p:blipFill>
          <a:blip r:embed="rId2"/>
          <a:stretch>
            <a:fillRect/>
          </a:stretch>
        </p:blipFill>
        <p:spPr>
          <a:xfrm>
            <a:off x="0" y="3310"/>
            <a:ext cx="12180231" cy="6851379"/>
          </a:xfrm>
          <a:prstGeom prst="rect">
            <a:avLst/>
          </a:prstGeom>
        </p:spPr>
      </p:pic>
      <p:sp>
        <p:nvSpPr>
          <p:cNvPr id="4" name="CaixaDeTexto 1">
            <a:extLst>
              <a:ext uri="{FF2B5EF4-FFF2-40B4-BE49-F238E27FC236}">
                <a16:creationId xmlns:a16="http://schemas.microsoft.com/office/drawing/2014/main" id="{D2ACF61C-A871-0E4C-84D1-4A3C0AF20C28}"/>
              </a:ext>
            </a:extLst>
          </p:cNvPr>
          <p:cNvSpPr txBox="1"/>
          <p:nvPr/>
        </p:nvSpPr>
        <p:spPr>
          <a:xfrm>
            <a:off x="937039" y="726528"/>
            <a:ext cx="3440044"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4000" b="1" dirty="0">
                <a:solidFill>
                  <a:schemeClr val="bg1"/>
                </a:solidFill>
                <a:latin typeface="Avenir Black" panose="02000503020000020003" pitchFamily="2" charset="0"/>
                <a:sym typeface="Helvetica Light"/>
              </a:rPr>
              <a:t>A PRINCIPLE </a:t>
            </a:r>
          </a:p>
          <a:p>
            <a:pPr defTabSz="825500" hangingPunct="0"/>
            <a:r>
              <a:rPr lang="pt-BR" sz="4000" b="1" dirty="0">
                <a:solidFill>
                  <a:schemeClr val="bg1"/>
                </a:solidFill>
                <a:latin typeface="Avenir Black" panose="02000503020000020003" pitchFamily="2" charset="0"/>
                <a:sym typeface="Helvetica Light"/>
              </a:rPr>
              <a:t>TO FOLLOW</a:t>
            </a:r>
          </a:p>
        </p:txBody>
      </p:sp>
      <p:sp>
        <p:nvSpPr>
          <p:cNvPr id="5" name="CaixaDeTexto 1">
            <a:extLst>
              <a:ext uri="{FF2B5EF4-FFF2-40B4-BE49-F238E27FC236}">
                <a16:creationId xmlns:a16="http://schemas.microsoft.com/office/drawing/2014/main" id="{D644072F-8123-6744-8AA0-D0A48ED2D386}"/>
              </a:ext>
            </a:extLst>
          </p:cNvPr>
          <p:cNvSpPr txBox="1"/>
          <p:nvPr/>
        </p:nvSpPr>
        <p:spPr>
          <a:xfrm>
            <a:off x="994683" y="2257320"/>
            <a:ext cx="4552677" cy="3980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50000"/>
              </a:lnSpc>
            </a:pPr>
            <a:r>
              <a:rPr lang="en-US" sz="2400" dirty="0">
                <a:solidFill>
                  <a:schemeClr val="bg1"/>
                </a:solidFill>
                <a:latin typeface="Avenir Roman" panose="02000503020000020003" pitchFamily="2" charset="0"/>
              </a:rPr>
              <a:t>“... The servants of God... should not allow the amount given to God to be disproportionately small when compared with that appropriated to their own use...” CS 326.</a:t>
            </a:r>
          </a:p>
        </p:txBody>
      </p:sp>
    </p:spTree>
    <p:extLst>
      <p:ext uri="{BB962C8B-B14F-4D97-AF65-F5344CB8AC3E}">
        <p14:creationId xmlns:p14="http://schemas.microsoft.com/office/powerpoint/2010/main" val="22016580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55FA61-EC72-2248-A20B-38C76D02A9DE}"/>
              </a:ext>
            </a:extLst>
          </p:cNvPr>
          <p:cNvPicPr>
            <a:picLocks noChangeAspect="1"/>
          </p:cNvPicPr>
          <p:nvPr/>
        </p:nvPicPr>
        <p:blipFill>
          <a:blip r:embed="rId2"/>
          <a:stretch>
            <a:fillRect/>
          </a:stretch>
        </p:blipFill>
        <p:spPr>
          <a:xfrm>
            <a:off x="0" y="3310"/>
            <a:ext cx="12180231" cy="6851379"/>
          </a:xfrm>
          <a:prstGeom prst="rect">
            <a:avLst/>
          </a:prstGeom>
        </p:spPr>
      </p:pic>
      <p:sp>
        <p:nvSpPr>
          <p:cNvPr id="4" name="CaixaDeTexto 1">
            <a:extLst>
              <a:ext uri="{FF2B5EF4-FFF2-40B4-BE49-F238E27FC236}">
                <a16:creationId xmlns:a16="http://schemas.microsoft.com/office/drawing/2014/main" id="{D2ACF61C-A871-0E4C-84D1-4A3C0AF20C28}"/>
              </a:ext>
            </a:extLst>
          </p:cNvPr>
          <p:cNvSpPr txBox="1"/>
          <p:nvPr/>
        </p:nvSpPr>
        <p:spPr>
          <a:xfrm>
            <a:off x="937039" y="726528"/>
            <a:ext cx="344806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4000" b="1" dirty="0">
                <a:solidFill>
                  <a:schemeClr val="bg1"/>
                </a:solidFill>
                <a:latin typeface="Avenir Black" panose="02000503020000020003" pitchFamily="2" charset="0"/>
                <a:sym typeface="Helvetica Light"/>
              </a:rPr>
              <a:t>TO RETAIN</a:t>
            </a:r>
          </a:p>
          <a:p>
            <a:pPr defTabSz="825500" hangingPunct="0"/>
            <a:r>
              <a:rPr lang="pt-BR" sz="4000" b="1" dirty="0">
                <a:solidFill>
                  <a:schemeClr val="bg1"/>
                </a:solidFill>
                <a:latin typeface="Avenir Black" panose="02000503020000020003" pitchFamily="2" charset="0"/>
                <a:sym typeface="Helvetica Light"/>
              </a:rPr>
              <a:t>MEANS LOSS</a:t>
            </a:r>
          </a:p>
        </p:txBody>
      </p:sp>
      <p:sp>
        <p:nvSpPr>
          <p:cNvPr id="5" name="CaixaDeTexto 1">
            <a:extLst>
              <a:ext uri="{FF2B5EF4-FFF2-40B4-BE49-F238E27FC236}">
                <a16:creationId xmlns:a16="http://schemas.microsoft.com/office/drawing/2014/main" id="{D644072F-8123-6744-8AA0-D0A48ED2D386}"/>
              </a:ext>
            </a:extLst>
          </p:cNvPr>
          <p:cNvSpPr txBox="1"/>
          <p:nvPr/>
        </p:nvSpPr>
        <p:spPr>
          <a:xfrm>
            <a:off x="994683" y="2257320"/>
            <a:ext cx="4552677" cy="3980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50000"/>
              </a:lnSpc>
            </a:pPr>
            <a:r>
              <a:rPr lang="en-US" sz="2400" dirty="0">
                <a:solidFill>
                  <a:schemeClr val="bg1"/>
                </a:solidFill>
                <a:latin typeface="Avenir Roman" panose="02000503020000020003" pitchFamily="2" charset="0"/>
              </a:rPr>
              <a:t>“... They have thought it gain to rob God by retaining all, or a selfish </a:t>
            </a:r>
            <a:r>
              <a:rPr lang="en-US" sz="2400" b="1" dirty="0">
                <a:solidFill>
                  <a:schemeClr val="bg1"/>
                </a:solidFill>
                <a:highlight>
                  <a:srgbClr val="800080"/>
                </a:highlight>
                <a:latin typeface="Avenir Roman" panose="02000503020000020003" pitchFamily="2" charset="0"/>
              </a:rPr>
              <a:t>proportion</a:t>
            </a:r>
            <a:r>
              <a:rPr lang="en-US" sz="2400" dirty="0">
                <a:solidFill>
                  <a:schemeClr val="bg1"/>
                </a:solidFill>
                <a:latin typeface="Avenir Roman" panose="02000503020000020003" pitchFamily="2" charset="0"/>
              </a:rPr>
              <a:t> of His gifts… But they meet with loss instead of gain… results in the withdrawal of mercies and blessings...” CS 90</a:t>
            </a:r>
          </a:p>
        </p:txBody>
      </p:sp>
    </p:spTree>
    <p:extLst>
      <p:ext uri="{BB962C8B-B14F-4D97-AF65-F5344CB8AC3E}">
        <p14:creationId xmlns:p14="http://schemas.microsoft.com/office/powerpoint/2010/main" val="135969067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Ativo 1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94" y="-22155"/>
            <a:ext cx="12231387" cy="6880155"/>
          </a:xfrm>
          <a:prstGeom prst="rect">
            <a:avLst/>
          </a:prstGeom>
          <a:ln w="12700">
            <a:miter lim="400000"/>
          </a:ln>
        </p:spPr>
      </p:pic>
      <p:sp>
        <p:nvSpPr>
          <p:cNvPr id="280" name="Retângulo 2"/>
          <p:cNvSpPr txBox="1"/>
          <p:nvPr/>
        </p:nvSpPr>
        <p:spPr>
          <a:xfrm>
            <a:off x="1315844" y="3465525"/>
            <a:ext cx="5479927" cy="1823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p>
            <a:pPr defTabSz="457200">
              <a:spcBef>
                <a:spcPts val="600"/>
              </a:spcBef>
              <a:defRPr sz="4500">
                <a:solidFill>
                  <a:srgbClr val="88878C"/>
                </a:solidFill>
                <a:latin typeface="Calibri"/>
                <a:ea typeface="Calibri"/>
                <a:cs typeface="Calibri"/>
                <a:sym typeface="Calibri"/>
              </a:defRPr>
            </a:pPr>
            <a:r>
              <a:rPr sz="2250" dirty="0"/>
              <a:t>“</a:t>
            </a:r>
            <a:r>
              <a:rPr sz="2250" dirty="0">
                <a:latin typeface="Tahoma"/>
                <a:ea typeface="Tahoma"/>
                <a:cs typeface="Tahoma"/>
                <a:sym typeface="Tahoma"/>
              </a:rPr>
              <a:t>How much more eager will every faithful steward be to </a:t>
            </a:r>
            <a:r>
              <a:rPr sz="2250" b="1" dirty="0">
                <a:solidFill>
                  <a:srgbClr val="EDBA56"/>
                </a:solidFill>
                <a:latin typeface="Tahoma"/>
                <a:ea typeface="Tahoma"/>
                <a:cs typeface="Tahoma"/>
                <a:sym typeface="Tahoma"/>
              </a:rPr>
              <a:t>enlarge the proportion</a:t>
            </a:r>
            <a:r>
              <a:rPr sz="2250" b="1" dirty="0">
                <a:latin typeface="Tahoma"/>
                <a:ea typeface="Tahoma"/>
                <a:cs typeface="Tahoma"/>
                <a:sym typeface="Tahoma"/>
              </a:rPr>
              <a:t> </a:t>
            </a:r>
            <a:r>
              <a:rPr sz="2250" dirty="0">
                <a:latin typeface="Tahoma"/>
                <a:ea typeface="Tahoma"/>
                <a:cs typeface="Tahoma"/>
                <a:sym typeface="Tahoma"/>
              </a:rPr>
              <a:t>of gifts to be placed in the Lord’s treasure house, than to decrease his offering on jot or tittle...” (CS 200, emphasis provided.)</a:t>
            </a:r>
          </a:p>
        </p:txBody>
      </p:sp>
      <p:sp>
        <p:nvSpPr>
          <p:cNvPr id="6" name="CaixaDeTexto 5">
            <a:extLst>
              <a:ext uri="{FF2B5EF4-FFF2-40B4-BE49-F238E27FC236}">
                <a16:creationId xmlns:a16="http://schemas.microsoft.com/office/drawing/2014/main" id="{C9EE392E-8068-0246-ABE6-2E249010083F}"/>
              </a:ext>
            </a:extLst>
          </p:cNvPr>
          <p:cNvSpPr txBox="1"/>
          <p:nvPr/>
        </p:nvSpPr>
        <p:spPr>
          <a:xfrm>
            <a:off x="1315844" y="1153226"/>
            <a:ext cx="6230167" cy="18979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pt-BR" sz="4000" b="1" dirty="0">
                <a:solidFill>
                  <a:srgbClr val="FFC000"/>
                </a:solidFill>
                <a:latin typeface="Avenir Black" panose="02000503020000020003" pitchFamily="2" charset="0"/>
              </a:rPr>
              <a:t>WHAT SHOULD </a:t>
            </a:r>
          </a:p>
          <a:p>
            <a:pPr defTabSz="412750" hangingPunct="0"/>
            <a:r>
              <a:rPr lang="pt-BR" sz="4000" b="1" dirty="0" err="1">
                <a:solidFill>
                  <a:srgbClr val="FFC000"/>
                </a:solidFill>
                <a:latin typeface="Avenir Black" panose="02000503020000020003" pitchFamily="2" charset="0"/>
              </a:rPr>
              <a:t>I</a:t>
            </a:r>
            <a:r>
              <a:rPr lang="pt-BR" sz="4000" b="1" dirty="0">
                <a:solidFill>
                  <a:srgbClr val="FFC000"/>
                </a:solidFill>
                <a:latin typeface="Avenir Black" panose="02000503020000020003" pitchFamily="2" charset="0"/>
              </a:rPr>
              <a:t> BE EAGER TO DO</a:t>
            </a:r>
          </a:p>
          <a:p>
            <a:pPr defTabSz="412750" hangingPunct="0"/>
            <a:r>
              <a:rPr lang="pt-BR" sz="4000" b="1" dirty="0">
                <a:solidFill>
                  <a:srgbClr val="FFC000"/>
                </a:solidFill>
                <a:latin typeface="Avenir Black" panose="02000503020000020003" pitchFamily="2" charset="0"/>
                <a:sym typeface="Helvetica Light"/>
              </a:rPr>
              <a:t>WITH MY PERCENTAGE?</a:t>
            </a:r>
          </a:p>
        </p:txBody>
      </p:sp>
    </p:spTree>
    <p:extLst>
      <p:ext uri="{BB962C8B-B14F-4D97-AF65-F5344CB8AC3E}">
        <p14:creationId xmlns:p14="http://schemas.microsoft.com/office/powerpoint/2010/main" val="250413647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280">
                                            <p:bg/>
                                          </p:spTgt>
                                        </p:tgtEl>
                                        <p:attrNameLst>
                                          <p:attrName>style.visibility</p:attrName>
                                        </p:attrNameLst>
                                      </p:cBhvr>
                                      <p:to>
                                        <p:strVal val="visible"/>
                                      </p:to>
                                    </p:set>
                                    <p:anim calcmode="lin" valueType="num">
                                      <p:cBhvr>
                                        <p:cTn id="7" dur="1000" fill="hold"/>
                                        <p:tgtEl>
                                          <p:spTgt spid="280">
                                            <p:bg/>
                                          </p:spTgt>
                                        </p:tgtEl>
                                        <p:attrNameLst>
                                          <p:attrName>ppt_x</p:attrName>
                                        </p:attrNameLst>
                                      </p:cBhvr>
                                      <p:tavLst>
                                        <p:tav tm="0">
                                          <p:val>
                                            <p:strVal val="0-#ppt_w/2"/>
                                          </p:val>
                                        </p:tav>
                                        <p:tav tm="100000">
                                          <p:val>
                                            <p:strVal val="#ppt_x"/>
                                          </p:val>
                                        </p:tav>
                                      </p:tavLst>
                                    </p:anim>
                                    <p:anim calcmode="lin" valueType="num">
                                      <p:cBhvr>
                                        <p:cTn id="8" dur="1000" fill="hold"/>
                                        <p:tgtEl>
                                          <p:spTgt spid="280">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280">
                                            <p:txEl>
                                              <p:pRg st="0" end="0"/>
                                            </p:txEl>
                                          </p:spTgt>
                                        </p:tgtEl>
                                        <p:attrNameLst>
                                          <p:attrName>style.visibility</p:attrName>
                                        </p:attrNameLst>
                                      </p:cBhvr>
                                      <p:to>
                                        <p:strVal val="visible"/>
                                      </p:to>
                                    </p:set>
                                    <p:anim calcmode="lin" valueType="num">
                                      <p:cBhvr>
                                        <p:cTn id="11" dur="1000" fill="hold"/>
                                        <p:tgtEl>
                                          <p:spTgt spid="280">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94467E-C2FA-E64A-AB4D-4AF1350416D2}"/>
              </a:ext>
            </a:extLst>
          </p:cNvPr>
          <p:cNvPicPr>
            <a:picLocks noChangeAspect="1"/>
          </p:cNvPicPr>
          <p:nvPr/>
        </p:nvPicPr>
        <p:blipFill>
          <a:blip r:embed="rId2"/>
          <a:stretch>
            <a:fillRect/>
          </a:stretch>
        </p:blipFill>
        <p:spPr>
          <a:xfrm>
            <a:off x="5884" y="0"/>
            <a:ext cx="12180231" cy="6858000"/>
          </a:xfrm>
          <a:prstGeom prst="rect">
            <a:avLst/>
          </a:prstGeom>
        </p:spPr>
      </p:pic>
      <p:sp>
        <p:nvSpPr>
          <p:cNvPr id="4" name="CaixaDeTexto 1">
            <a:extLst>
              <a:ext uri="{FF2B5EF4-FFF2-40B4-BE49-F238E27FC236}">
                <a16:creationId xmlns:a16="http://schemas.microsoft.com/office/drawing/2014/main" id="{A92EE636-3C54-4E40-B8B0-7D6DD0BFF7C6}"/>
              </a:ext>
            </a:extLst>
          </p:cNvPr>
          <p:cNvSpPr txBox="1"/>
          <p:nvPr/>
        </p:nvSpPr>
        <p:spPr>
          <a:xfrm>
            <a:off x="994683" y="922472"/>
            <a:ext cx="4959691"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4000" b="1" dirty="0">
                <a:solidFill>
                  <a:schemeClr val="tx1">
                    <a:lumMod val="50000"/>
                    <a:lumOff val="50000"/>
                  </a:schemeClr>
                </a:solidFill>
                <a:latin typeface="Avenir Black" panose="02000503020000020003" pitchFamily="2" charset="0"/>
                <a:sym typeface="Helvetica Light"/>
              </a:rPr>
              <a:t>GIVING WILL BE</a:t>
            </a:r>
          </a:p>
          <a:p>
            <a:pPr defTabSz="825500" hangingPunct="0"/>
            <a:r>
              <a:rPr lang="pt-BR" sz="4000" b="1" dirty="0">
                <a:solidFill>
                  <a:schemeClr val="tx1">
                    <a:lumMod val="50000"/>
                    <a:lumOff val="50000"/>
                  </a:schemeClr>
                </a:solidFill>
                <a:latin typeface="Avenir Black" panose="02000503020000020003" pitchFamily="2" charset="0"/>
                <a:sym typeface="Helvetica Light"/>
              </a:rPr>
              <a:t>PROPORTIONALLY </a:t>
            </a:r>
          </a:p>
          <a:p>
            <a:pPr defTabSz="825500" hangingPunct="0"/>
            <a:r>
              <a:rPr lang="pt-BR" sz="4000" b="1" dirty="0">
                <a:solidFill>
                  <a:schemeClr val="tx1">
                    <a:lumMod val="50000"/>
                    <a:lumOff val="50000"/>
                  </a:schemeClr>
                </a:solidFill>
                <a:latin typeface="Avenir Black" panose="02000503020000020003" pitchFamily="2" charset="0"/>
                <a:sym typeface="Helvetica Light"/>
              </a:rPr>
              <a:t>RECOGNIZED</a:t>
            </a:r>
            <a:endParaRPr lang="pt-BR" b="1" dirty="0">
              <a:solidFill>
                <a:schemeClr val="tx1">
                  <a:lumMod val="50000"/>
                  <a:lumOff val="50000"/>
                </a:schemeClr>
              </a:solidFill>
              <a:latin typeface="Avenir Black" panose="02000503020000020003" pitchFamily="2" charset="0"/>
              <a:sym typeface="Helvetica Light"/>
            </a:endParaRPr>
          </a:p>
        </p:txBody>
      </p:sp>
      <p:sp>
        <p:nvSpPr>
          <p:cNvPr id="5" name="CaixaDeTexto 1">
            <a:extLst>
              <a:ext uri="{FF2B5EF4-FFF2-40B4-BE49-F238E27FC236}">
                <a16:creationId xmlns:a16="http://schemas.microsoft.com/office/drawing/2014/main" id="{B9C98844-1ED0-8B45-9F4A-DA87FBE30EDC}"/>
              </a:ext>
            </a:extLst>
          </p:cNvPr>
          <p:cNvSpPr txBox="1"/>
          <p:nvPr/>
        </p:nvSpPr>
        <p:spPr>
          <a:xfrm>
            <a:off x="994683" y="3062947"/>
            <a:ext cx="6137637"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50000"/>
              </a:lnSpc>
            </a:pPr>
            <a:r>
              <a:rPr lang="en-US" sz="2400" dirty="0">
                <a:solidFill>
                  <a:schemeClr val="tx1">
                    <a:lumMod val="50000"/>
                    <a:lumOff val="50000"/>
                  </a:schemeClr>
                </a:solidFill>
                <a:latin typeface="Avenir Roman" panose="02000503020000020003" pitchFamily="2" charset="0"/>
              </a:rPr>
              <a:t>“… He encourages us to give to Him, declaring that the returns He makes to us will be </a:t>
            </a:r>
            <a:r>
              <a:rPr lang="en-US" sz="2400" dirty="0">
                <a:solidFill>
                  <a:schemeClr val="bg2"/>
                </a:solidFill>
                <a:highlight>
                  <a:srgbClr val="E98198"/>
                </a:highlight>
                <a:latin typeface="Avenir Roman" panose="02000503020000020003" pitchFamily="2" charset="0"/>
              </a:rPr>
              <a:t>proportionate</a:t>
            </a:r>
            <a:r>
              <a:rPr lang="en-US" sz="2400" dirty="0">
                <a:solidFill>
                  <a:schemeClr val="tx1">
                    <a:lumMod val="50000"/>
                    <a:lumOff val="50000"/>
                  </a:schemeClr>
                </a:solidFill>
                <a:latin typeface="Avenir Roman" panose="02000503020000020003" pitchFamily="2" charset="0"/>
              </a:rPr>
              <a:t> to our gifts to Him… God is not unrighteous to forget your work and your labor of love…” CS 91</a:t>
            </a:r>
          </a:p>
        </p:txBody>
      </p:sp>
    </p:spTree>
    <p:extLst>
      <p:ext uri="{BB962C8B-B14F-4D97-AF65-F5344CB8AC3E}">
        <p14:creationId xmlns:p14="http://schemas.microsoft.com/office/powerpoint/2010/main" val="374377973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95643D-E283-6046-ABE9-B51E48BE8528}"/>
              </a:ext>
            </a:extLst>
          </p:cNvPr>
          <p:cNvPicPr>
            <a:picLocks noChangeAspect="1"/>
          </p:cNvPicPr>
          <p:nvPr/>
        </p:nvPicPr>
        <p:blipFill>
          <a:blip r:embed="rId2"/>
          <a:stretch>
            <a:fillRect/>
          </a:stretch>
        </p:blipFill>
        <p:spPr>
          <a:xfrm>
            <a:off x="0" y="0"/>
            <a:ext cx="12180231" cy="6858000"/>
          </a:xfrm>
          <a:prstGeom prst="rect">
            <a:avLst/>
          </a:prstGeom>
        </p:spPr>
      </p:pic>
      <p:sp>
        <p:nvSpPr>
          <p:cNvPr id="6" name="CaixaDeTexto 1">
            <a:extLst>
              <a:ext uri="{FF2B5EF4-FFF2-40B4-BE49-F238E27FC236}">
                <a16:creationId xmlns:a16="http://schemas.microsoft.com/office/drawing/2014/main" id="{9880D908-D539-A24D-8B86-2166C29FFD26}"/>
              </a:ext>
            </a:extLst>
          </p:cNvPr>
          <p:cNvSpPr txBox="1"/>
          <p:nvPr/>
        </p:nvSpPr>
        <p:spPr>
          <a:xfrm>
            <a:off x="6090115" y="1706450"/>
            <a:ext cx="4294445"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4000" b="1" dirty="0">
                <a:solidFill>
                  <a:schemeClr val="bg2"/>
                </a:solidFill>
                <a:latin typeface="Avenir Black" panose="02000503020000020003" pitchFamily="2" charset="0"/>
                <a:sym typeface="Helvetica Light"/>
              </a:rPr>
              <a:t>ALL OFFERINGS </a:t>
            </a:r>
          </a:p>
          <a:p>
            <a:pPr defTabSz="825500" hangingPunct="0"/>
            <a:r>
              <a:rPr lang="pt-BR" sz="4000" b="1" dirty="0">
                <a:solidFill>
                  <a:schemeClr val="bg2"/>
                </a:solidFill>
                <a:latin typeface="Avenir Black" panose="02000503020000020003" pitchFamily="2" charset="0"/>
                <a:sym typeface="Helvetica Light"/>
              </a:rPr>
              <a:t>WILL BENEFIT... </a:t>
            </a:r>
          </a:p>
          <a:p>
            <a:pPr defTabSz="825500" hangingPunct="0"/>
            <a:r>
              <a:rPr lang="pt-BR" b="1" dirty="0">
                <a:solidFill>
                  <a:schemeClr val="bg2"/>
                </a:solidFill>
                <a:latin typeface="Avenir Black" panose="02000503020000020003" pitchFamily="2" charset="0"/>
                <a:sym typeface="Helvetica Light"/>
              </a:rPr>
              <a:t>(COMBINED OFFERING PLAN)</a:t>
            </a:r>
          </a:p>
        </p:txBody>
      </p:sp>
      <p:sp>
        <p:nvSpPr>
          <p:cNvPr id="7" name="CaixaDeTexto 1">
            <a:extLst>
              <a:ext uri="{FF2B5EF4-FFF2-40B4-BE49-F238E27FC236}">
                <a16:creationId xmlns:a16="http://schemas.microsoft.com/office/drawing/2014/main" id="{70BC73EA-8E40-8A48-94A6-56C6E3E02A06}"/>
              </a:ext>
            </a:extLst>
          </p:cNvPr>
          <p:cNvSpPr txBox="1"/>
          <p:nvPr/>
        </p:nvSpPr>
        <p:spPr>
          <a:xfrm>
            <a:off x="6042594" y="4220669"/>
            <a:ext cx="6137637"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nSpc>
                <a:spcPct val="150000"/>
              </a:lnSpc>
              <a:buFont typeface="Arial" panose="020B0604020202020204" pitchFamily="34" charset="0"/>
              <a:buChar char="•"/>
            </a:pPr>
            <a:r>
              <a:rPr lang="en-US" sz="2400" dirty="0">
                <a:solidFill>
                  <a:schemeClr val="bg2"/>
                </a:solidFill>
                <a:latin typeface="Avenir Roman" panose="02000503020000020003" pitchFamily="2" charset="0"/>
              </a:rPr>
              <a:t>Local church budget</a:t>
            </a:r>
          </a:p>
          <a:p>
            <a:pPr marL="342900" indent="-342900">
              <a:lnSpc>
                <a:spcPct val="150000"/>
              </a:lnSpc>
              <a:buFont typeface="Arial" panose="020B0604020202020204" pitchFamily="34" charset="0"/>
              <a:buChar char="•"/>
            </a:pPr>
            <a:r>
              <a:rPr lang="en-US" sz="2400" dirty="0">
                <a:solidFill>
                  <a:schemeClr val="bg2"/>
                </a:solidFill>
                <a:latin typeface="Avenir Roman" panose="02000503020000020003" pitchFamily="2" charset="0"/>
              </a:rPr>
              <a:t>New churches</a:t>
            </a:r>
          </a:p>
          <a:p>
            <a:pPr marL="342900" indent="-342900">
              <a:lnSpc>
                <a:spcPct val="150000"/>
              </a:lnSpc>
              <a:buFont typeface="Arial" panose="020B0604020202020204" pitchFamily="34" charset="0"/>
              <a:buChar char="•"/>
            </a:pPr>
            <a:r>
              <a:rPr lang="en-US" sz="2400" dirty="0">
                <a:solidFill>
                  <a:schemeClr val="bg2"/>
                </a:solidFill>
                <a:latin typeface="Avenir Roman" panose="02000503020000020003" pitchFamily="2" charset="0"/>
              </a:rPr>
              <a:t>New centers of influence worldwide.</a:t>
            </a:r>
          </a:p>
        </p:txBody>
      </p:sp>
    </p:spTree>
    <p:extLst>
      <p:ext uri="{BB962C8B-B14F-4D97-AF65-F5344CB8AC3E}">
        <p14:creationId xmlns:p14="http://schemas.microsoft.com/office/powerpoint/2010/main" val="154263117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90FED-07E5-2447-84CC-E43E75209685}"/>
              </a:ext>
            </a:extLst>
          </p:cNvPr>
          <p:cNvPicPr>
            <a:picLocks noChangeAspect="1"/>
          </p:cNvPicPr>
          <p:nvPr/>
        </p:nvPicPr>
        <p:blipFill>
          <a:blip r:embed="rId2"/>
          <a:stretch>
            <a:fillRect/>
          </a:stretch>
        </p:blipFill>
        <p:spPr>
          <a:xfrm>
            <a:off x="5884" y="0"/>
            <a:ext cx="12180231" cy="6858000"/>
          </a:xfrm>
          <a:prstGeom prst="rect">
            <a:avLst/>
          </a:prstGeom>
        </p:spPr>
      </p:pic>
      <p:sp>
        <p:nvSpPr>
          <p:cNvPr id="4" name="CaixaDeTexto 1">
            <a:extLst>
              <a:ext uri="{FF2B5EF4-FFF2-40B4-BE49-F238E27FC236}">
                <a16:creationId xmlns:a16="http://schemas.microsoft.com/office/drawing/2014/main" id="{BD7FF328-C02E-0E4E-8BFA-035E99AFC013}"/>
              </a:ext>
            </a:extLst>
          </p:cNvPr>
          <p:cNvSpPr txBox="1"/>
          <p:nvPr/>
        </p:nvSpPr>
        <p:spPr>
          <a:xfrm>
            <a:off x="994683" y="1169126"/>
            <a:ext cx="4918437"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4400" b="1" dirty="0">
                <a:solidFill>
                  <a:schemeClr val="tx1">
                    <a:lumMod val="50000"/>
                    <a:lumOff val="50000"/>
                  </a:schemeClr>
                </a:solidFill>
                <a:latin typeface="Avenir Black" panose="02000503020000020003" pitchFamily="2" charset="0"/>
                <a:sym typeface="Helvetica Light"/>
              </a:rPr>
              <a:t>VOW RENEWALS</a:t>
            </a:r>
          </a:p>
        </p:txBody>
      </p:sp>
      <p:sp>
        <p:nvSpPr>
          <p:cNvPr id="5" name="CaixaDeTexto 1">
            <a:extLst>
              <a:ext uri="{FF2B5EF4-FFF2-40B4-BE49-F238E27FC236}">
                <a16:creationId xmlns:a16="http://schemas.microsoft.com/office/drawing/2014/main" id="{58C5C0B7-EFC1-C744-9F54-DDDC3992439C}"/>
              </a:ext>
            </a:extLst>
          </p:cNvPr>
          <p:cNvSpPr txBox="1"/>
          <p:nvPr/>
        </p:nvSpPr>
        <p:spPr>
          <a:xfrm>
            <a:off x="994683" y="2123208"/>
            <a:ext cx="4589253" cy="3980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nSpc>
                <a:spcPct val="150000"/>
              </a:lnSpc>
              <a:buFont typeface="Arial" panose="020B0604020202020204" pitchFamily="34" charset="0"/>
              <a:buChar char="•"/>
            </a:pPr>
            <a:r>
              <a:rPr lang="en-US" sz="2400" dirty="0">
                <a:solidFill>
                  <a:schemeClr val="tx1">
                    <a:lumMod val="50000"/>
                    <a:lumOff val="50000"/>
                  </a:schemeClr>
                </a:solidFill>
                <a:latin typeface="Avenir Roman" panose="02000503020000020003" pitchFamily="2" charset="0"/>
              </a:rPr>
              <a:t>Use Commitment Cards to lead to decisions</a:t>
            </a:r>
          </a:p>
          <a:p>
            <a:pPr marL="342900" indent="-342900">
              <a:lnSpc>
                <a:spcPct val="150000"/>
              </a:lnSpc>
              <a:buFont typeface="Arial" panose="020B0604020202020204" pitchFamily="34" charset="0"/>
              <a:buChar char="•"/>
            </a:pPr>
            <a:r>
              <a:rPr lang="en-US" sz="2400" dirty="0">
                <a:solidFill>
                  <a:schemeClr val="tx1">
                    <a:lumMod val="50000"/>
                    <a:lumOff val="50000"/>
                  </a:schemeClr>
                </a:solidFill>
                <a:latin typeface="Avenir Roman" panose="02000503020000020003" pitchFamily="2" charset="0"/>
              </a:rPr>
              <a:t>At least once a year:</a:t>
            </a:r>
          </a:p>
          <a:p>
            <a:pPr marL="800100" lvl="1" indent="-342900">
              <a:lnSpc>
                <a:spcPct val="150000"/>
              </a:lnSpc>
              <a:buFont typeface="Arial" panose="020B0604020202020204" pitchFamily="34" charset="0"/>
              <a:buChar char="•"/>
            </a:pPr>
            <a:r>
              <a:rPr lang="en-US" sz="2400" dirty="0">
                <a:solidFill>
                  <a:schemeClr val="tx1">
                    <a:lumMod val="50000"/>
                    <a:lumOff val="50000"/>
                  </a:schemeClr>
                </a:solidFill>
                <a:latin typeface="Avenir Roman" panose="02000503020000020003" pitchFamily="2" charset="0"/>
              </a:rPr>
              <a:t>Pastoral councils</a:t>
            </a:r>
          </a:p>
          <a:p>
            <a:pPr marL="800100" lvl="1" indent="-342900">
              <a:lnSpc>
                <a:spcPct val="150000"/>
              </a:lnSpc>
              <a:buFont typeface="Arial" panose="020B0604020202020204" pitchFamily="34" charset="0"/>
              <a:buChar char="•"/>
            </a:pPr>
            <a:r>
              <a:rPr lang="en-US" sz="2400" dirty="0">
                <a:solidFill>
                  <a:schemeClr val="tx1">
                    <a:lumMod val="50000"/>
                    <a:lumOff val="50000"/>
                  </a:schemeClr>
                </a:solidFill>
                <a:latin typeface="Avenir Roman" panose="02000503020000020003" pitchFamily="2" charset="0"/>
              </a:rPr>
              <a:t>Churches</a:t>
            </a:r>
          </a:p>
          <a:p>
            <a:pPr marL="800100" lvl="1" indent="-342900">
              <a:lnSpc>
                <a:spcPct val="150000"/>
              </a:lnSpc>
              <a:buFont typeface="Arial" panose="020B0604020202020204" pitchFamily="34" charset="0"/>
              <a:buChar char="•"/>
            </a:pPr>
            <a:r>
              <a:rPr lang="en-US" sz="2400" dirty="0">
                <a:solidFill>
                  <a:schemeClr val="tx1">
                    <a:lumMod val="50000"/>
                    <a:lumOff val="50000"/>
                  </a:schemeClr>
                </a:solidFill>
                <a:latin typeface="Avenir Roman" panose="02000503020000020003" pitchFamily="2" charset="0"/>
              </a:rPr>
              <a:t>Small groups</a:t>
            </a:r>
          </a:p>
          <a:p>
            <a:pPr marL="800100" lvl="1" indent="-342900">
              <a:lnSpc>
                <a:spcPct val="150000"/>
              </a:lnSpc>
              <a:buFont typeface="Arial" panose="020B0604020202020204" pitchFamily="34" charset="0"/>
              <a:buChar char="•"/>
            </a:pPr>
            <a:r>
              <a:rPr lang="en-US" sz="2400" dirty="0">
                <a:solidFill>
                  <a:schemeClr val="tx1">
                    <a:lumMod val="50000"/>
                    <a:lumOff val="50000"/>
                  </a:schemeClr>
                </a:solidFill>
                <a:latin typeface="Avenir Roman" panose="02000503020000020003" pitchFamily="2" charset="0"/>
              </a:rPr>
              <a:t>Families</a:t>
            </a:r>
          </a:p>
        </p:txBody>
      </p:sp>
    </p:spTree>
    <p:extLst>
      <p:ext uri="{BB962C8B-B14F-4D97-AF65-F5344CB8AC3E}">
        <p14:creationId xmlns:p14="http://schemas.microsoft.com/office/powerpoint/2010/main" val="272979270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80B80A-D891-6640-9184-5AF1701EB85D}"/>
              </a:ext>
            </a:extLst>
          </p:cNvPr>
          <p:cNvPicPr>
            <a:picLocks noChangeAspect="1"/>
          </p:cNvPicPr>
          <p:nvPr/>
        </p:nvPicPr>
        <p:blipFill>
          <a:blip r:embed="rId2"/>
          <a:stretch>
            <a:fillRect/>
          </a:stretch>
        </p:blipFill>
        <p:spPr>
          <a:xfrm>
            <a:off x="5884" y="0"/>
            <a:ext cx="12180231" cy="6858000"/>
          </a:xfrm>
          <a:prstGeom prst="rect">
            <a:avLst/>
          </a:prstGeom>
        </p:spPr>
      </p:pic>
      <p:sp>
        <p:nvSpPr>
          <p:cNvPr id="4" name="CaixaDeTexto 1">
            <a:extLst>
              <a:ext uri="{FF2B5EF4-FFF2-40B4-BE49-F238E27FC236}">
                <a16:creationId xmlns:a16="http://schemas.microsoft.com/office/drawing/2014/main" id="{CC63ABED-54E9-F24D-AF7E-570065DE741E}"/>
              </a:ext>
            </a:extLst>
          </p:cNvPr>
          <p:cNvSpPr txBox="1"/>
          <p:nvPr/>
        </p:nvSpPr>
        <p:spPr>
          <a:xfrm>
            <a:off x="994683" y="666399"/>
            <a:ext cx="4918437"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4400" b="1" dirty="0">
                <a:solidFill>
                  <a:schemeClr val="tx1">
                    <a:lumMod val="50000"/>
                    <a:lumOff val="50000"/>
                  </a:schemeClr>
                </a:solidFill>
                <a:latin typeface="Avenir Black" panose="02000503020000020003" pitchFamily="2" charset="0"/>
                <a:sym typeface="Helvetica Light"/>
              </a:rPr>
              <a:t>TO BE A PROMISOR IS:</a:t>
            </a:r>
          </a:p>
        </p:txBody>
      </p:sp>
      <p:sp>
        <p:nvSpPr>
          <p:cNvPr id="5" name="CaixaDeTexto 1">
            <a:extLst>
              <a:ext uri="{FF2B5EF4-FFF2-40B4-BE49-F238E27FC236}">
                <a16:creationId xmlns:a16="http://schemas.microsoft.com/office/drawing/2014/main" id="{AC3B142D-1DE2-3946-B901-F7FB9226E22D}"/>
              </a:ext>
            </a:extLst>
          </p:cNvPr>
          <p:cNvSpPr txBox="1"/>
          <p:nvPr/>
        </p:nvSpPr>
        <p:spPr>
          <a:xfrm>
            <a:off x="994683" y="2400207"/>
            <a:ext cx="4589253"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nSpc>
                <a:spcPct val="150000"/>
              </a:lnSpc>
              <a:buFont typeface="Arial" panose="020B0604020202020204" pitchFamily="34" charset="0"/>
              <a:buChar char="•"/>
            </a:pPr>
            <a:r>
              <a:rPr lang="en-US" sz="2400" dirty="0">
                <a:solidFill>
                  <a:schemeClr val="tx1">
                    <a:lumMod val="50000"/>
                    <a:lumOff val="50000"/>
                  </a:schemeClr>
                </a:solidFill>
                <a:latin typeface="Avenir Roman" panose="02000503020000020003" pitchFamily="2" charset="0"/>
              </a:rPr>
              <a:t>A way to give according to God’s appointed system</a:t>
            </a:r>
          </a:p>
          <a:p>
            <a:pPr marL="342900" indent="-342900">
              <a:lnSpc>
                <a:spcPct val="150000"/>
              </a:lnSpc>
              <a:buFont typeface="Arial" panose="020B0604020202020204" pitchFamily="34" charset="0"/>
              <a:buChar char="•"/>
            </a:pPr>
            <a:r>
              <a:rPr lang="en-US" sz="2400" dirty="0">
                <a:solidFill>
                  <a:schemeClr val="tx1">
                    <a:lumMod val="50000"/>
                    <a:lumOff val="50000"/>
                  </a:schemeClr>
                </a:solidFill>
                <a:latin typeface="Avenir Roman" panose="02000503020000020003" pitchFamily="2" charset="0"/>
              </a:rPr>
              <a:t>A way to recognize and count His blessings</a:t>
            </a:r>
          </a:p>
          <a:p>
            <a:pPr marL="342900" indent="-342900">
              <a:lnSpc>
                <a:spcPct val="150000"/>
              </a:lnSpc>
              <a:buFont typeface="Arial" panose="020B0604020202020204" pitchFamily="34" charset="0"/>
              <a:buChar char="•"/>
            </a:pPr>
            <a:r>
              <a:rPr lang="en-US" sz="2400" dirty="0">
                <a:solidFill>
                  <a:schemeClr val="tx1">
                    <a:lumMod val="50000"/>
                    <a:lumOff val="50000"/>
                  </a:schemeClr>
                </a:solidFill>
                <a:latin typeface="Avenir Roman" panose="02000503020000020003" pitchFamily="2" charset="0"/>
              </a:rPr>
              <a:t>A way to give as regularly as you receive </a:t>
            </a:r>
          </a:p>
        </p:txBody>
      </p:sp>
    </p:spTree>
    <p:extLst>
      <p:ext uri="{BB962C8B-B14F-4D97-AF65-F5344CB8AC3E}">
        <p14:creationId xmlns:p14="http://schemas.microsoft.com/office/powerpoint/2010/main" val="7972414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B70DCF-5378-CF45-B600-841809EA555C}"/>
              </a:ext>
            </a:extLst>
          </p:cNvPr>
          <p:cNvPicPr>
            <a:picLocks noChangeAspect="1"/>
          </p:cNvPicPr>
          <p:nvPr/>
        </p:nvPicPr>
        <p:blipFill>
          <a:blip r:embed="rId2"/>
          <a:stretch>
            <a:fillRect/>
          </a:stretch>
        </p:blipFill>
        <p:spPr>
          <a:xfrm>
            <a:off x="5884" y="10274"/>
            <a:ext cx="12180231" cy="6858000"/>
          </a:xfrm>
          <a:prstGeom prst="rect">
            <a:avLst/>
          </a:prstGeom>
        </p:spPr>
      </p:pic>
      <p:sp>
        <p:nvSpPr>
          <p:cNvPr id="4" name="CaixaDeTexto 1">
            <a:extLst>
              <a:ext uri="{FF2B5EF4-FFF2-40B4-BE49-F238E27FC236}">
                <a16:creationId xmlns:a16="http://schemas.microsoft.com/office/drawing/2014/main" id="{8B82564B-2C87-F845-A2E4-ADE2945258B2}"/>
              </a:ext>
            </a:extLst>
          </p:cNvPr>
          <p:cNvSpPr txBox="1"/>
          <p:nvPr/>
        </p:nvSpPr>
        <p:spPr>
          <a:xfrm>
            <a:off x="994683" y="1313683"/>
            <a:ext cx="4918437"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4400" b="1" dirty="0">
                <a:solidFill>
                  <a:schemeClr val="bg1"/>
                </a:solidFill>
                <a:latin typeface="Avenir Black" panose="02000503020000020003" pitchFamily="2" charset="0"/>
                <a:sym typeface="Helvetica Light"/>
              </a:rPr>
              <a:t>NOT TO BE A PROMISOR</a:t>
            </a:r>
          </a:p>
        </p:txBody>
      </p:sp>
      <p:sp>
        <p:nvSpPr>
          <p:cNvPr id="5" name="CaixaDeTexto 1">
            <a:extLst>
              <a:ext uri="{FF2B5EF4-FFF2-40B4-BE49-F238E27FC236}">
                <a16:creationId xmlns:a16="http://schemas.microsoft.com/office/drawing/2014/main" id="{6887892B-47F8-4146-A0BD-A98AC1EF8D96}"/>
              </a:ext>
            </a:extLst>
          </p:cNvPr>
          <p:cNvSpPr txBox="1"/>
          <p:nvPr/>
        </p:nvSpPr>
        <p:spPr>
          <a:xfrm>
            <a:off x="994684" y="3062742"/>
            <a:ext cx="3874199"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000" dirty="0">
                <a:solidFill>
                  <a:schemeClr val="bg1"/>
                </a:solidFill>
                <a:latin typeface="Avenir Roman" panose="02000503020000020003" pitchFamily="2" charset="0"/>
              </a:rPr>
              <a:t>May:</a:t>
            </a:r>
          </a:p>
          <a:p>
            <a:pPr marL="342900" indent="-342900">
              <a:buFont typeface="Arial" panose="020B0604020202020204" pitchFamily="34" charset="0"/>
              <a:buChar char="•"/>
            </a:pPr>
            <a:r>
              <a:rPr lang="en-US" sz="2000" dirty="0">
                <a:solidFill>
                  <a:schemeClr val="bg1"/>
                </a:solidFill>
                <a:latin typeface="Avenir Roman" panose="02000503020000020003" pitchFamily="2" charset="0"/>
              </a:rPr>
              <a:t>Prevent me to count blessings appropriately</a:t>
            </a:r>
          </a:p>
          <a:p>
            <a:pPr marL="342900" indent="-342900">
              <a:buFont typeface="Arial" panose="020B0604020202020204" pitchFamily="34" charset="0"/>
              <a:buChar char="•"/>
            </a:pPr>
            <a:r>
              <a:rPr lang="en-US" sz="2000" dirty="0">
                <a:solidFill>
                  <a:schemeClr val="bg1"/>
                </a:solidFill>
                <a:latin typeface="Avenir Roman" panose="02000503020000020003" pitchFamily="2" charset="0"/>
              </a:rPr>
              <a:t>Be evidence of ingratitude</a:t>
            </a:r>
          </a:p>
          <a:p>
            <a:pPr marL="342900" indent="-342900">
              <a:buFont typeface="Arial" panose="020B0604020202020204" pitchFamily="34" charset="0"/>
              <a:buChar char="•"/>
            </a:pPr>
            <a:r>
              <a:rPr lang="en-US" sz="2000" dirty="0">
                <a:solidFill>
                  <a:schemeClr val="bg1"/>
                </a:solidFill>
                <a:latin typeface="Avenir Roman" panose="02000503020000020003" pitchFamily="2" charset="0"/>
              </a:rPr>
              <a:t>Prevent me of recognizing divine origin of blessings</a:t>
            </a:r>
          </a:p>
          <a:p>
            <a:pPr marL="342900" indent="-342900">
              <a:buFont typeface="Arial" panose="020B0604020202020204" pitchFamily="34" charset="0"/>
              <a:buChar char="•"/>
            </a:pPr>
            <a:r>
              <a:rPr lang="en-US" sz="2000" dirty="0">
                <a:solidFill>
                  <a:schemeClr val="bg1"/>
                </a:solidFill>
                <a:latin typeface="Avenir Roman" panose="02000503020000020003" pitchFamily="2" charset="0"/>
              </a:rPr>
              <a:t>Prevent me to give according God’s appointed system</a:t>
            </a:r>
          </a:p>
        </p:txBody>
      </p:sp>
    </p:spTree>
    <p:extLst>
      <p:ext uri="{BB962C8B-B14F-4D97-AF65-F5344CB8AC3E}">
        <p14:creationId xmlns:p14="http://schemas.microsoft.com/office/powerpoint/2010/main" val="294556599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C0581-AC99-BD45-A77B-5D474FD3D4A1}"/>
              </a:ext>
            </a:extLst>
          </p:cNvPr>
          <p:cNvPicPr>
            <a:picLocks noChangeAspect="1"/>
          </p:cNvPicPr>
          <p:nvPr/>
        </p:nvPicPr>
        <p:blipFill>
          <a:blip r:embed="rId2"/>
          <a:stretch>
            <a:fillRect/>
          </a:stretch>
        </p:blipFill>
        <p:spPr>
          <a:xfrm>
            <a:off x="0" y="0"/>
            <a:ext cx="12180231" cy="6857999"/>
          </a:xfrm>
          <a:prstGeom prst="rect">
            <a:avLst/>
          </a:prstGeom>
        </p:spPr>
      </p:pic>
      <p:sp>
        <p:nvSpPr>
          <p:cNvPr id="4" name="CaixaDeTexto 1">
            <a:extLst>
              <a:ext uri="{FF2B5EF4-FFF2-40B4-BE49-F238E27FC236}">
                <a16:creationId xmlns:a16="http://schemas.microsoft.com/office/drawing/2014/main" id="{524FBC2C-4E6C-FD45-9D0B-B9EF821233D7}"/>
              </a:ext>
            </a:extLst>
          </p:cNvPr>
          <p:cNvSpPr txBox="1"/>
          <p:nvPr/>
        </p:nvSpPr>
        <p:spPr>
          <a:xfrm>
            <a:off x="994683" y="1373535"/>
            <a:ext cx="4918437"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4400" b="1" dirty="0">
                <a:solidFill>
                  <a:schemeClr val="bg1"/>
                </a:solidFill>
                <a:latin typeface="Avenir Black" panose="02000503020000020003" pitchFamily="2" charset="0"/>
                <a:sym typeface="Helvetica Light"/>
              </a:rPr>
              <a:t>TITHE AND PROMISE</a:t>
            </a:r>
          </a:p>
        </p:txBody>
      </p:sp>
      <p:sp>
        <p:nvSpPr>
          <p:cNvPr id="5" name="CaixaDeTexto 1">
            <a:extLst>
              <a:ext uri="{FF2B5EF4-FFF2-40B4-BE49-F238E27FC236}">
                <a16:creationId xmlns:a16="http://schemas.microsoft.com/office/drawing/2014/main" id="{B4287B97-FD7B-314E-B9D3-1197A0308E5C}"/>
              </a:ext>
            </a:extLst>
          </p:cNvPr>
          <p:cNvSpPr txBox="1"/>
          <p:nvPr/>
        </p:nvSpPr>
        <p:spPr>
          <a:xfrm>
            <a:off x="994683" y="3555184"/>
            <a:ext cx="4589253"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buFont typeface="Arial" panose="020B0604020202020204" pitchFamily="34" charset="0"/>
              <a:buChar char="•"/>
            </a:pPr>
            <a:r>
              <a:rPr lang="en-US" sz="2400" dirty="0">
                <a:solidFill>
                  <a:schemeClr val="bg1"/>
                </a:solidFill>
                <a:latin typeface="Avenir Roman" panose="02000503020000020003" pitchFamily="2" charset="0"/>
              </a:rPr>
              <a:t>Are married for life</a:t>
            </a:r>
          </a:p>
          <a:p>
            <a:pPr marL="342900" indent="-342900">
              <a:buFont typeface="Arial" panose="020B0604020202020204" pitchFamily="34" charset="0"/>
              <a:buChar char="•"/>
            </a:pPr>
            <a:r>
              <a:rPr lang="en-US" sz="2400" dirty="0">
                <a:solidFill>
                  <a:schemeClr val="bg1"/>
                </a:solidFill>
                <a:latin typeface="Avenir Roman" panose="02000503020000020003" pitchFamily="2" charset="0"/>
              </a:rPr>
              <a:t>Both are percentage-based</a:t>
            </a:r>
          </a:p>
          <a:p>
            <a:pPr marL="342900" indent="-342900">
              <a:buFont typeface="Arial" panose="020B0604020202020204" pitchFamily="34" charset="0"/>
              <a:buChar char="•"/>
            </a:pPr>
            <a:r>
              <a:rPr lang="en-US" sz="2400" dirty="0">
                <a:solidFill>
                  <a:schemeClr val="bg1"/>
                </a:solidFill>
                <a:latin typeface="Avenir Roman" panose="02000503020000020003" pitchFamily="2" charset="0"/>
              </a:rPr>
              <a:t>Both must appear every time </a:t>
            </a:r>
          </a:p>
          <a:p>
            <a:r>
              <a:rPr lang="en-US" sz="2400" dirty="0">
                <a:solidFill>
                  <a:schemeClr val="bg1"/>
                </a:solidFill>
                <a:latin typeface="Avenir Roman" panose="02000503020000020003" pitchFamily="2" charset="0"/>
              </a:rPr>
              <a:t>    I am blessed with any income</a:t>
            </a:r>
          </a:p>
        </p:txBody>
      </p:sp>
    </p:spTree>
    <p:extLst>
      <p:ext uri="{BB962C8B-B14F-4D97-AF65-F5344CB8AC3E}">
        <p14:creationId xmlns:p14="http://schemas.microsoft.com/office/powerpoint/2010/main" val="201402646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44923A-C2D9-4F47-880E-3396EFB9F4BA}"/>
              </a:ext>
            </a:extLst>
          </p:cNvPr>
          <p:cNvPicPr>
            <a:picLocks noChangeAspect="1"/>
          </p:cNvPicPr>
          <p:nvPr/>
        </p:nvPicPr>
        <p:blipFill>
          <a:blip r:embed="rId2"/>
          <a:stretch>
            <a:fillRect/>
          </a:stretch>
        </p:blipFill>
        <p:spPr>
          <a:xfrm>
            <a:off x="5884" y="0"/>
            <a:ext cx="12180231" cy="6858000"/>
          </a:xfrm>
          <a:prstGeom prst="rect">
            <a:avLst/>
          </a:prstGeom>
        </p:spPr>
      </p:pic>
      <p:sp>
        <p:nvSpPr>
          <p:cNvPr id="4" name="CaixaDeTexto 1">
            <a:extLst>
              <a:ext uri="{FF2B5EF4-FFF2-40B4-BE49-F238E27FC236}">
                <a16:creationId xmlns:a16="http://schemas.microsoft.com/office/drawing/2014/main" id="{C3501AC4-D463-4044-BE57-98C48A9CFCD4}"/>
              </a:ext>
            </a:extLst>
          </p:cNvPr>
          <p:cNvSpPr txBox="1"/>
          <p:nvPr/>
        </p:nvSpPr>
        <p:spPr>
          <a:xfrm>
            <a:off x="994682" y="1006096"/>
            <a:ext cx="4719625"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5400" b="1" dirty="0">
                <a:solidFill>
                  <a:schemeClr val="bg1"/>
                </a:solidFill>
                <a:latin typeface="Avenir Black" panose="02000503020000020003" pitchFamily="2" charset="0"/>
                <a:sym typeface="Helvetica Light"/>
              </a:rPr>
              <a:t>IDEAL </a:t>
            </a:r>
          </a:p>
          <a:p>
            <a:pPr defTabSz="825500" hangingPunct="0"/>
            <a:r>
              <a:rPr lang="pt-BR" sz="5400" b="1" dirty="0">
                <a:solidFill>
                  <a:schemeClr val="bg1"/>
                </a:solidFill>
                <a:latin typeface="Avenir Black" panose="02000503020000020003" pitchFamily="2" charset="0"/>
                <a:sym typeface="Helvetica Light"/>
              </a:rPr>
              <a:t>PERCENTAGE</a:t>
            </a:r>
          </a:p>
        </p:txBody>
      </p:sp>
      <p:sp>
        <p:nvSpPr>
          <p:cNvPr id="5" name="CaixaDeTexto 1">
            <a:extLst>
              <a:ext uri="{FF2B5EF4-FFF2-40B4-BE49-F238E27FC236}">
                <a16:creationId xmlns:a16="http://schemas.microsoft.com/office/drawing/2014/main" id="{BAA550A6-6372-5D4E-8674-8F22F1CFF0AC}"/>
              </a:ext>
            </a:extLst>
          </p:cNvPr>
          <p:cNvSpPr txBox="1"/>
          <p:nvPr/>
        </p:nvSpPr>
        <p:spPr>
          <a:xfrm>
            <a:off x="994682" y="3260049"/>
            <a:ext cx="4466159" cy="2718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269875" lvl="0" indent="-269875">
              <a:spcBef>
                <a:spcPts val="1200"/>
              </a:spcBef>
              <a:buFont typeface="Arial" pitchFamily="34" charset="0"/>
              <a:buChar char="•"/>
            </a:pPr>
            <a:r>
              <a:rPr lang="pt-BR" sz="2400" dirty="0" err="1">
                <a:solidFill>
                  <a:schemeClr val="bg1"/>
                </a:solidFill>
                <a:latin typeface="Avenir Roman" panose="02000503020000020003" pitchFamily="2" charset="0"/>
              </a:rPr>
              <a:t>Tithe</a:t>
            </a:r>
            <a:r>
              <a:rPr lang="pt-BR" sz="2400" dirty="0">
                <a:solidFill>
                  <a:schemeClr val="bg1"/>
                </a:solidFill>
                <a:latin typeface="Avenir Roman" panose="02000503020000020003" pitchFamily="2" charset="0"/>
              </a:rPr>
              <a:t>: </a:t>
            </a:r>
            <a:r>
              <a:rPr lang="pt-BR" sz="2400" dirty="0" err="1">
                <a:solidFill>
                  <a:schemeClr val="bg1"/>
                </a:solidFill>
                <a:latin typeface="Avenir Roman" panose="02000503020000020003" pitchFamily="2" charset="0"/>
              </a:rPr>
              <a:t>percentage</a:t>
            </a:r>
            <a:r>
              <a:rPr lang="pt-BR" sz="2400" dirty="0">
                <a:solidFill>
                  <a:schemeClr val="bg1"/>
                </a:solidFill>
                <a:latin typeface="Avenir Roman" panose="02000503020000020003" pitchFamily="2" charset="0"/>
              </a:rPr>
              <a:t> </a:t>
            </a:r>
          </a:p>
          <a:p>
            <a:pPr lvl="0">
              <a:spcBef>
                <a:spcPts val="1200"/>
              </a:spcBef>
            </a:pPr>
            <a:r>
              <a:rPr lang="pt-BR" sz="2400" dirty="0">
                <a:solidFill>
                  <a:schemeClr val="bg1"/>
                </a:solidFill>
                <a:latin typeface="Avenir Roman" panose="02000503020000020003" pitchFamily="2" charset="0"/>
              </a:rPr>
              <a:t>    </a:t>
            </a:r>
            <a:r>
              <a:rPr lang="pt-BR" sz="2400" dirty="0" err="1">
                <a:solidFill>
                  <a:schemeClr val="bg1"/>
                </a:solidFill>
                <a:latin typeface="Avenir Roman" panose="02000503020000020003" pitchFamily="2" charset="0"/>
              </a:rPr>
              <a:t>defined</a:t>
            </a:r>
            <a:r>
              <a:rPr lang="pt-BR" sz="2400" dirty="0">
                <a:solidFill>
                  <a:schemeClr val="bg1"/>
                </a:solidFill>
                <a:latin typeface="Avenir Roman" panose="02000503020000020003" pitchFamily="2" charset="0"/>
              </a:rPr>
              <a:t> </a:t>
            </a:r>
            <a:r>
              <a:rPr lang="pt-BR" sz="2400" dirty="0" err="1">
                <a:solidFill>
                  <a:schemeClr val="bg1"/>
                </a:solidFill>
                <a:latin typeface="Avenir Roman" panose="02000503020000020003" pitchFamily="2" charset="0"/>
              </a:rPr>
              <a:t>by</a:t>
            </a:r>
            <a:r>
              <a:rPr lang="pt-BR" sz="2400" dirty="0">
                <a:solidFill>
                  <a:schemeClr val="bg1"/>
                </a:solidFill>
                <a:latin typeface="Avenir Roman" panose="02000503020000020003" pitchFamily="2" charset="0"/>
              </a:rPr>
              <a:t> </a:t>
            </a:r>
            <a:r>
              <a:rPr lang="pt-BR" sz="2400" dirty="0" err="1">
                <a:solidFill>
                  <a:schemeClr val="bg1"/>
                </a:solidFill>
                <a:latin typeface="Avenir Roman" panose="02000503020000020003" pitchFamily="2" charset="0"/>
              </a:rPr>
              <a:t>God</a:t>
            </a:r>
            <a:r>
              <a:rPr lang="pt-BR" sz="2400" dirty="0">
                <a:solidFill>
                  <a:schemeClr val="bg1"/>
                </a:solidFill>
                <a:latin typeface="Avenir Roman" panose="02000503020000020003" pitchFamily="2" charset="0"/>
              </a:rPr>
              <a:t> (10%)</a:t>
            </a:r>
          </a:p>
          <a:p>
            <a:pPr lvl="0">
              <a:spcBef>
                <a:spcPts val="1200"/>
              </a:spcBef>
            </a:pPr>
            <a:endParaRPr lang="pt-BR" sz="2400" dirty="0">
              <a:solidFill>
                <a:schemeClr val="bg1"/>
              </a:solidFill>
              <a:latin typeface="Avenir Roman" panose="02000503020000020003" pitchFamily="2" charset="0"/>
            </a:endParaRPr>
          </a:p>
          <a:p>
            <a:pPr marL="269875" lvl="0" indent="-269875">
              <a:spcBef>
                <a:spcPts val="1200"/>
              </a:spcBef>
              <a:buFont typeface="Arial" pitchFamily="34" charset="0"/>
              <a:buChar char="•"/>
            </a:pPr>
            <a:r>
              <a:rPr lang="pt-BR" sz="2400" dirty="0" err="1">
                <a:solidFill>
                  <a:schemeClr val="bg1"/>
                </a:solidFill>
                <a:latin typeface="Avenir Roman" panose="02000503020000020003" pitchFamily="2" charset="0"/>
              </a:rPr>
              <a:t>Promise</a:t>
            </a:r>
            <a:r>
              <a:rPr lang="pt-BR" sz="2400" dirty="0">
                <a:solidFill>
                  <a:schemeClr val="bg1"/>
                </a:solidFill>
                <a:latin typeface="Avenir Roman" panose="02000503020000020003" pitchFamily="2" charset="0"/>
              </a:rPr>
              <a:t>: </a:t>
            </a:r>
            <a:r>
              <a:rPr lang="pt-BR" sz="2400" dirty="0" err="1">
                <a:solidFill>
                  <a:schemeClr val="bg1"/>
                </a:solidFill>
                <a:latin typeface="Avenir Roman" panose="02000503020000020003" pitchFamily="2" charset="0"/>
              </a:rPr>
              <a:t>percentage</a:t>
            </a:r>
            <a:r>
              <a:rPr lang="pt-BR" sz="2400" dirty="0">
                <a:solidFill>
                  <a:schemeClr val="bg1"/>
                </a:solidFill>
                <a:latin typeface="Avenir Roman" panose="02000503020000020003" pitchFamily="2" charset="0"/>
              </a:rPr>
              <a:t> </a:t>
            </a:r>
            <a:r>
              <a:rPr lang="pt-BR" sz="2400" dirty="0" err="1">
                <a:solidFill>
                  <a:schemeClr val="bg1"/>
                </a:solidFill>
                <a:latin typeface="Avenir Roman" panose="02000503020000020003" pitchFamily="2" charset="0"/>
              </a:rPr>
              <a:t>defined</a:t>
            </a:r>
            <a:r>
              <a:rPr lang="pt-BR" sz="2400" dirty="0">
                <a:solidFill>
                  <a:schemeClr val="bg1"/>
                </a:solidFill>
                <a:latin typeface="Avenir Roman" panose="02000503020000020003" pitchFamily="2" charset="0"/>
              </a:rPr>
              <a:t> </a:t>
            </a:r>
          </a:p>
          <a:p>
            <a:pPr lvl="0">
              <a:spcBef>
                <a:spcPts val="1200"/>
              </a:spcBef>
            </a:pPr>
            <a:r>
              <a:rPr lang="pt-BR" sz="2400" dirty="0">
                <a:solidFill>
                  <a:schemeClr val="bg1"/>
                </a:solidFill>
                <a:latin typeface="Avenir Roman" panose="02000503020000020003" pitchFamily="2" charset="0"/>
              </a:rPr>
              <a:t>    </a:t>
            </a:r>
            <a:r>
              <a:rPr lang="pt-BR" sz="2400" dirty="0" err="1">
                <a:solidFill>
                  <a:schemeClr val="bg1"/>
                </a:solidFill>
                <a:latin typeface="Avenir Roman" panose="02000503020000020003" pitchFamily="2" charset="0"/>
              </a:rPr>
              <a:t>by</a:t>
            </a:r>
            <a:r>
              <a:rPr lang="pt-BR" sz="2400" dirty="0">
                <a:solidFill>
                  <a:schemeClr val="bg1"/>
                </a:solidFill>
                <a:latin typeface="Avenir Roman" panose="02000503020000020003" pitchFamily="2" charset="0"/>
              </a:rPr>
              <a:t> </a:t>
            </a:r>
            <a:r>
              <a:rPr lang="pt-BR" sz="2400" dirty="0" err="1">
                <a:solidFill>
                  <a:schemeClr val="bg1"/>
                </a:solidFill>
                <a:latin typeface="Avenir Roman" panose="02000503020000020003" pitchFamily="2" charset="0"/>
              </a:rPr>
              <a:t>the</a:t>
            </a:r>
            <a:r>
              <a:rPr lang="pt-BR" sz="2400" dirty="0">
                <a:solidFill>
                  <a:schemeClr val="bg1"/>
                </a:solidFill>
                <a:latin typeface="Avenir Roman" panose="02000503020000020003" pitchFamily="2" charset="0"/>
              </a:rPr>
              <a:t> </a:t>
            </a:r>
            <a:r>
              <a:rPr lang="pt-BR" sz="2400" dirty="0" err="1">
                <a:solidFill>
                  <a:schemeClr val="bg1"/>
                </a:solidFill>
                <a:latin typeface="Avenir Roman" panose="02000503020000020003" pitchFamily="2" charset="0"/>
              </a:rPr>
              <a:t>believer</a:t>
            </a:r>
            <a:r>
              <a:rPr lang="pt-BR" sz="2400" dirty="0">
                <a:solidFill>
                  <a:schemeClr val="bg1"/>
                </a:solidFill>
                <a:latin typeface="Avenir Roman" panose="02000503020000020003" pitchFamily="2" charset="0"/>
              </a:rPr>
              <a:t> (___?)</a:t>
            </a:r>
          </a:p>
        </p:txBody>
      </p:sp>
    </p:spTree>
    <p:extLst>
      <p:ext uri="{BB962C8B-B14F-4D97-AF65-F5344CB8AC3E}">
        <p14:creationId xmlns:p14="http://schemas.microsoft.com/office/powerpoint/2010/main" val="372690337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2B4661-0172-1245-AD52-ED0C7EFC6AD0}"/>
              </a:ext>
            </a:extLst>
          </p:cNvPr>
          <p:cNvPicPr>
            <a:picLocks noChangeAspect="1"/>
          </p:cNvPicPr>
          <p:nvPr/>
        </p:nvPicPr>
        <p:blipFill>
          <a:blip r:embed="rId2"/>
          <a:stretch>
            <a:fillRect/>
          </a:stretch>
        </p:blipFill>
        <p:spPr>
          <a:xfrm>
            <a:off x="5884" y="0"/>
            <a:ext cx="12180231" cy="6858000"/>
          </a:xfrm>
          <a:prstGeom prst="rect">
            <a:avLst/>
          </a:prstGeom>
        </p:spPr>
      </p:pic>
      <p:sp>
        <p:nvSpPr>
          <p:cNvPr id="4" name="CaixaDeTexto 1">
            <a:extLst>
              <a:ext uri="{FF2B5EF4-FFF2-40B4-BE49-F238E27FC236}">
                <a16:creationId xmlns:a16="http://schemas.microsoft.com/office/drawing/2014/main" id="{72EFDA69-7B4F-0340-978F-FFF3482FCC2F}"/>
              </a:ext>
            </a:extLst>
          </p:cNvPr>
          <p:cNvSpPr txBox="1"/>
          <p:nvPr/>
        </p:nvSpPr>
        <p:spPr>
          <a:xfrm>
            <a:off x="994682" y="747732"/>
            <a:ext cx="4446730"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5400" b="1" dirty="0">
                <a:solidFill>
                  <a:schemeClr val="bg1"/>
                </a:solidFill>
                <a:latin typeface="Avenir Black" panose="02000503020000020003" pitchFamily="2" charset="0"/>
                <a:sym typeface="Helvetica Light"/>
              </a:rPr>
              <a:t>THE % </a:t>
            </a:r>
          </a:p>
          <a:p>
            <a:pPr defTabSz="825500" hangingPunct="0"/>
            <a:r>
              <a:rPr lang="pt-BR" sz="5400" b="1" dirty="0">
                <a:solidFill>
                  <a:schemeClr val="bg1"/>
                </a:solidFill>
                <a:latin typeface="Avenir Black" panose="02000503020000020003" pitchFamily="2" charset="0"/>
                <a:sym typeface="Helvetica Light"/>
              </a:rPr>
              <a:t>OF PROMISE</a:t>
            </a:r>
          </a:p>
        </p:txBody>
      </p:sp>
      <p:sp>
        <p:nvSpPr>
          <p:cNvPr id="5" name="CaixaDeTexto 1">
            <a:extLst>
              <a:ext uri="{FF2B5EF4-FFF2-40B4-BE49-F238E27FC236}">
                <a16:creationId xmlns:a16="http://schemas.microsoft.com/office/drawing/2014/main" id="{85A82503-23AD-5147-8B21-37642E00CAE9}"/>
              </a:ext>
            </a:extLst>
          </p:cNvPr>
          <p:cNvSpPr txBox="1"/>
          <p:nvPr/>
        </p:nvSpPr>
        <p:spPr>
          <a:xfrm>
            <a:off x="994683" y="2770583"/>
            <a:ext cx="4446730" cy="30880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spcBef>
                <a:spcPts val="1200"/>
              </a:spcBef>
            </a:pPr>
            <a:r>
              <a:rPr lang="pt-BR" sz="2400" b="1" dirty="0" err="1">
                <a:solidFill>
                  <a:schemeClr val="bg1"/>
                </a:solidFill>
                <a:latin typeface="Avenir Black" panose="02000503020000020003" pitchFamily="2" charset="0"/>
              </a:rPr>
              <a:t>Percentage</a:t>
            </a:r>
            <a:r>
              <a:rPr lang="pt-BR" sz="2400" b="1" dirty="0">
                <a:solidFill>
                  <a:schemeClr val="bg1"/>
                </a:solidFill>
                <a:latin typeface="Avenir Black" panose="02000503020000020003" pitchFamily="2" charset="0"/>
              </a:rPr>
              <a:t> </a:t>
            </a:r>
            <a:r>
              <a:rPr lang="pt-BR" sz="2400" b="1" dirty="0" err="1">
                <a:solidFill>
                  <a:schemeClr val="bg1"/>
                </a:solidFill>
                <a:latin typeface="Avenir Black" panose="02000503020000020003" pitchFamily="2" charset="0"/>
              </a:rPr>
              <a:t>may</a:t>
            </a:r>
            <a:r>
              <a:rPr lang="pt-BR" sz="2400" b="1" dirty="0">
                <a:solidFill>
                  <a:schemeClr val="bg1"/>
                </a:solidFill>
                <a:latin typeface="Avenir Black" panose="02000503020000020003" pitchFamily="2" charset="0"/>
              </a:rPr>
              <a:t> </a:t>
            </a:r>
            <a:r>
              <a:rPr lang="pt-BR" sz="2400" b="1" dirty="0" err="1">
                <a:solidFill>
                  <a:schemeClr val="bg1"/>
                </a:solidFill>
                <a:latin typeface="Avenir Black" panose="02000503020000020003" pitchFamily="2" charset="0"/>
              </a:rPr>
              <a:t>be</a:t>
            </a:r>
            <a:r>
              <a:rPr lang="pt-BR" sz="2400" b="1" dirty="0">
                <a:solidFill>
                  <a:schemeClr val="bg1"/>
                </a:solidFill>
                <a:latin typeface="Avenir Black" panose="02000503020000020003" pitchFamily="2" charset="0"/>
              </a:rPr>
              <a:t>:</a:t>
            </a:r>
          </a:p>
          <a:p>
            <a:pPr marL="269875" lvl="0" indent="-269875">
              <a:spcBef>
                <a:spcPts val="1200"/>
              </a:spcBef>
              <a:buFont typeface="Arial" pitchFamily="34" charset="0"/>
              <a:buChar char="•"/>
            </a:pPr>
            <a:r>
              <a:rPr lang="pt-BR" sz="2400" dirty="0" err="1">
                <a:solidFill>
                  <a:schemeClr val="bg1"/>
                </a:solidFill>
                <a:latin typeface="Avenir Roman" panose="02000503020000020003" pitchFamily="2" charset="0"/>
              </a:rPr>
              <a:t>Like</a:t>
            </a:r>
            <a:r>
              <a:rPr lang="pt-BR" sz="2400" dirty="0">
                <a:solidFill>
                  <a:schemeClr val="bg1"/>
                </a:solidFill>
                <a:latin typeface="Avenir Roman" panose="02000503020000020003" pitchFamily="2" charset="0"/>
              </a:rPr>
              <a:t> </a:t>
            </a:r>
            <a:r>
              <a:rPr lang="pt-BR" sz="2400" dirty="0" err="1">
                <a:solidFill>
                  <a:schemeClr val="bg1"/>
                </a:solidFill>
                <a:latin typeface="Avenir Roman" panose="02000503020000020003" pitchFamily="2" charset="0"/>
              </a:rPr>
              <a:t>tithe</a:t>
            </a:r>
            <a:endParaRPr lang="pt-BR" sz="2400" dirty="0">
              <a:solidFill>
                <a:schemeClr val="bg1"/>
              </a:solidFill>
              <a:latin typeface="Avenir Roman" panose="02000503020000020003" pitchFamily="2" charset="0"/>
            </a:endParaRPr>
          </a:p>
          <a:p>
            <a:pPr marL="269875" lvl="0" indent="-269875">
              <a:spcBef>
                <a:spcPts val="1200"/>
              </a:spcBef>
              <a:buFont typeface="Arial" pitchFamily="34" charset="0"/>
              <a:buChar char="•"/>
            </a:pPr>
            <a:r>
              <a:rPr lang="pt-BR" sz="2400" dirty="0">
                <a:solidFill>
                  <a:schemeClr val="bg1"/>
                </a:solidFill>
                <a:latin typeface="Avenir Roman" panose="02000503020000020003" pitchFamily="2" charset="0"/>
              </a:rPr>
              <a:t>More </a:t>
            </a:r>
            <a:r>
              <a:rPr lang="pt-BR" sz="2400" dirty="0" err="1">
                <a:solidFill>
                  <a:schemeClr val="bg1"/>
                </a:solidFill>
                <a:latin typeface="Avenir Roman" panose="02000503020000020003" pitchFamily="2" charset="0"/>
              </a:rPr>
              <a:t>than</a:t>
            </a:r>
            <a:r>
              <a:rPr lang="pt-BR" sz="2400" dirty="0">
                <a:solidFill>
                  <a:schemeClr val="bg1"/>
                </a:solidFill>
                <a:latin typeface="Avenir Roman" panose="02000503020000020003" pitchFamily="2" charset="0"/>
              </a:rPr>
              <a:t> </a:t>
            </a:r>
            <a:r>
              <a:rPr lang="pt-BR" sz="2400" dirty="0" err="1">
                <a:solidFill>
                  <a:schemeClr val="bg1"/>
                </a:solidFill>
                <a:latin typeface="Avenir Roman" panose="02000503020000020003" pitchFamily="2" charset="0"/>
              </a:rPr>
              <a:t>tithe</a:t>
            </a:r>
            <a:endParaRPr lang="pt-BR" sz="2400" dirty="0">
              <a:solidFill>
                <a:schemeClr val="bg1"/>
              </a:solidFill>
              <a:latin typeface="Avenir Roman" panose="02000503020000020003" pitchFamily="2" charset="0"/>
            </a:endParaRPr>
          </a:p>
          <a:p>
            <a:pPr marL="269875" lvl="0" indent="-269875">
              <a:spcBef>
                <a:spcPts val="1200"/>
              </a:spcBef>
              <a:buFont typeface="Arial" pitchFamily="34" charset="0"/>
              <a:buChar char="•"/>
            </a:pPr>
            <a:r>
              <a:rPr lang="pt-BR" sz="2400" dirty="0" err="1">
                <a:solidFill>
                  <a:schemeClr val="bg1"/>
                </a:solidFill>
                <a:latin typeface="Avenir Roman" panose="02000503020000020003" pitchFamily="2" charset="0"/>
              </a:rPr>
              <a:t>Less</a:t>
            </a:r>
            <a:r>
              <a:rPr lang="pt-BR" sz="2400" dirty="0">
                <a:solidFill>
                  <a:schemeClr val="bg1"/>
                </a:solidFill>
                <a:latin typeface="Avenir Roman" panose="02000503020000020003" pitchFamily="2" charset="0"/>
              </a:rPr>
              <a:t> </a:t>
            </a:r>
            <a:r>
              <a:rPr lang="pt-BR" sz="2400" dirty="0" err="1">
                <a:solidFill>
                  <a:schemeClr val="bg1"/>
                </a:solidFill>
                <a:latin typeface="Avenir Roman" panose="02000503020000020003" pitchFamily="2" charset="0"/>
              </a:rPr>
              <a:t>than</a:t>
            </a:r>
            <a:r>
              <a:rPr lang="pt-BR" sz="2400" dirty="0">
                <a:solidFill>
                  <a:schemeClr val="bg1"/>
                </a:solidFill>
                <a:latin typeface="Avenir Roman" panose="02000503020000020003" pitchFamily="2" charset="0"/>
              </a:rPr>
              <a:t> </a:t>
            </a:r>
            <a:r>
              <a:rPr lang="pt-BR" sz="2400" dirty="0" err="1">
                <a:solidFill>
                  <a:schemeClr val="bg1"/>
                </a:solidFill>
                <a:latin typeface="Avenir Roman" panose="02000503020000020003" pitchFamily="2" charset="0"/>
              </a:rPr>
              <a:t>tithe</a:t>
            </a:r>
            <a:endParaRPr lang="pt-BR" sz="2400" dirty="0">
              <a:solidFill>
                <a:schemeClr val="bg1"/>
              </a:solidFill>
              <a:latin typeface="Avenir Roman" panose="02000503020000020003" pitchFamily="2" charset="0"/>
            </a:endParaRPr>
          </a:p>
          <a:p>
            <a:pPr marL="269875" lvl="0" indent="-269875">
              <a:spcBef>
                <a:spcPts val="1200"/>
              </a:spcBef>
              <a:buFont typeface="Arial" pitchFamily="34" charset="0"/>
              <a:buChar char="•"/>
            </a:pPr>
            <a:r>
              <a:rPr lang="pt-BR" sz="2400" dirty="0">
                <a:solidFill>
                  <a:schemeClr val="bg1"/>
                </a:solidFill>
                <a:latin typeface="Avenir Roman" panose="02000503020000020003" pitchFamily="2" charset="0"/>
              </a:rPr>
              <a:t>It </a:t>
            </a:r>
            <a:r>
              <a:rPr lang="pt-BR" sz="2400" dirty="0" err="1">
                <a:solidFill>
                  <a:schemeClr val="bg1"/>
                </a:solidFill>
                <a:latin typeface="Avenir Roman" panose="02000503020000020003" pitchFamily="2" charset="0"/>
              </a:rPr>
              <a:t>depends</a:t>
            </a:r>
            <a:r>
              <a:rPr lang="pt-BR" sz="2400" dirty="0">
                <a:solidFill>
                  <a:schemeClr val="bg1"/>
                </a:solidFill>
                <a:latin typeface="Avenir Roman" panose="02000503020000020003" pitchFamily="2" charset="0"/>
              </a:rPr>
              <a:t> </a:t>
            </a:r>
            <a:r>
              <a:rPr lang="pt-BR" sz="2400" dirty="0" err="1">
                <a:solidFill>
                  <a:schemeClr val="bg1"/>
                </a:solidFill>
                <a:latin typeface="Avenir Roman" panose="02000503020000020003" pitchFamily="2" charset="0"/>
              </a:rPr>
              <a:t>on</a:t>
            </a:r>
            <a:r>
              <a:rPr lang="pt-BR" sz="2400" dirty="0">
                <a:solidFill>
                  <a:schemeClr val="bg1"/>
                </a:solidFill>
                <a:latin typeface="Avenir Roman" panose="02000503020000020003" pitchFamily="2" charset="0"/>
              </a:rPr>
              <a:t> </a:t>
            </a:r>
            <a:r>
              <a:rPr lang="pt-BR" sz="2400" dirty="0" err="1">
                <a:solidFill>
                  <a:schemeClr val="bg1"/>
                </a:solidFill>
                <a:latin typeface="Avenir Roman" panose="02000503020000020003" pitchFamily="2" charset="0"/>
              </a:rPr>
              <a:t>each</a:t>
            </a:r>
            <a:r>
              <a:rPr lang="pt-BR" sz="2400" dirty="0">
                <a:solidFill>
                  <a:schemeClr val="bg1"/>
                </a:solidFill>
                <a:latin typeface="Avenir Roman" panose="02000503020000020003" pitchFamily="2" charset="0"/>
              </a:rPr>
              <a:t> </a:t>
            </a:r>
            <a:r>
              <a:rPr lang="pt-BR" sz="2400" dirty="0" err="1">
                <a:solidFill>
                  <a:schemeClr val="bg1"/>
                </a:solidFill>
                <a:latin typeface="Avenir Roman" panose="02000503020000020003" pitchFamily="2" charset="0"/>
              </a:rPr>
              <a:t>one’s</a:t>
            </a:r>
            <a:r>
              <a:rPr lang="pt-BR" sz="2400" dirty="0">
                <a:solidFill>
                  <a:schemeClr val="bg1"/>
                </a:solidFill>
                <a:latin typeface="Avenir Roman" panose="02000503020000020003" pitchFamily="2" charset="0"/>
              </a:rPr>
              <a:t> </a:t>
            </a:r>
            <a:r>
              <a:rPr lang="pt-BR" sz="2400" dirty="0" err="1">
                <a:solidFill>
                  <a:schemeClr val="bg1"/>
                </a:solidFill>
                <a:latin typeface="Avenir Roman" panose="02000503020000020003" pitchFamily="2" charset="0"/>
              </a:rPr>
              <a:t>gratitude</a:t>
            </a:r>
            <a:r>
              <a:rPr lang="pt-BR" sz="2400" dirty="0">
                <a:solidFill>
                  <a:schemeClr val="bg1"/>
                </a:solidFill>
                <a:latin typeface="Avenir Roman" panose="02000503020000020003" pitchFamily="2" charset="0"/>
              </a:rPr>
              <a:t>!</a:t>
            </a:r>
          </a:p>
        </p:txBody>
      </p:sp>
    </p:spTree>
    <p:extLst>
      <p:ext uri="{BB962C8B-B14F-4D97-AF65-F5344CB8AC3E}">
        <p14:creationId xmlns:p14="http://schemas.microsoft.com/office/powerpoint/2010/main" val="38161022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8D4019-7378-5E45-9A6F-8367FA5F71E1}"/>
              </a:ext>
            </a:extLst>
          </p:cNvPr>
          <p:cNvPicPr>
            <a:picLocks noChangeAspect="1"/>
          </p:cNvPicPr>
          <p:nvPr/>
        </p:nvPicPr>
        <p:blipFill>
          <a:blip r:embed="rId2"/>
          <a:stretch>
            <a:fillRect/>
          </a:stretch>
        </p:blipFill>
        <p:spPr>
          <a:xfrm>
            <a:off x="5884" y="0"/>
            <a:ext cx="12180231" cy="6858000"/>
          </a:xfrm>
          <a:prstGeom prst="rect">
            <a:avLst/>
          </a:prstGeom>
        </p:spPr>
      </p:pic>
      <p:sp>
        <p:nvSpPr>
          <p:cNvPr id="4" name="CaixaDeTexto 1">
            <a:extLst>
              <a:ext uri="{FF2B5EF4-FFF2-40B4-BE49-F238E27FC236}">
                <a16:creationId xmlns:a16="http://schemas.microsoft.com/office/drawing/2014/main" id="{5D9CC357-400F-F24E-815F-502A0ADB65A0}"/>
              </a:ext>
            </a:extLst>
          </p:cNvPr>
          <p:cNvSpPr txBox="1"/>
          <p:nvPr/>
        </p:nvSpPr>
        <p:spPr>
          <a:xfrm>
            <a:off x="994683" y="503892"/>
            <a:ext cx="5679440"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5400" b="1" dirty="0">
                <a:solidFill>
                  <a:schemeClr val="bg1"/>
                </a:solidFill>
                <a:latin typeface="Avenir Black" panose="02000503020000020003" pitchFamily="2" charset="0"/>
                <a:sym typeface="Helvetica Light"/>
              </a:rPr>
              <a:t>HOW MUCH </a:t>
            </a:r>
          </a:p>
          <a:p>
            <a:pPr defTabSz="825500" hangingPunct="0"/>
            <a:r>
              <a:rPr lang="pt-BR" sz="5400" b="1" dirty="0">
                <a:solidFill>
                  <a:schemeClr val="bg1"/>
                </a:solidFill>
                <a:latin typeface="Avenir Black" panose="02000503020000020003" pitchFamily="2" charset="0"/>
                <a:sym typeface="Helvetica Light"/>
              </a:rPr>
              <a:t>SHOULD </a:t>
            </a:r>
            <a:r>
              <a:rPr lang="pt-BR" sz="5400" b="1" dirty="0" err="1">
                <a:solidFill>
                  <a:schemeClr val="bg1"/>
                </a:solidFill>
                <a:latin typeface="Avenir Black" panose="02000503020000020003" pitchFamily="2" charset="0"/>
                <a:sym typeface="Helvetica Light"/>
              </a:rPr>
              <a:t>I</a:t>
            </a:r>
            <a:r>
              <a:rPr lang="pt-BR" sz="5400" b="1" dirty="0">
                <a:solidFill>
                  <a:schemeClr val="bg1"/>
                </a:solidFill>
                <a:latin typeface="Avenir Black" panose="02000503020000020003" pitchFamily="2" charset="0"/>
                <a:sym typeface="Helvetica Light"/>
              </a:rPr>
              <a:t> GIVE?</a:t>
            </a:r>
          </a:p>
        </p:txBody>
      </p:sp>
      <p:sp>
        <p:nvSpPr>
          <p:cNvPr id="5" name="CaixaDeTexto 1">
            <a:extLst>
              <a:ext uri="{FF2B5EF4-FFF2-40B4-BE49-F238E27FC236}">
                <a16:creationId xmlns:a16="http://schemas.microsoft.com/office/drawing/2014/main" id="{729C8C83-EF03-5B43-8193-26D9AD887F92}"/>
              </a:ext>
            </a:extLst>
          </p:cNvPr>
          <p:cNvSpPr txBox="1"/>
          <p:nvPr/>
        </p:nvSpPr>
        <p:spPr>
          <a:xfrm>
            <a:off x="994682" y="2480576"/>
            <a:ext cx="5150085"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000" dirty="0">
                <a:solidFill>
                  <a:schemeClr val="bg1"/>
                </a:solidFill>
                <a:latin typeface="Avenir Roman" panose="02000503020000020003" pitchFamily="2" charset="0"/>
              </a:rPr>
              <a:t>“</a:t>
            </a:r>
            <a:r>
              <a:rPr lang="is-IS" sz="2000" dirty="0">
                <a:solidFill>
                  <a:schemeClr val="bg1"/>
                </a:solidFill>
                <a:latin typeface="Avenir Roman" panose="02000503020000020003" pitchFamily="2" charset="0"/>
              </a:rPr>
              <a:t>… When you think it hard that Christ requires all, go to Calvary, and weep there over shuch a thought...</a:t>
            </a:r>
          </a:p>
          <a:p>
            <a:endParaRPr lang="is-IS" sz="2000" dirty="0">
              <a:solidFill>
                <a:schemeClr val="bg1"/>
              </a:solidFill>
              <a:latin typeface="Avenir Roman" panose="02000503020000020003" pitchFamily="2" charset="0"/>
            </a:endParaRPr>
          </a:p>
          <a:p>
            <a:r>
              <a:rPr lang="en-GB" sz="2000" dirty="0">
                <a:solidFill>
                  <a:schemeClr val="bg1"/>
                </a:solidFill>
                <a:latin typeface="Avenir Roman" panose="02000503020000020003" pitchFamily="2" charset="0"/>
              </a:rPr>
              <a:t>Those who feel the constraining love of God do not ask how little may be given in order to obtain the heavenly reward; they ask not for the lowest standard</a:t>
            </a:r>
            <a:r>
              <a:rPr lang="is-IS" sz="2000" dirty="0">
                <a:solidFill>
                  <a:schemeClr val="bg1"/>
                </a:solidFill>
                <a:latin typeface="Avenir Roman" panose="02000503020000020003" pitchFamily="2" charset="0"/>
              </a:rPr>
              <a:t>…</a:t>
            </a:r>
            <a:r>
              <a:rPr lang="en-GB" sz="2000" dirty="0">
                <a:solidFill>
                  <a:schemeClr val="bg1"/>
                </a:solidFill>
                <a:latin typeface="Avenir Roman" panose="02000503020000020003" pitchFamily="2" charset="0"/>
              </a:rPr>
              <a:t>” 1T 160.</a:t>
            </a:r>
          </a:p>
          <a:p>
            <a:endParaRPr lang="en-GB" sz="2000" dirty="0">
              <a:solidFill>
                <a:schemeClr val="bg1"/>
              </a:solidFill>
              <a:latin typeface="Avenir Roman" panose="02000503020000020003" pitchFamily="2" charset="0"/>
            </a:endParaRPr>
          </a:p>
          <a:p>
            <a:endParaRPr lang="en-US" sz="2000" dirty="0">
              <a:solidFill>
                <a:schemeClr val="bg1"/>
              </a:solidFill>
              <a:latin typeface="Avenir Roman" panose="02000503020000020003" pitchFamily="2" charset="0"/>
            </a:endParaRPr>
          </a:p>
        </p:txBody>
      </p:sp>
    </p:spTree>
    <p:extLst>
      <p:ext uri="{BB962C8B-B14F-4D97-AF65-F5344CB8AC3E}">
        <p14:creationId xmlns:p14="http://schemas.microsoft.com/office/powerpoint/2010/main" val="75212867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95643D-E283-6046-ABE9-B51E48BE8528}"/>
              </a:ext>
            </a:extLst>
          </p:cNvPr>
          <p:cNvPicPr>
            <a:picLocks noChangeAspect="1"/>
          </p:cNvPicPr>
          <p:nvPr/>
        </p:nvPicPr>
        <p:blipFill>
          <a:blip r:embed="rId2"/>
          <a:stretch>
            <a:fillRect/>
          </a:stretch>
        </p:blipFill>
        <p:spPr>
          <a:xfrm>
            <a:off x="0" y="0"/>
            <a:ext cx="12180231" cy="6858000"/>
          </a:xfrm>
          <a:prstGeom prst="rect">
            <a:avLst/>
          </a:prstGeom>
        </p:spPr>
      </p:pic>
      <p:sp>
        <p:nvSpPr>
          <p:cNvPr id="4" name="CaixaDeTexto 1">
            <a:extLst>
              <a:ext uri="{FF2B5EF4-FFF2-40B4-BE49-F238E27FC236}">
                <a16:creationId xmlns:a16="http://schemas.microsoft.com/office/drawing/2014/main" id="{84310903-5F36-8D48-92A4-B9115F457B09}"/>
              </a:ext>
            </a:extLst>
          </p:cNvPr>
          <p:cNvSpPr txBox="1"/>
          <p:nvPr/>
        </p:nvSpPr>
        <p:spPr>
          <a:xfrm>
            <a:off x="4505978" y="1916318"/>
            <a:ext cx="7563353"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4000" b="1" dirty="0">
                <a:solidFill>
                  <a:schemeClr val="bg1"/>
                </a:solidFill>
                <a:latin typeface="Avenir Black" panose="02000503020000020003" pitchFamily="2" charset="0"/>
                <a:sym typeface="Helvetica Light"/>
              </a:rPr>
              <a:t>ONE FOURTH: PRESCRIPTIVE </a:t>
            </a:r>
          </a:p>
          <a:p>
            <a:pPr defTabSz="825500" hangingPunct="0"/>
            <a:r>
              <a:rPr lang="pt-BR" sz="4000" b="1" dirty="0">
                <a:solidFill>
                  <a:schemeClr val="bg1"/>
                </a:solidFill>
                <a:latin typeface="Avenir Black" panose="02000503020000020003" pitchFamily="2" charset="0"/>
                <a:sym typeface="Helvetica Light"/>
              </a:rPr>
              <a:t>OR DESCRIPTIVE?</a:t>
            </a:r>
          </a:p>
        </p:txBody>
      </p:sp>
      <p:sp>
        <p:nvSpPr>
          <p:cNvPr id="5" name="CaixaDeTexto 1">
            <a:extLst>
              <a:ext uri="{FF2B5EF4-FFF2-40B4-BE49-F238E27FC236}">
                <a16:creationId xmlns:a16="http://schemas.microsoft.com/office/drawing/2014/main" id="{B012F6F8-45EF-D849-9C47-18E359A0E4ED}"/>
              </a:ext>
            </a:extLst>
          </p:cNvPr>
          <p:cNvSpPr txBox="1"/>
          <p:nvPr/>
        </p:nvSpPr>
        <p:spPr>
          <a:xfrm>
            <a:off x="4505978" y="3412532"/>
            <a:ext cx="7344646"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000" dirty="0">
                <a:solidFill>
                  <a:schemeClr val="bg1"/>
                </a:solidFill>
                <a:latin typeface="Avenir Roman" panose="02000503020000020003" pitchFamily="2" charset="0"/>
              </a:rPr>
              <a:t>“The contributions required of the Hebrews for religious and charitable purposes amounted to fully </a:t>
            </a:r>
            <a:r>
              <a:rPr lang="en-US" sz="2000" b="1" dirty="0">
                <a:solidFill>
                  <a:srgbClr val="FFFF00"/>
                </a:solidFill>
                <a:latin typeface="Avenir Roman" panose="02000503020000020003" pitchFamily="2" charset="0"/>
              </a:rPr>
              <a:t>one fourth of their income</a:t>
            </a:r>
            <a:r>
              <a:rPr lang="en-US" sz="2000" dirty="0">
                <a:solidFill>
                  <a:schemeClr val="bg1"/>
                </a:solidFill>
                <a:latin typeface="Avenir Roman" panose="02000503020000020003" pitchFamily="2" charset="0"/>
              </a:rPr>
              <a:t>....” PP 527.1</a:t>
            </a:r>
          </a:p>
          <a:p>
            <a:endParaRPr lang="en-US" sz="2000" dirty="0">
              <a:solidFill>
                <a:schemeClr val="bg1"/>
              </a:solidFill>
              <a:latin typeface="Avenir Roman" panose="02000503020000020003" pitchFamily="2" charset="0"/>
            </a:endParaRPr>
          </a:p>
          <a:p>
            <a:endParaRPr lang="en-US" sz="2000" dirty="0">
              <a:solidFill>
                <a:schemeClr val="bg1"/>
              </a:solidFill>
              <a:latin typeface="Avenir Roman" panose="02000503020000020003" pitchFamily="2" charset="0"/>
            </a:endParaRPr>
          </a:p>
        </p:txBody>
      </p:sp>
    </p:spTree>
    <p:extLst>
      <p:ext uri="{BB962C8B-B14F-4D97-AF65-F5344CB8AC3E}">
        <p14:creationId xmlns:p14="http://schemas.microsoft.com/office/powerpoint/2010/main" val="51163631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2CDC09-5AB4-6A45-9768-64E9DA0FDF69}"/>
              </a:ext>
            </a:extLst>
          </p:cNvPr>
          <p:cNvPicPr>
            <a:picLocks noChangeAspect="1"/>
          </p:cNvPicPr>
          <p:nvPr/>
        </p:nvPicPr>
        <p:blipFill>
          <a:blip r:embed="rId2"/>
          <a:stretch>
            <a:fillRect/>
          </a:stretch>
        </p:blipFill>
        <p:spPr>
          <a:xfrm>
            <a:off x="0" y="0"/>
            <a:ext cx="12180231" cy="6858000"/>
          </a:xfrm>
          <a:prstGeom prst="rect">
            <a:avLst/>
          </a:prstGeom>
        </p:spPr>
      </p:pic>
      <p:sp>
        <p:nvSpPr>
          <p:cNvPr id="4" name="CaixaDeTexto 1">
            <a:extLst>
              <a:ext uri="{FF2B5EF4-FFF2-40B4-BE49-F238E27FC236}">
                <a16:creationId xmlns:a16="http://schemas.microsoft.com/office/drawing/2014/main" id="{9BA2B475-10DA-7A4E-B37C-3F1FD94BD8A0}"/>
              </a:ext>
            </a:extLst>
          </p:cNvPr>
          <p:cNvSpPr txBox="1"/>
          <p:nvPr/>
        </p:nvSpPr>
        <p:spPr>
          <a:xfrm>
            <a:off x="994682" y="1045166"/>
            <a:ext cx="596477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2800" b="1" dirty="0">
                <a:solidFill>
                  <a:schemeClr val="tx1">
                    <a:lumMod val="50000"/>
                    <a:lumOff val="50000"/>
                  </a:schemeClr>
                </a:solidFill>
                <a:latin typeface="Avenir Black" panose="02000503020000020003" pitchFamily="2" charset="0"/>
                <a:sym typeface="Helvetica Light"/>
              </a:rPr>
              <a:t>MORE THAN ONE THIRD: </a:t>
            </a:r>
          </a:p>
          <a:p>
            <a:pPr defTabSz="825500" hangingPunct="0"/>
            <a:r>
              <a:rPr lang="pt-BR" sz="2800" b="1" dirty="0">
                <a:solidFill>
                  <a:schemeClr val="tx1">
                    <a:lumMod val="50000"/>
                    <a:lumOff val="50000"/>
                  </a:schemeClr>
                </a:solidFill>
                <a:latin typeface="Avenir Black" panose="02000503020000020003" pitchFamily="2" charset="0"/>
                <a:sym typeface="Helvetica Light"/>
              </a:rPr>
              <a:t>PRESCRIPTIVE OR DESCRIPTIVE?</a:t>
            </a:r>
          </a:p>
        </p:txBody>
      </p:sp>
      <p:sp>
        <p:nvSpPr>
          <p:cNvPr id="5" name="CaixaDeTexto 1">
            <a:extLst>
              <a:ext uri="{FF2B5EF4-FFF2-40B4-BE49-F238E27FC236}">
                <a16:creationId xmlns:a16="http://schemas.microsoft.com/office/drawing/2014/main" id="{D28800D5-EAC1-3B42-9B58-0B65097AF2D1}"/>
              </a:ext>
            </a:extLst>
          </p:cNvPr>
          <p:cNvSpPr txBox="1"/>
          <p:nvPr/>
        </p:nvSpPr>
        <p:spPr>
          <a:xfrm>
            <a:off x="994681" y="2413891"/>
            <a:ext cx="6154263"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000" dirty="0">
                <a:solidFill>
                  <a:schemeClr val="tx1">
                    <a:lumMod val="50000"/>
                    <a:lumOff val="50000"/>
                  </a:schemeClr>
                </a:solidFill>
                <a:latin typeface="Avenir Roman" panose="02000503020000020003" pitchFamily="2" charset="0"/>
              </a:rPr>
              <a:t>“A conscientious few made returns to God of about </a:t>
            </a:r>
            <a:r>
              <a:rPr lang="en-US" sz="2000" b="1" dirty="0">
                <a:solidFill>
                  <a:srgbClr val="FFC000"/>
                </a:solidFill>
                <a:latin typeface="Avenir Roman" panose="02000503020000020003" pitchFamily="2" charset="0"/>
              </a:rPr>
              <a:t>one third </a:t>
            </a:r>
            <a:r>
              <a:rPr lang="en-US" sz="2000" dirty="0">
                <a:solidFill>
                  <a:schemeClr val="tx1">
                    <a:lumMod val="50000"/>
                    <a:lumOff val="50000"/>
                  </a:schemeClr>
                </a:solidFill>
                <a:latin typeface="Avenir Roman" panose="02000503020000020003" pitchFamily="2" charset="0"/>
              </a:rPr>
              <a:t>of all their income for the benefit of religious interests and for the poor. These exactions were not from a particular class of the people, but from all, the requirement being proportioned according to the amount possessed. </a:t>
            </a:r>
            <a:r>
              <a:rPr lang="en-US" sz="2000" b="1" dirty="0">
                <a:solidFill>
                  <a:srgbClr val="FFC000"/>
                </a:solidFill>
                <a:latin typeface="Avenir Roman" panose="02000503020000020003" pitchFamily="2" charset="0"/>
              </a:rPr>
              <a:t>Besides</a:t>
            </a:r>
            <a:r>
              <a:rPr lang="en-US" sz="2000" dirty="0">
                <a:solidFill>
                  <a:schemeClr val="tx1">
                    <a:lumMod val="50000"/>
                    <a:lumOff val="50000"/>
                  </a:schemeClr>
                </a:solidFill>
                <a:latin typeface="Avenir Roman" panose="02000503020000020003" pitchFamily="2" charset="0"/>
              </a:rPr>
              <a:t> all these </a:t>
            </a:r>
            <a:r>
              <a:rPr lang="en-US" sz="2000" b="1" dirty="0">
                <a:solidFill>
                  <a:srgbClr val="FFC000"/>
                </a:solidFill>
                <a:latin typeface="Avenir Roman" panose="02000503020000020003" pitchFamily="2" charset="0"/>
              </a:rPr>
              <a:t>systematic and regular donations </a:t>
            </a:r>
            <a:r>
              <a:rPr lang="en-US" sz="2000" dirty="0">
                <a:solidFill>
                  <a:schemeClr val="tx1">
                    <a:lumMod val="50000"/>
                    <a:lumOff val="50000"/>
                  </a:schemeClr>
                </a:solidFill>
                <a:latin typeface="Avenir Roman" panose="02000503020000020003" pitchFamily="2" charset="0"/>
              </a:rPr>
              <a:t>there were special objects calling for </a:t>
            </a:r>
            <a:r>
              <a:rPr lang="en-US" sz="2000" b="1" dirty="0">
                <a:solidFill>
                  <a:srgbClr val="FFC000"/>
                </a:solidFill>
                <a:latin typeface="Avenir Roman" panose="02000503020000020003" pitchFamily="2" charset="0"/>
              </a:rPr>
              <a:t>freewill offerings</a:t>
            </a:r>
            <a:r>
              <a:rPr lang="en-US" sz="2000" dirty="0">
                <a:solidFill>
                  <a:schemeClr val="tx1">
                    <a:lumMod val="50000"/>
                    <a:lumOff val="50000"/>
                  </a:schemeClr>
                </a:solidFill>
                <a:latin typeface="Avenir Roman" panose="02000503020000020003" pitchFamily="2" charset="0"/>
              </a:rPr>
              <a:t>, such as the tabernacle built in the wilderness and the temple erected at Jerusalem. These drafts were made by God upon the people for their own good, as well as to sustain His service.” 1 TT 546.</a:t>
            </a:r>
          </a:p>
        </p:txBody>
      </p:sp>
    </p:spTree>
    <p:extLst>
      <p:ext uri="{BB962C8B-B14F-4D97-AF65-F5344CB8AC3E}">
        <p14:creationId xmlns:p14="http://schemas.microsoft.com/office/powerpoint/2010/main" val="313275102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5FCE72-1344-E649-9AB7-004811A65E52}"/>
              </a:ext>
            </a:extLst>
          </p:cNvPr>
          <p:cNvPicPr>
            <a:picLocks noChangeAspect="1"/>
          </p:cNvPicPr>
          <p:nvPr/>
        </p:nvPicPr>
        <p:blipFill>
          <a:blip r:embed="rId2"/>
          <a:stretch>
            <a:fillRect/>
          </a:stretch>
        </p:blipFill>
        <p:spPr>
          <a:xfrm>
            <a:off x="0" y="0"/>
            <a:ext cx="12180231" cy="6858000"/>
          </a:xfrm>
          <a:prstGeom prst="rect">
            <a:avLst/>
          </a:prstGeom>
        </p:spPr>
      </p:pic>
      <p:sp>
        <p:nvSpPr>
          <p:cNvPr id="4" name="CaixaDeTexto 1">
            <a:extLst>
              <a:ext uri="{FF2B5EF4-FFF2-40B4-BE49-F238E27FC236}">
                <a16:creationId xmlns:a16="http://schemas.microsoft.com/office/drawing/2014/main" id="{1A3EF381-E550-D940-9BC7-351232347FC0}"/>
              </a:ext>
            </a:extLst>
          </p:cNvPr>
          <p:cNvSpPr txBox="1"/>
          <p:nvPr/>
        </p:nvSpPr>
        <p:spPr>
          <a:xfrm>
            <a:off x="994682" y="507234"/>
            <a:ext cx="5283498"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4400" b="1" dirty="0" err="1">
                <a:solidFill>
                  <a:schemeClr val="bg1"/>
                </a:solidFill>
                <a:latin typeface="Avenir Black" panose="02000503020000020003" pitchFamily="2" charset="0"/>
                <a:sym typeface="Helvetica Light"/>
              </a:rPr>
              <a:t>I</a:t>
            </a:r>
            <a:r>
              <a:rPr lang="pt-BR" sz="4400" b="1" dirty="0">
                <a:solidFill>
                  <a:schemeClr val="bg1"/>
                </a:solidFill>
                <a:latin typeface="Avenir Black" panose="02000503020000020003" pitchFamily="2" charset="0"/>
                <a:sym typeface="Helvetica Light"/>
              </a:rPr>
              <a:t> NEED TO </a:t>
            </a:r>
            <a:r>
              <a:rPr lang="pt-BR" sz="4400" b="1" dirty="0">
                <a:solidFill>
                  <a:srgbClr val="E98198"/>
                </a:solidFill>
                <a:latin typeface="Avenir Black" panose="02000503020000020003" pitchFamily="2" charset="0"/>
                <a:sym typeface="Helvetica Light"/>
              </a:rPr>
              <a:t>DECIDE</a:t>
            </a:r>
          </a:p>
          <a:p>
            <a:pPr defTabSz="825500" hangingPunct="0"/>
            <a:r>
              <a:rPr lang="en-US" sz="2800" dirty="0">
                <a:solidFill>
                  <a:schemeClr val="bg1"/>
                </a:solidFill>
                <a:latin typeface="Avenir Roman" panose="02000503020000020003" pitchFamily="2" charset="0"/>
              </a:rPr>
              <a:t>2 Cor. 9:7</a:t>
            </a:r>
          </a:p>
        </p:txBody>
      </p:sp>
      <p:sp>
        <p:nvSpPr>
          <p:cNvPr id="5" name="CaixaDeTexto 1">
            <a:extLst>
              <a:ext uri="{FF2B5EF4-FFF2-40B4-BE49-F238E27FC236}">
                <a16:creationId xmlns:a16="http://schemas.microsoft.com/office/drawing/2014/main" id="{2595E658-4ECF-2549-89B3-C227B896E61A}"/>
              </a:ext>
            </a:extLst>
          </p:cNvPr>
          <p:cNvSpPr txBox="1"/>
          <p:nvPr/>
        </p:nvSpPr>
        <p:spPr>
          <a:xfrm>
            <a:off x="994682" y="2080467"/>
            <a:ext cx="6663418" cy="3980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50000"/>
              </a:lnSpc>
            </a:pPr>
            <a:r>
              <a:rPr lang="en-US" sz="2400" dirty="0">
                <a:solidFill>
                  <a:schemeClr val="bg1"/>
                </a:solidFill>
                <a:latin typeface="Avenir Roman" panose="02000503020000020003" pitchFamily="2" charset="0"/>
              </a:rPr>
              <a:t>“So let each one give as he </a:t>
            </a:r>
            <a:r>
              <a:rPr lang="en-US" sz="2400" b="1" dirty="0">
                <a:solidFill>
                  <a:srgbClr val="E98198"/>
                </a:solidFill>
                <a:latin typeface="Avenir Roman" panose="02000503020000020003" pitchFamily="2" charset="0"/>
              </a:rPr>
              <a:t>purposes</a:t>
            </a:r>
            <a:r>
              <a:rPr lang="en-US" sz="2400" dirty="0">
                <a:solidFill>
                  <a:schemeClr val="bg1"/>
                </a:solidFill>
                <a:latin typeface="Avenir Roman" panose="02000503020000020003" pitchFamily="2" charset="0"/>
              </a:rPr>
              <a:t> [</a:t>
            </a:r>
            <a:r>
              <a:rPr lang="en-US" sz="2400" i="1" dirty="0">
                <a:solidFill>
                  <a:schemeClr val="bg1"/>
                </a:solidFill>
                <a:latin typeface="Avenir Roman" panose="02000503020000020003" pitchFamily="2" charset="0"/>
              </a:rPr>
              <a:t>decided</a:t>
            </a:r>
            <a:r>
              <a:rPr lang="en-US" sz="2400" dirty="0">
                <a:solidFill>
                  <a:schemeClr val="bg1"/>
                </a:solidFill>
                <a:latin typeface="Avenir Roman" panose="02000503020000020003" pitchFamily="2" charset="0"/>
              </a:rPr>
              <a:t> – ESV, NIV] in his heart, not grudgingly or of necessity; for God loves a cheerful giver.”</a:t>
            </a:r>
          </a:p>
          <a:p>
            <a:pPr>
              <a:lnSpc>
                <a:spcPct val="150000"/>
              </a:lnSpc>
            </a:pPr>
            <a:endParaRPr lang="en-US" sz="2400" dirty="0">
              <a:solidFill>
                <a:schemeClr val="bg1"/>
              </a:solidFill>
              <a:latin typeface="Avenir Roman" panose="02000503020000020003" pitchFamily="2" charset="0"/>
            </a:endParaRPr>
          </a:p>
          <a:p>
            <a:pPr marL="342900" indent="-342900">
              <a:lnSpc>
                <a:spcPct val="150000"/>
              </a:lnSpc>
              <a:buFont typeface="Arial" panose="020B0604020202020204" pitchFamily="34" charset="0"/>
              <a:buChar char="•"/>
            </a:pPr>
            <a:r>
              <a:rPr lang="en-US" sz="2400" dirty="0">
                <a:solidFill>
                  <a:schemeClr val="bg1"/>
                </a:solidFill>
                <a:latin typeface="Avenir Roman" panose="02000503020000020003" pitchFamily="2" charset="0"/>
              </a:rPr>
              <a:t>Have you already made a decision.</a:t>
            </a:r>
          </a:p>
          <a:p>
            <a:pPr marL="342900" indent="-342900">
              <a:lnSpc>
                <a:spcPct val="150000"/>
              </a:lnSpc>
              <a:buFont typeface="Arial" panose="020B0604020202020204" pitchFamily="34" charset="0"/>
              <a:buChar char="•"/>
            </a:pPr>
            <a:r>
              <a:rPr lang="en-US" sz="2400" dirty="0">
                <a:solidFill>
                  <a:schemeClr val="bg1"/>
                </a:solidFill>
                <a:latin typeface="Avenir Roman" panose="02000503020000020003" pitchFamily="2" charset="0"/>
              </a:rPr>
              <a:t>Does it include percentage?</a:t>
            </a:r>
          </a:p>
          <a:p>
            <a:pPr marL="342900" indent="-342900">
              <a:lnSpc>
                <a:spcPct val="150000"/>
              </a:lnSpc>
              <a:buFont typeface="Arial" panose="020B0604020202020204" pitchFamily="34" charset="0"/>
              <a:buChar char="•"/>
            </a:pPr>
            <a:r>
              <a:rPr lang="en-US" sz="2400" dirty="0">
                <a:solidFill>
                  <a:schemeClr val="bg1"/>
                </a:solidFill>
                <a:latin typeface="Avenir Roman" panose="02000503020000020003" pitchFamily="2" charset="0"/>
              </a:rPr>
              <a:t>What is that percentage?</a:t>
            </a:r>
          </a:p>
        </p:txBody>
      </p:sp>
    </p:spTree>
    <p:extLst>
      <p:ext uri="{BB962C8B-B14F-4D97-AF65-F5344CB8AC3E}">
        <p14:creationId xmlns:p14="http://schemas.microsoft.com/office/powerpoint/2010/main" val="185543801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19E3EA-263E-3B46-95EE-D04AEC71E5EF}"/>
              </a:ext>
            </a:extLst>
          </p:cNvPr>
          <p:cNvPicPr>
            <a:picLocks noChangeAspect="1"/>
          </p:cNvPicPr>
          <p:nvPr/>
        </p:nvPicPr>
        <p:blipFill>
          <a:blip r:embed="rId2"/>
          <a:stretch>
            <a:fillRect/>
          </a:stretch>
        </p:blipFill>
        <p:spPr>
          <a:xfrm>
            <a:off x="5884" y="0"/>
            <a:ext cx="12180231" cy="6858000"/>
          </a:xfrm>
          <a:prstGeom prst="rect">
            <a:avLst/>
          </a:prstGeom>
        </p:spPr>
      </p:pic>
      <p:sp>
        <p:nvSpPr>
          <p:cNvPr id="4" name="CaixaDeTexto 1">
            <a:extLst>
              <a:ext uri="{FF2B5EF4-FFF2-40B4-BE49-F238E27FC236}">
                <a16:creationId xmlns:a16="http://schemas.microsoft.com/office/drawing/2014/main" id="{0157BC8D-8BB0-A547-9501-4B0AACB6131A}"/>
              </a:ext>
            </a:extLst>
          </p:cNvPr>
          <p:cNvSpPr txBox="1"/>
          <p:nvPr/>
        </p:nvSpPr>
        <p:spPr>
          <a:xfrm>
            <a:off x="994682" y="1109479"/>
            <a:ext cx="6206827"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4000" b="1" dirty="0">
                <a:solidFill>
                  <a:schemeClr val="bg1"/>
                </a:solidFill>
                <a:latin typeface="Avenir Black" panose="02000503020000020003" pitchFamily="2" charset="0"/>
                <a:sym typeface="Helvetica Light"/>
              </a:rPr>
              <a:t>“...AS HE HAS DECIDED </a:t>
            </a:r>
            <a:br>
              <a:rPr lang="pt-BR" sz="4000" b="1" dirty="0">
                <a:solidFill>
                  <a:schemeClr val="bg1"/>
                </a:solidFill>
                <a:latin typeface="Avenir Black" panose="02000503020000020003" pitchFamily="2" charset="0"/>
                <a:sym typeface="Helvetica Light"/>
              </a:rPr>
            </a:br>
            <a:r>
              <a:rPr lang="pt-BR" sz="4000" b="1" dirty="0">
                <a:solidFill>
                  <a:srgbClr val="FFC000"/>
                </a:solidFill>
                <a:latin typeface="Avenir Black" panose="02000503020000020003" pitchFamily="2" charset="0"/>
                <a:sym typeface="Helvetica Light"/>
              </a:rPr>
              <a:t>IN HIS HEART</a:t>
            </a:r>
            <a:r>
              <a:rPr lang="pt-BR" sz="4000" b="1" dirty="0">
                <a:solidFill>
                  <a:schemeClr val="bg1"/>
                </a:solidFill>
                <a:latin typeface="Avenir Black" panose="02000503020000020003" pitchFamily="2" charset="0"/>
                <a:sym typeface="Helvetica Light"/>
              </a:rPr>
              <a:t>...” (ESV)</a:t>
            </a:r>
          </a:p>
        </p:txBody>
      </p:sp>
      <p:sp>
        <p:nvSpPr>
          <p:cNvPr id="5" name="CaixaDeTexto 1">
            <a:extLst>
              <a:ext uri="{FF2B5EF4-FFF2-40B4-BE49-F238E27FC236}">
                <a16:creationId xmlns:a16="http://schemas.microsoft.com/office/drawing/2014/main" id="{41D5EAD1-B00E-5E42-9CD2-69F91BE25494}"/>
              </a:ext>
            </a:extLst>
          </p:cNvPr>
          <p:cNvSpPr txBox="1"/>
          <p:nvPr/>
        </p:nvSpPr>
        <p:spPr>
          <a:xfrm>
            <a:off x="994683" y="2759207"/>
            <a:ext cx="4091667" cy="3549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buFont typeface="Arial" panose="020B0604020202020204" pitchFamily="34" charset="0"/>
              <a:buChar char="•"/>
            </a:pPr>
            <a:r>
              <a:rPr lang="en-US" sz="2800" dirty="0">
                <a:solidFill>
                  <a:schemeClr val="bg1"/>
                </a:solidFill>
                <a:latin typeface="Avenir Roman" panose="02000503020000020003" pitchFamily="2" charset="0"/>
              </a:rPr>
              <a:t>It’s a personal matter</a:t>
            </a:r>
          </a:p>
          <a:p>
            <a:pPr marL="342900" indent="-342900">
              <a:buFont typeface="Arial" panose="020B0604020202020204" pitchFamily="34" charset="0"/>
              <a:buChar char="•"/>
            </a:pPr>
            <a:r>
              <a:rPr lang="en-US" sz="2800" dirty="0">
                <a:solidFill>
                  <a:schemeClr val="bg1"/>
                </a:solidFill>
                <a:latin typeface="Avenir Roman" panose="02000503020000020003" pitchFamily="2" charset="0"/>
              </a:rPr>
              <a:t>It doesn’t need to be disclosed</a:t>
            </a:r>
          </a:p>
          <a:p>
            <a:pPr marL="342900" indent="-342900">
              <a:buFont typeface="Arial" panose="020B0604020202020204" pitchFamily="34" charset="0"/>
              <a:buChar char="•"/>
            </a:pPr>
            <a:r>
              <a:rPr lang="en-US" sz="2800" dirty="0">
                <a:solidFill>
                  <a:schemeClr val="bg1"/>
                </a:solidFill>
                <a:latin typeface="Avenir Roman" panose="02000503020000020003" pitchFamily="2" charset="0"/>
              </a:rPr>
              <a:t>It’s much more than a simple commitment with the church.</a:t>
            </a:r>
          </a:p>
          <a:p>
            <a:pPr marL="342900" indent="-342900">
              <a:buFont typeface="Arial" panose="020B0604020202020204" pitchFamily="34" charset="0"/>
              <a:buChar char="•"/>
            </a:pPr>
            <a:r>
              <a:rPr lang="en-US" sz="2800" dirty="0">
                <a:solidFill>
                  <a:schemeClr val="bg1"/>
                </a:solidFill>
                <a:latin typeface="Avenir Roman" panose="02000503020000020003" pitchFamily="2" charset="0"/>
              </a:rPr>
              <a:t>It’s a commitment with God!</a:t>
            </a:r>
          </a:p>
        </p:txBody>
      </p:sp>
    </p:spTree>
    <p:extLst>
      <p:ext uri="{BB962C8B-B14F-4D97-AF65-F5344CB8AC3E}">
        <p14:creationId xmlns:p14="http://schemas.microsoft.com/office/powerpoint/2010/main" val="386628387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2DBB69-5FBC-0745-BEF8-B906E3F78164}"/>
              </a:ext>
            </a:extLst>
          </p:cNvPr>
          <p:cNvPicPr>
            <a:picLocks noChangeAspect="1"/>
          </p:cNvPicPr>
          <p:nvPr/>
        </p:nvPicPr>
        <p:blipFill>
          <a:blip r:embed="rId2"/>
          <a:stretch>
            <a:fillRect/>
          </a:stretch>
        </p:blipFill>
        <p:spPr>
          <a:xfrm>
            <a:off x="5884" y="0"/>
            <a:ext cx="12180231" cy="6858000"/>
          </a:xfrm>
          <a:prstGeom prst="rect">
            <a:avLst/>
          </a:prstGeom>
        </p:spPr>
      </p:pic>
      <p:sp>
        <p:nvSpPr>
          <p:cNvPr id="4" name="CaixaDeTexto 1">
            <a:extLst>
              <a:ext uri="{FF2B5EF4-FFF2-40B4-BE49-F238E27FC236}">
                <a16:creationId xmlns:a16="http://schemas.microsoft.com/office/drawing/2014/main" id="{EB860C7B-0EB5-6B45-945A-FC9DC5D339B8}"/>
              </a:ext>
            </a:extLst>
          </p:cNvPr>
          <p:cNvSpPr txBox="1"/>
          <p:nvPr/>
        </p:nvSpPr>
        <p:spPr>
          <a:xfrm>
            <a:off x="994683" y="1034304"/>
            <a:ext cx="511037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4000" b="1" dirty="0">
                <a:solidFill>
                  <a:schemeClr val="bg1"/>
                </a:solidFill>
                <a:latin typeface="Avenir Black" panose="02000503020000020003" pitchFamily="2" charset="0"/>
                <a:sym typeface="Helvetica Light"/>
              </a:rPr>
              <a:t>WISE VERSUS FOOL</a:t>
            </a:r>
          </a:p>
        </p:txBody>
      </p:sp>
      <p:sp>
        <p:nvSpPr>
          <p:cNvPr id="5" name="CaixaDeTexto 1">
            <a:extLst>
              <a:ext uri="{FF2B5EF4-FFF2-40B4-BE49-F238E27FC236}">
                <a16:creationId xmlns:a16="http://schemas.microsoft.com/office/drawing/2014/main" id="{96C974DA-DCC3-E24F-82A8-B2718CBCC4F4}"/>
              </a:ext>
            </a:extLst>
          </p:cNvPr>
          <p:cNvSpPr txBox="1"/>
          <p:nvPr/>
        </p:nvSpPr>
        <p:spPr>
          <a:xfrm>
            <a:off x="994683" y="2135400"/>
            <a:ext cx="4686789" cy="3980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dirty="0">
                <a:solidFill>
                  <a:schemeClr val="bg1"/>
                </a:solidFill>
                <a:latin typeface="Avenir Roman" panose="02000503020000020003" pitchFamily="2" charset="0"/>
              </a:rPr>
              <a:t>”When you make a vow to God, do not delay to pay it; For He has no pleasure in fools.</a:t>
            </a:r>
          </a:p>
          <a:p>
            <a:endParaRPr lang="en-US" sz="2800" dirty="0">
              <a:solidFill>
                <a:schemeClr val="bg1"/>
              </a:solidFill>
              <a:latin typeface="Avenir Roman" panose="02000503020000020003" pitchFamily="2" charset="0"/>
            </a:endParaRPr>
          </a:p>
          <a:p>
            <a:r>
              <a:rPr lang="en-US" sz="2800" dirty="0">
                <a:solidFill>
                  <a:schemeClr val="bg1"/>
                </a:solidFill>
                <a:latin typeface="Avenir Roman" panose="02000503020000020003" pitchFamily="2" charset="0"/>
              </a:rPr>
              <a:t>Pay what you have vowed – better not to vow than to vow and not pay.” </a:t>
            </a:r>
            <a:r>
              <a:rPr lang="en-US" sz="2800" dirty="0" err="1">
                <a:solidFill>
                  <a:schemeClr val="bg1"/>
                </a:solidFill>
                <a:latin typeface="Avenir Roman" panose="02000503020000020003" pitchFamily="2" charset="0"/>
              </a:rPr>
              <a:t>Ecc</a:t>
            </a:r>
            <a:r>
              <a:rPr lang="en-US" sz="2800" dirty="0">
                <a:solidFill>
                  <a:schemeClr val="bg1"/>
                </a:solidFill>
                <a:latin typeface="Avenir Roman" panose="02000503020000020003" pitchFamily="2" charset="0"/>
              </a:rPr>
              <a:t>. 5:4, 5</a:t>
            </a:r>
          </a:p>
        </p:txBody>
      </p:sp>
    </p:spTree>
    <p:extLst>
      <p:ext uri="{BB962C8B-B14F-4D97-AF65-F5344CB8AC3E}">
        <p14:creationId xmlns:p14="http://schemas.microsoft.com/office/powerpoint/2010/main" val="13911316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1274</TotalTime>
  <Words>772</Words>
  <Application>Microsoft Macintosh PowerPoint</Application>
  <PresentationFormat>Widescreen</PresentationFormat>
  <Paragraphs>92</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Avenir Black</vt:lpstr>
      <vt:lpstr>Avenir Roman</vt:lpstr>
      <vt:lpstr>Calibri</vt:lpstr>
      <vt:lpstr>Calibri Light</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Vitor Moreira santos</dc:creator>
  <cp:keywords/>
  <dc:description/>
  <cp:lastModifiedBy>Bomfim, Marcos</cp:lastModifiedBy>
  <cp:revision>18</cp:revision>
  <cp:lastPrinted>2019-07-15T19:59:18Z</cp:lastPrinted>
  <dcterms:created xsi:type="dcterms:W3CDTF">2019-07-15T19:37:54Z</dcterms:created>
  <dcterms:modified xsi:type="dcterms:W3CDTF">2020-07-27T13:39:36Z</dcterms:modified>
  <cp:category/>
</cp:coreProperties>
</file>