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3"/>
  </p:handoutMasterIdLst>
  <p:sldIdLst>
    <p:sldId id="257" r:id="rId2"/>
    <p:sldId id="288" r:id="rId3"/>
    <p:sldId id="289" r:id="rId4"/>
    <p:sldId id="290" r:id="rId5"/>
    <p:sldId id="291" r:id="rId6"/>
    <p:sldId id="292" r:id="rId7"/>
    <p:sldId id="293" r:id="rId8"/>
    <p:sldId id="294" r:id="rId9"/>
    <p:sldId id="295" r:id="rId10"/>
    <p:sldId id="296" r:id="rId11"/>
    <p:sldId id="297" r:id="rId12"/>
    <p:sldId id="298" r:id="rId13"/>
    <p:sldId id="299" r:id="rId14"/>
    <p:sldId id="375" r:id="rId15"/>
    <p:sldId id="300" r:id="rId16"/>
    <p:sldId id="301" r:id="rId17"/>
    <p:sldId id="302" r:id="rId18"/>
    <p:sldId id="303" r:id="rId19"/>
    <p:sldId id="376" r:id="rId20"/>
    <p:sldId id="304" r:id="rId21"/>
    <p:sldId id="305" r:id="rId22"/>
    <p:sldId id="306" r:id="rId23"/>
    <p:sldId id="307" r:id="rId24"/>
    <p:sldId id="308" r:id="rId25"/>
    <p:sldId id="309" r:id="rId26"/>
    <p:sldId id="310" r:id="rId27"/>
    <p:sldId id="311" r:id="rId28"/>
    <p:sldId id="312" r:id="rId29"/>
    <p:sldId id="313" r:id="rId30"/>
    <p:sldId id="314" r:id="rId31"/>
    <p:sldId id="378" r:id="rId3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D8A"/>
    <a:srgbClr val="10253F"/>
    <a:srgbClr val="215968"/>
    <a:srgbClr val="D3B998"/>
    <a:srgbClr val="8A3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40C675-CF6F-46F2-865F-9106F60264EF}" v="208" dt="2019-05-13T23:55:28.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71" autoAdjust="0"/>
    <p:restoredTop sz="94660"/>
  </p:normalViewPr>
  <p:slideViewPr>
    <p:cSldViewPr snapToGrid="0">
      <p:cViewPr varScale="1">
        <p:scale>
          <a:sx n="97" d="100"/>
          <a:sy n="97" d="100"/>
        </p:scale>
        <p:origin x="224" y="864"/>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182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aurelio gularte de castro" userId="67f50566e2aee3b4" providerId="LiveId" clId="{C8DD22E3-8173-49CA-9BB7-D279EAE1DA2D}"/>
    <pc:docChg chg="undo custSel addSld delSld modSld">
      <pc:chgData name="marcos aurelio gularte de castro" userId="67f50566e2aee3b4" providerId="LiveId" clId="{C8DD22E3-8173-49CA-9BB7-D279EAE1DA2D}" dt="2019-05-13T23:55:29.659" v="547" actId="962"/>
      <pc:docMkLst>
        <pc:docMk/>
      </pc:docMkLst>
      <pc:sldChg chg="addSp delSp modSp modTransition delAnim">
        <pc:chgData name="marcos aurelio gularte de castro" userId="67f50566e2aee3b4" providerId="LiveId" clId="{C8DD22E3-8173-49CA-9BB7-D279EAE1DA2D}" dt="2019-05-13T23:13:40.411" v="468"/>
        <pc:sldMkLst>
          <pc:docMk/>
          <pc:sldMk cId="912638231" sldId="257"/>
        </pc:sldMkLst>
        <pc:spChg chg="del">
          <ac:chgData name="marcos aurelio gularte de castro" userId="67f50566e2aee3b4" providerId="LiveId" clId="{C8DD22E3-8173-49CA-9BB7-D279EAE1DA2D}" dt="2019-05-13T22:07:37.821" v="46" actId="478"/>
          <ac:spMkLst>
            <pc:docMk/>
            <pc:sldMk cId="912638231" sldId="257"/>
            <ac:spMk id="2" creationId="{D03868CF-852C-4311-AA8E-1EAF710D344A}"/>
          </ac:spMkLst>
        </pc:spChg>
        <pc:spChg chg="mod">
          <ac:chgData name="marcos aurelio gularte de castro" userId="67f50566e2aee3b4" providerId="LiveId" clId="{C8DD22E3-8173-49CA-9BB7-D279EAE1DA2D}" dt="2019-05-13T22:09:14.318" v="63" actId="14100"/>
          <ac:spMkLst>
            <pc:docMk/>
            <pc:sldMk cId="912638231" sldId="257"/>
            <ac:spMk id="3" creationId="{32D50902-07A9-4D7D-9523-9DE0A8930672}"/>
          </ac:spMkLst>
        </pc:spChg>
        <pc:spChg chg="mod">
          <ac:chgData name="marcos aurelio gularte de castro" userId="67f50566e2aee3b4" providerId="LiveId" clId="{C8DD22E3-8173-49CA-9BB7-D279EAE1DA2D}" dt="2019-05-13T22:13:02.482" v="77" actId="1076"/>
          <ac:spMkLst>
            <pc:docMk/>
            <pc:sldMk cId="912638231" sldId="257"/>
            <ac:spMk id="7" creationId="{1A4E4A47-9521-457C-8032-333771295B2A}"/>
          </ac:spMkLst>
        </pc:spChg>
        <pc:spChg chg="mod">
          <ac:chgData name="marcos aurelio gularte de castro" userId="67f50566e2aee3b4" providerId="LiveId" clId="{C8DD22E3-8173-49CA-9BB7-D279EAE1DA2D}" dt="2019-05-13T22:13:02.482" v="77" actId="1076"/>
          <ac:spMkLst>
            <pc:docMk/>
            <pc:sldMk cId="912638231" sldId="257"/>
            <ac:spMk id="8" creationId="{5EB8FA96-F008-4411-AE3C-975EFC97D2CA}"/>
          </ac:spMkLst>
        </pc:spChg>
        <pc:spChg chg="mod">
          <ac:chgData name="marcos aurelio gularte de castro" userId="67f50566e2aee3b4" providerId="LiveId" clId="{C8DD22E3-8173-49CA-9BB7-D279EAE1DA2D}" dt="2019-05-13T22:13:02.482" v="77" actId="1076"/>
          <ac:spMkLst>
            <pc:docMk/>
            <pc:sldMk cId="912638231" sldId="257"/>
            <ac:spMk id="9" creationId="{29BA9D92-8C8B-42D7-8A1E-EC3BB3788E07}"/>
          </ac:spMkLst>
        </pc:spChg>
        <pc:spChg chg="mod">
          <ac:chgData name="marcos aurelio gularte de castro" userId="67f50566e2aee3b4" providerId="LiveId" clId="{C8DD22E3-8173-49CA-9BB7-D279EAE1DA2D}" dt="2019-05-13T22:13:02.482" v="77" actId="1076"/>
          <ac:spMkLst>
            <pc:docMk/>
            <pc:sldMk cId="912638231" sldId="257"/>
            <ac:spMk id="13" creationId="{C0653898-BED4-4F6D-97F0-C7765B39A92D}"/>
          </ac:spMkLst>
        </pc:spChg>
        <pc:spChg chg="mod">
          <ac:chgData name="marcos aurelio gularte de castro" userId="67f50566e2aee3b4" providerId="LiveId" clId="{C8DD22E3-8173-49CA-9BB7-D279EAE1DA2D}" dt="2019-05-13T22:13:02.482" v="77" actId="1076"/>
          <ac:spMkLst>
            <pc:docMk/>
            <pc:sldMk cId="912638231" sldId="257"/>
            <ac:spMk id="19" creationId="{E2D6CABE-32C1-444A-8126-34B3D6E97205}"/>
          </ac:spMkLst>
        </pc:spChg>
        <pc:spChg chg="add del mod">
          <ac:chgData name="marcos aurelio gularte de castro" userId="67f50566e2aee3b4" providerId="LiveId" clId="{C8DD22E3-8173-49CA-9BB7-D279EAE1DA2D}" dt="2019-05-13T22:12:01.674" v="65" actId="931"/>
          <ac:spMkLst>
            <pc:docMk/>
            <pc:sldMk cId="912638231" sldId="257"/>
            <ac:spMk id="24" creationId="{A72CEDCD-103F-43B3-BAA7-E867D9C99135}"/>
          </ac:spMkLst>
        </pc:spChg>
        <pc:picChg chg="del">
          <ac:chgData name="marcos aurelio gularte de castro" userId="67f50566e2aee3b4" providerId="LiveId" clId="{C8DD22E3-8173-49CA-9BB7-D279EAE1DA2D}" dt="2019-05-13T22:08:35.236" v="55" actId="478"/>
          <ac:picMkLst>
            <pc:docMk/>
            <pc:sldMk cId="912638231" sldId="257"/>
            <ac:picMk id="14" creationId="{48387B62-697E-4F45-8050-70CACF0FFF4D}"/>
          </ac:picMkLst>
        </pc:picChg>
        <pc:picChg chg="del">
          <ac:chgData name="marcos aurelio gularte de castro" userId="67f50566e2aee3b4" providerId="LiveId" clId="{C8DD22E3-8173-49CA-9BB7-D279EAE1DA2D}" dt="2019-05-13T22:09:18.829" v="64" actId="478"/>
          <ac:picMkLst>
            <pc:docMk/>
            <pc:sldMk cId="912638231" sldId="257"/>
            <ac:picMk id="21" creationId="{4E7E879A-0C87-43A8-8009-0ACC7E4F239D}"/>
          </ac:picMkLst>
        </pc:picChg>
        <pc:picChg chg="add mod">
          <ac:chgData name="marcos aurelio gularte de castro" userId="67f50566e2aee3b4" providerId="LiveId" clId="{C8DD22E3-8173-49CA-9BB7-D279EAE1DA2D}" dt="2019-05-13T22:08:43.402" v="58" actId="1440"/>
          <ac:picMkLst>
            <pc:docMk/>
            <pc:sldMk cId="912638231" sldId="257"/>
            <ac:picMk id="22" creationId="{72B5ECDA-368C-413E-A456-7C8C9CF8EA58}"/>
          </ac:picMkLst>
        </pc:picChg>
        <pc:picChg chg="add mod ord">
          <ac:chgData name="marcos aurelio gularte de castro" userId="67f50566e2aee3b4" providerId="LiveId" clId="{C8DD22E3-8173-49CA-9BB7-D279EAE1DA2D}" dt="2019-05-13T22:12:40.353" v="75" actId="171"/>
          <ac:picMkLst>
            <pc:docMk/>
            <pc:sldMk cId="912638231" sldId="257"/>
            <ac:picMk id="26" creationId="{66F11B61-B6CB-4779-9309-45E30CA7137A}"/>
          </ac:picMkLst>
        </pc:picChg>
      </pc:sldChg>
      <pc:sldChg chg="del">
        <pc:chgData name="marcos aurelio gularte de castro" userId="67f50566e2aee3b4" providerId="LiveId" clId="{C8DD22E3-8173-49CA-9BB7-D279EAE1DA2D}" dt="2019-05-13T22:05:33.687" v="0" actId="2696"/>
        <pc:sldMkLst>
          <pc:docMk/>
          <pc:sldMk cId="2838807645" sldId="258"/>
        </pc:sldMkLst>
      </pc:sldChg>
      <pc:sldChg chg="del">
        <pc:chgData name="marcos aurelio gularte de castro" userId="67f50566e2aee3b4" providerId="LiveId" clId="{C8DD22E3-8173-49CA-9BB7-D279EAE1DA2D}" dt="2019-05-13T22:05:33.722" v="2" actId="2696"/>
        <pc:sldMkLst>
          <pc:docMk/>
          <pc:sldMk cId="660369622" sldId="259"/>
        </pc:sldMkLst>
      </pc:sldChg>
      <pc:sldChg chg="del">
        <pc:chgData name="marcos aurelio gularte de castro" userId="67f50566e2aee3b4" providerId="LiveId" clId="{C8DD22E3-8173-49CA-9BB7-D279EAE1DA2D}" dt="2019-05-13T22:05:33.705" v="1" actId="2696"/>
        <pc:sldMkLst>
          <pc:docMk/>
          <pc:sldMk cId="2561208920" sldId="260"/>
        </pc:sldMkLst>
      </pc:sldChg>
      <pc:sldChg chg="del">
        <pc:chgData name="marcos aurelio gularte de castro" userId="67f50566e2aee3b4" providerId="LiveId" clId="{C8DD22E3-8173-49CA-9BB7-D279EAE1DA2D}" dt="2019-05-13T22:05:33.735" v="3" actId="2696"/>
        <pc:sldMkLst>
          <pc:docMk/>
          <pc:sldMk cId="2199950355" sldId="261"/>
        </pc:sldMkLst>
      </pc:sldChg>
      <pc:sldChg chg="del">
        <pc:chgData name="marcos aurelio gularte de castro" userId="67f50566e2aee3b4" providerId="LiveId" clId="{C8DD22E3-8173-49CA-9BB7-D279EAE1DA2D}" dt="2019-05-13T22:05:33.750" v="4" actId="2696"/>
        <pc:sldMkLst>
          <pc:docMk/>
          <pc:sldMk cId="1513023510" sldId="262"/>
        </pc:sldMkLst>
      </pc:sldChg>
      <pc:sldChg chg="del">
        <pc:chgData name="marcos aurelio gularte de castro" userId="67f50566e2aee3b4" providerId="LiveId" clId="{C8DD22E3-8173-49CA-9BB7-D279EAE1DA2D}" dt="2019-05-13T22:05:33.767" v="5" actId="2696"/>
        <pc:sldMkLst>
          <pc:docMk/>
          <pc:sldMk cId="2443169753" sldId="263"/>
        </pc:sldMkLst>
      </pc:sldChg>
      <pc:sldChg chg="del">
        <pc:chgData name="marcos aurelio gularte de castro" userId="67f50566e2aee3b4" providerId="LiveId" clId="{C8DD22E3-8173-49CA-9BB7-D279EAE1DA2D}" dt="2019-05-13T22:05:33.777" v="6" actId="2696"/>
        <pc:sldMkLst>
          <pc:docMk/>
          <pc:sldMk cId="3938281978" sldId="264"/>
        </pc:sldMkLst>
      </pc:sldChg>
      <pc:sldChg chg="del">
        <pc:chgData name="marcos aurelio gularte de castro" userId="67f50566e2aee3b4" providerId="LiveId" clId="{C8DD22E3-8173-49CA-9BB7-D279EAE1DA2D}" dt="2019-05-13T22:05:33.790" v="7" actId="2696"/>
        <pc:sldMkLst>
          <pc:docMk/>
          <pc:sldMk cId="3132708285" sldId="265"/>
        </pc:sldMkLst>
      </pc:sldChg>
      <pc:sldChg chg="del">
        <pc:chgData name="marcos aurelio gularte de castro" userId="67f50566e2aee3b4" providerId="LiveId" clId="{C8DD22E3-8173-49CA-9BB7-D279EAE1DA2D}" dt="2019-05-13T22:05:33.804" v="8" actId="2696"/>
        <pc:sldMkLst>
          <pc:docMk/>
          <pc:sldMk cId="548953118" sldId="266"/>
        </pc:sldMkLst>
      </pc:sldChg>
      <pc:sldChg chg="del">
        <pc:chgData name="marcos aurelio gularte de castro" userId="67f50566e2aee3b4" providerId="LiveId" clId="{C8DD22E3-8173-49CA-9BB7-D279EAE1DA2D}" dt="2019-05-13T22:05:33.820" v="9" actId="2696"/>
        <pc:sldMkLst>
          <pc:docMk/>
          <pc:sldMk cId="1311680213" sldId="267"/>
        </pc:sldMkLst>
      </pc:sldChg>
      <pc:sldChg chg="del">
        <pc:chgData name="marcos aurelio gularte de castro" userId="67f50566e2aee3b4" providerId="LiveId" clId="{C8DD22E3-8173-49CA-9BB7-D279EAE1DA2D}" dt="2019-05-13T22:05:33.841" v="10" actId="2696"/>
        <pc:sldMkLst>
          <pc:docMk/>
          <pc:sldMk cId="2842438724" sldId="268"/>
        </pc:sldMkLst>
      </pc:sldChg>
      <pc:sldChg chg="del">
        <pc:chgData name="marcos aurelio gularte de castro" userId="67f50566e2aee3b4" providerId="LiveId" clId="{C8DD22E3-8173-49CA-9BB7-D279EAE1DA2D}" dt="2019-05-13T22:05:33.857" v="11" actId="2696"/>
        <pc:sldMkLst>
          <pc:docMk/>
          <pc:sldMk cId="908929873" sldId="269"/>
        </pc:sldMkLst>
      </pc:sldChg>
      <pc:sldChg chg="del">
        <pc:chgData name="marcos aurelio gularte de castro" userId="67f50566e2aee3b4" providerId="LiveId" clId="{C8DD22E3-8173-49CA-9BB7-D279EAE1DA2D}" dt="2019-05-13T22:05:33.869" v="12" actId="2696"/>
        <pc:sldMkLst>
          <pc:docMk/>
          <pc:sldMk cId="2217815556" sldId="272"/>
        </pc:sldMkLst>
      </pc:sldChg>
      <pc:sldChg chg="del">
        <pc:chgData name="marcos aurelio gularte de castro" userId="67f50566e2aee3b4" providerId="LiveId" clId="{C8DD22E3-8173-49CA-9BB7-D279EAE1DA2D}" dt="2019-05-13T22:05:33.876" v="13" actId="2696"/>
        <pc:sldMkLst>
          <pc:docMk/>
          <pc:sldMk cId="1443019549" sldId="273"/>
        </pc:sldMkLst>
      </pc:sldChg>
      <pc:sldChg chg="del">
        <pc:chgData name="marcos aurelio gularte de castro" userId="67f50566e2aee3b4" providerId="LiveId" clId="{C8DD22E3-8173-49CA-9BB7-D279EAE1DA2D}" dt="2019-05-13T22:05:33.891" v="14" actId="2696"/>
        <pc:sldMkLst>
          <pc:docMk/>
          <pc:sldMk cId="2818307456" sldId="274"/>
        </pc:sldMkLst>
      </pc:sldChg>
      <pc:sldChg chg="del">
        <pc:chgData name="marcos aurelio gularte de castro" userId="67f50566e2aee3b4" providerId="LiveId" clId="{C8DD22E3-8173-49CA-9BB7-D279EAE1DA2D}" dt="2019-05-13T22:05:33.900" v="15" actId="2696"/>
        <pc:sldMkLst>
          <pc:docMk/>
          <pc:sldMk cId="1209760533" sldId="275"/>
        </pc:sldMkLst>
      </pc:sldChg>
      <pc:sldChg chg="del">
        <pc:chgData name="marcos aurelio gularte de castro" userId="67f50566e2aee3b4" providerId="LiveId" clId="{C8DD22E3-8173-49CA-9BB7-D279EAE1DA2D}" dt="2019-05-13T22:05:33.910" v="16" actId="2696"/>
        <pc:sldMkLst>
          <pc:docMk/>
          <pc:sldMk cId="3399316134" sldId="276"/>
        </pc:sldMkLst>
      </pc:sldChg>
      <pc:sldChg chg="del">
        <pc:chgData name="marcos aurelio gularte de castro" userId="67f50566e2aee3b4" providerId="LiveId" clId="{C8DD22E3-8173-49CA-9BB7-D279EAE1DA2D}" dt="2019-05-13T22:05:33.923" v="17" actId="2696"/>
        <pc:sldMkLst>
          <pc:docMk/>
          <pc:sldMk cId="2468912921" sldId="277"/>
        </pc:sldMkLst>
      </pc:sldChg>
      <pc:sldChg chg="del">
        <pc:chgData name="marcos aurelio gularte de castro" userId="67f50566e2aee3b4" providerId="LiveId" clId="{C8DD22E3-8173-49CA-9BB7-D279EAE1DA2D}" dt="2019-05-13T22:05:33.934" v="18" actId="2696"/>
        <pc:sldMkLst>
          <pc:docMk/>
          <pc:sldMk cId="2946821333" sldId="278"/>
        </pc:sldMkLst>
      </pc:sldChg>
      <pc:sldChg chg="del">
        <pc:chgData name="marcos aurelio gularte de castro" userId="67f50566e2aee3b4" providerId="LiveId" clId="{C8DD22E3-8173-49CA-9BB7-D279EAE1DA2D}" dt="2019-05-13T22:05:33.941" v="19" actId="2696"/>
        <pc:sldMkLst>
          <pc:docMk/>
          <pc:sldMk cId="3960660445" sldId="279"/>
        </pc:sldMkLst>
      </pc:sldChg>
      <pc:sldChg chg="del">
        <pc:chgData name="marcos aurelio gularte de castro" userId="67f50566e2aee3b4" providerId="LiveId" clId="{C8DD22E3-8173-49CA-9BB7-D279EAE1DA2D}" dt="2019-05-13T22:05:33.953" v="20" actId="2696"/>
        <pc:sldMkLst>
          <pc:docMk/>
          <pc:sldMk cId="1856132726" sldId="280"/>
        </pc:sldMkLst>
      </pc:sldChg>
      <pc:sldChg chg="del">
        <pc:chgData name="marcos aurelio gularte de castro" userId="67f50566e2aee3b4" providerId="LiveId" clId="{C8DD22E3-8173-49CA-9BB7-D279EAE1DA2D}" dt="2019-05-13T22:05:33.959" v="21" actId="2696"/>
        <pc:sldMkLst>
          <pc:docMk/>
          <pc:sldMk cId="3947753800" sldId="281"/>
        </pc:sldMkLst>
      </pc:sldChg>
      <pc:sldChg chg="del">
        <pc:chgData name="marcos aurelio gularte de castro" userId="67f50566e2aee3b4" providerId="LiveId" clId="{C8DD22E3-8173-49CA-9BB7-D279EAE1DA2D}" dt="2019-05-13T22:05:33.974" v="22" actId="2696"/>
        <pc:sldMkLst>
          <pc:docMk/>
          <pc:sldMk cId="695854084" sldId="282"/>
        </pc:sldMkLst>
      </pc:sldChg>
      <pc:sldChg chg="del">
        <pc:chgData name="marcos aurelio gularte de castro" userId="67f50566e2aee3b4" providerId="LiveId" clId="{C8DD22E3-8173-49CA-9BB7-D279EAE1DA2D}" dt="2019-05-13T22:05:33.984" v="23" actId="2696"/>
        <pc:sldMkLst>
          <pc:docMk/>
          <pc:sldMk cId="2171133726" sldId="283"/>
        </pc:sldMkLst>
      </pc:sldChg>
      <pc:sldChg chg="del">
        <pc:chgData name="marcos aurelio gularte de castro" userId="67f50566e2aee3b4" providerId="LiveId" clId="{C8DD22E3-8173-49CA-9BB7-D279EAE1DA2D}" dt="2019-05-13T22:05:33.991" v="24" actId="2696"/>
        <pc:sldMkLst>
          <pc:docMk/>
          <pc:sldMk cId="2574180707" sldId="284"/>
        </pc:sldMkLst>
      </pc:sldChg>
      <pc:sldChg chg="del">
        <pc:chgData name="marcos aurelio gularte de castro" userId="67f50566e2aee3b4" providerId="LiveId" clId="{C8DD22E3-8173-49CA-9BB7-D279EAE1DA2D}" dt="2019-05-13T22:05:34.003" v="25" actId="2696"/>
        <pc:sldMkLst>
          <pc:docMk/>
          <pc:sldMk cId="330060518" sldId="285"/>
        </pc:sldMkLst>
      </pc:sldChg>
      <pc:sldChg chg="del">
        <pc:chgData name="marcos aurelio gularte de castro" userId="67f50566e2aee3b4" providerId="LiveId" clId="{C8DD22E3-8173-49CA-9BB7-D279EAE1DA2D}" dt="2019-05-13T22:05:34.014" v="26" actId="2696"/>
        <pc:sldMkLst>
          <pc:docMk/>
          <pc:sldMk cId="2531444544" sldId="286"/>
        </pc:sldMkLst>
      </pc:sldChg>
      <pc:sldChg chg="del">
        <pc:chgData name="marcos aurelio gularte de castro" userId="67f50566e2aee3b4" providerId="LiveId" clId="{C8DD22E3-8173-49CA-9BB7-D279EAE1DA2D}" dt="2019-05-13T22:05:34.024" v="27" actId="2696"/>
        <pc:sldMkLst>
          <pc:docMk/>
          <pc:sldMk cId="2598422326" sldId="287"/>
        </pc:sldMkLst>
      </pc:sldChg>
      <pc:sldChg chg="addSp delSp modSp modTransition">
        <pc:chgData name="marcos aurelio gularte de castro" userId="67f50566e2aee3b4" providerId="LiveId" clId="{C8DD22E3-8173-49CA-9BB7-D279EAE1DA2D}" dt="2019-05-13T23:13:40.411" v="468"/>
        <pc:sldMkLst>
          <pc:docMk/>
          <pc:sldMk cId="292817432" sldId="288"/>
        </pc:sldMkLst>
        <pc:spChg chg="del">
          <ac:chgData name="marcos aurelio gularte de castro" userId="67f50566e2aee3b4" providerId="LiveId" clId="{C8DD22E3-8173-49CA-9BB7-D279EAE1DA2D}" dt="2019-05-13T22:13:19.734" v="79" actId="478"/>
          <ac:spMkLst>
            <pc:docMk/>
            <pc:sldMk cId="292817432" sldId="288"/>
            <ac:spMk id="2" creationId="{FD3722F6-F477-47AA-A824-F8ED81664F77}"/>
          </ac:spMkLst>
        </pc:spChg>
        <pc:spChg chg="add del mod">
          <ac:chgData name="marcos aurelio gularte de castro" userId="67f50566e2aee3b4" providerId="LiveId" clId="{C8DD22E3-8173-49CA-9BB7-D279EAE1DA2D}" dt="2019-05-13T22:13:47.403" v="166"/>
          <ac:spMkLst>
            <pc:docMk/>
            <pc:sldMk cId="292817432" sldId="288"/>
            <ac:spMk id="7" creationId="{0E15F6D5-6974-486A-B17F-B69FA07333E0}"/>
          </ac:spMkLst>
        </pc:spChg>
        <pc:spChg chg="add del mod">
          <ac:chgData name="marcos aurelio gularte de castro" userId="67f50566e2aee3b4" providerId="LiveId" clId="{C8DD22E3-8173-49CA-9BB7-D279EAE1DA2D}" dt="2019-05-13T22:13:47.403" v="166"/>
          <ac:spMkLst>
            <pc:docMk/>
            <pc:sldMk cId="292817432" sldId="288"/>
            <ac:spMk id="9" creationId="{99478745-6E03-4505-BAF6-F55B33940FA3}"/>
          </ac:spMkLst>
        </pc:spChg>
        <pc:spChg chg="add mod">
          <ac:chgData name="marcos aurelio gularte de castro" userId="67f50566e2aee3b4" providerId="LiveId" clId="{C8DD22E3-8173-49CA-9BB7-D279EAE1DA2D}" dt="2019-05-13T22:14:08.570" v="172" actId="20577"/>
          <ac:spMkLst>
            <pc:docMk/>
            <pc:sldMk cId="292817432" sldId="288"/>
            <ac:spMk id="10" creationId="{7D196F77-152E-4C7A-A37C-6DAF2343F00D}"/>
          </ac:spMkLst>
        </pc:spChg>
        <pc:spChg chg="add mod">
          <ac:chgData name="marcos aurelio gularte de castro" userId="67f50566e2aee3b4" providerId="LiveId" clId="{C8DD22E3-8173-49CA-9BB7-D279EAE1DA2D}" dt="2019-05-13T22:14:12.783" v="174" actId="20577"/>
          <ac:spMkLst>
            <pc:docMk/>
            <pc:sldMk cId="292817432" sldId="288"/>
            <ac:spMk id="11" creationId="{B8996550-54FA-4489-9736-1F523F235BB9}"/>
          </ac:spMkLst>
        </pc:spChg>
        <pc:picChg chg="del">
          <ac:chgData name="marcos aurelio gularte de castro" userId="67f50566e2aee3b4" providerId="LiveId" clId="{C8DD22E3-8173-49CA-9BB7-D279EAE1DA2D}" dt="2019-05-13T22:13:17.863" v="78" actId="478"/>
          <ac:picMkLst>
            <pc:docMk/>
            <pc:sldMk cId="292817432" sldId="288"/>
            <ac:picMk id="5" creationId="{99CD2045-A6C5-4787-9EF1-D7CD9BC01FF6}"/>
          </ac:picMkLst>
        </pc:picChg>
      </pc:sldChg>
      <pc:sldChg chg="addSp delSp modSp add modTransition">
        <pc:chgData name="marcos aurelio gularte de castro" userId="67f50566e2aee3b4" providerId="LiveId" clId="{C8DD22E3-8173-49CA-9BB7-D279EAE1DA2D}" dt="2019-05-13T23:26:22.526" v="472" actId="931"/>
        <pc:sldMkLst>
          <pc:docMk/>
          <pc:sldMk cId="721083182" sldId="289"/>
        </pc:sldMkLst>
        <pc:spChg chg="mod">
          <ac:chgData name="marcos aurelio gularte de castro" userId="67f50566e2aee3b4" providerId="LiveId" clId="{C8DD22E3-8173-49CA-9BB7-D279EAE1DA2D}" dt="2019-05-13T23:16:51.631" v="471" actId="20577"/>
          <ac:spMkLst>
            <pc:docMk/>
            <pc:sldMk cId="721083182" sldId="289"/>
            <ac:spMk id="2" creationId="{D867AD97-5219-4B9C-B5DC-3618C9F5F342}"/>
          </ac:spMkLst>
        </pc:spChg>
        <pc:spChg chg="del">
          <ac:chgData name="marcos aurelio gularte de castro" userId="67f50566e2aee3b4" providerId="LiveId" clId="{C8DD22E3-8173-49CA-9BB7-D279EAE1DA2D}" dt="2019-05-13T23:26:22.526" v="472" actId="931"/>
          <ac:spMkLst>
            <pc:docMk/>
            <pc:sldMk cId="721083182" sldId="289"/>
            <ac:spMk id="3" creationId="{FADBA4B6-B6B6-4A4A-A531-302A18D3088F}"/>
          </ac:spMkLst>
        </pc:spChg>
        <pc:picChg chg="add mod">
          <ac:chgData name="marcos aurelio gularte de castro" userId="67f50566e2aee3b4" providerId="LiveId" clId="{C8DD22E3-8173-49CA-9BB7-D279EAE1DA2D}" dt="2019-05-13T23:26:22.526" v="472" actId="931"/>
          <ac:picMkLst>
            <pc:docMk/>
            <pc:sldMk cId="721083182" sldId="289"/>
            <ac:picMk id="5" creationId="{16CC2ED0-3CF7-42A2-A899-D496CA333537}"/>
          </ac:picMkLst>
        </pc:picChg>
      </pc:sldChg>
      <pc:sldChg chg="addSp delSp modSp add modTransition">
        <pc:chgData name="marcos aurelio gularte de castro" userId="67f50566e2aee3b4" providerId="LiveId" clId="{C8DD22E3-8173-49CA-9BB7-D279EAE1DA2D}" dt="2019-05-13T23:29:22.324" v="473" actId="931"/>
        <pc:sldMkLst>
          <pc:docMk/>
          <pc:sldMk cId="1408709980" sldId="290"/>
        </pc:sldMkLst>
        <pc:spChg chg="del mod">
          <ac:chgData name="marcos aurelio gularte de castro" userId="67f50566e2aee3b4" providerId="LiveId" clId="{C8DD22E3-8173-49CA-9BB7-D279EAE1DA2D}" dt="2019-05-13T22:16:11.245" v="185" actId="478"/>
          <ac:spMkLst>
            <pc:docMk/>
            <pc:sldMk cId="1408709980" sldId="290"/>
            <ac:spMk id="2" creationId="{127749DD-F00C-4BDE-B7B2-20C71B55363F}"/>
          </ac:spMkLst>
        </pc:spChg>
        <pc:spChg chg="del">
          <ac:chgData name="marcos aurelio gularte de castro" userId="67f50566e2aee3b4" providerId="LiveId" clId="{C8DD22E3-8173-49CA-9BB7-D279EAE1DA2D}" dt="2019-05-13T22:16:03.445" v="183"/>
          <ac:spMkLst>
            <pc:docMk/>
            <pc:sldMk cId="1408709980" sldId="290"/>
            <ac:spMk id="3" creationId="{60CC775E-BE8A-47B2-900F-9C7C5023E881}"/>
          </ac:spMkLst>
        </pc:spChg>
        <pc:spChg chg="add mod">
          <ac:chgData name="marcos aurelio gularte de castro" userId="67f50566e2aee3b4" providerId="LiveId" clId="{C8DD22E3-8173-49CA-9BB7-D279EAE1DA2D}" dt="2019-05-13T22:16:18.238" v="188" actId="20577"/>
          <ac:spMkLst>
            <pc:docMk/>
            <pc:sldMk cId="1408709980" sldId="290"/>
            <ac:spMk id="4" creationId="{033E0083-DE55-4CDE-864F-1345DAF464CC}"/>
          </ac:spMkLst>
        </pc:spChg>
        <pc:spChg chg="add del mod">
          <ac:chgData name="marcos aurelio gularte de castro" userId="67f50566e2aee3b4" providerId="LiveId" clId="{C8DD22E3-8173-49CA-9BB7-D279EAE1DA2D}" dt="2019-05-13T23:29:22.324" v="473" actId="931"/>
          <ac:spMkLst>
            <pc:docMk/>
            <pc:sldMk cId="1408709980" sldId="290"/>
            <ac:spMk id="5" creationId="{5465C3C9-E7FD-44B1-8964-04E7ACC900F1}"/>
          </ac:spMkLst>
        </pc:spChg>
        <pc:picChg chg="add mod">
          <ac:chgData name="marcos aurelio gularte de castro" userId="67f50566e2aee3b4" providerId="LiveId" clId="{C8DD22E3-8173-49CA-9BB7-D279EAE1DA2D}" dt="2019-05-13T23:29:22.324" v="473" actId="931"/>
          <ac:picMkLst>
            <pc:docMk/>
            <pc:sldMk cId="1408709980" sldId="290"/>
            <ac:picMk id="7" creationId="{82B86B4D-AFAA-43E1-9C8E-209FAC740C1B}"/>
          </ac:picMkLst>
        </pc:picChg>
      </pc:sldChg>
      <pc:sldChg chg="addSp delSp modSp add modTransition">
        <pc:chgData name="marcos aurelio gularte de castro" userId="67f50566e2aee3b4" providerId="LiveId" clId="{C8DD22E3-8173-49CA-9BB7-D279EAE1DA2D}" dt="2019-05-13T23:31:26.955" v="476" actId="962"/>
        <pc:sldMkLst>
          <pc:docMk/>
          <pc:sldMk cId="2770927766" sldId="291"/>
        </pc:sldMkLst>
        <pc:spChg chg="mod">
          <ac:chgData name="marcos aurelio gularte de castro" userId="67f50566e2aee3b4" providerId="LiveId" clId="{C8DD22E3-8173-49CA-9BB7-D279EAE1DA2D}" dt="2019-05-13T22:17:17.440" v="193" actId="20577"/>
          <ac:spMkLst>
            <pc:docMk/>
            <pc:sldMk cId="2770927766" sldId="291"/>
            <ac:spMk id="2" creationId="{106A1F31-76B6-4138-82B9-62E4B0EADF79}"/>
          </ac:spMkLst>
        </pc:spChg>
        <pc:spChg chg="del">
          <ac:chgData name="marcos aurelio gularte de castro" userId="67f50566e2aee3b4" providerId="LiveId" clId="{C8DD22E3-8173-49CA-9BB7-D279EAE1DA2D}" dt="2019-05-13T23:31:25.318" v="474" actId="931"/>
          <ac:spMkLst>
            <pc:docMk/>
            <pc:sldMk cId="2770927766" sldId="291"/>
            <ac:spMk id="3" creationId="{F4B7A1DD-DE3C-4C2B-9E77-85FE02167A51}"/>
          </ac:spMkLst>
        </pc:spChg>
        <pc:picChg chg="add mod">
          <ac:chgData name="marcos aurelio gularte de castro" userId="67f50566e2aee3b4" providerId="LiveId" clId="{C8DD22E3-8173-49CA-9BB7-D279EAE1DA2D}" dt="2019-05-13T23:31:26.955" v="476" actId="962"/>
          <ac:picMkLst>
            <pc:docMk/>
            <pc:sldMk cId="2770927766" sldId="291"/>
            <ac:picMk id="5" creationId="{3778F526-5FFC-46AD-BF78-EFC01FD59226}"/>
          </ac:picMkLst>
        </pc:picChg>
      </pc:sldChg>
      <pc:sldChg chg="addSp delSp modSp add modTransition">
        <pc:chgData name="marcos aurelio gularte de castro" userId="67f50566e2aee3b4" providerId="LiveId" clId="{C8DD22E3-8173-49CA-9BB7-D279EAE1DA2D}" dt="2019-05-13T23:31:40.052" v="479" actId="962"/>
        <pc:sldMkLst>
          <pc:docMk/>
          <pc:sldMk cId="2398471439" sldId="292"/>
        </pc:sldMkLst>
        <pc:spChg chg="del mod">
          <ac:chgData name="marcos aurelio gularte de castro" userId="67f50566e2aee3b4" providerId="LiveId" clId="{C8DD22E3-8173-49CA-9BB7-D279EAE1DA2D}" dt="2019-05-13T22:18:15.207" v="201" actId="478"/>
          <ac:spMkLst>
            <pc:docMk/>
            <pc:sldMk cId="2398471439" sldId="292"/>
            <ac:spMk id="2" creationId="{65D4916B-0371-40C9-A5CF-702581F6C84E}"/>
          </ac:spMkLst>
        </pc:spChg>
        <pc:spChg chg="del">
          <ac:chgData name="marcos aurelio gularte de castro" userId="67f50566e2aee3b4" providerId="LiveId" clId="{C8DD22E3-8173-49CA-9BB7-D279EAE1DA2D}" dt="2019-05-13T22:18:03.037" v="196"/>
          <ac:spMkLst>
            <pc:docMk/>
            <pc:sldMk cId="2398471439" sldId="292"/>
            <ac:spMk id="3" creationId="{9074B68B-456E-4453-A87C-62EEA33EF950}"/>
          </ac:spMkLst>
        </pc:spChg>
        <pc:spChg chg="add mod">
          <ac:chgData name="marcos aurelio gularte de castro" userId="67f50566e2aee3b4" providerId="LiveId" clId="{C8DD22E3-8173-49CA-9BB7-D279EAE1DA2D}" dt="2019-05-13T22:18:12.033" v="200" actId="20577"/>
          <ac:spMkLst>
            <pc:docMk/>
            <pc:sldMk cId="2398471439" sldId="292"/>
            <ac:spMk id="4" creationId="{42564C36-49F5-4107-808B-788A569EBF5B}"/>
          </ac:spMkLst>
        </pc:spChg>
        <pc:spChg chg="add del mod">
          <ac:chgData name="marcos aurelio gularte de castro" userId="67f50566e2aee3b4" providerId="LiveId" clId="{C8DD22E3-8173-49CA-9BB7-D279EAE1DA2D}" dt="2019-05-13T23:31:38.430" v="477" actId="931"/>
          <ac:spMkLst>
            <pc:docMk/>
            <pc:sldMk cId="2398471439" sldId="292"/>
            <ac:spMk id="5" creationId="{30D95EB6-6416-468A-BB74-1ED1BD530405}"/>
          </ac:spMkLst>
        </pc:spChg>
        <pc:picChg chg="add mod">
          <ac:chgData name="marcos aurelio gularte de castro" userId="67f50566e2aee3b4" providerId="LiveId" clId="{C8DD22E3-8173-49CA-9BB7-D279EAE1DA2D}" dt="2019-05-13T23:31:40.052" v="479" actId="962"/>
          <ac:picMkLst>
            <pc:docMk/>
            <pc:sldMk cId="2398471439" sldId="292"/>
            <ac:picMk id="7" creationId="{6503DF0F-4A26-4441-AFA6-569F9DA4A70E}"/>
          </ac:picMkLst>
        </pc:picChg>
      </pc:sldChg>
      <pc:sldChg chg="addSp delSp modSp add modTransition">
        <pc:chgData name="marcos aurelio gularte de castro" userId="67f50566e2aee3b4" providerId="LiveId" clId="{C8DD22E3-8173-49CA-9BB7-D279EAE1DA2D}" dt="2019-05-13T23:36:11.869" v="482" actId="962"/>
        <pc:sldMkLst>
          <pc:docMk/>
          <pc:sldMk cId="3971763453" sldId="293"/>
        </pc:sldMkLst>
        <pc:spChg chg="mod">
          <ac:chgData name="marcos aurelio gularte de castro" userId="67f50566e2aee3b4" providerId="LiveId" clId="{C8DD22E3-8173-49CA-9BB7-D279EAE1DA2D}" dt="2019-05-13T22:18:37.390" v="202"/>
          <ac:spMkLst>
            <pc:docMk/>
            <pc:sldMk cId="3971763453" sldId="293"/>
            <ac:spMk id="2" creationId="{748B77BD-3338-4BA4-AC75-D86F8738C129}"/>
          </ac:spMkLst>
        </pc:spChg>
        <pc:spChg chg="del">
          <ac:chgData name="marcos aurelio gularte de castro" userId="67f50566e2aee3b4" providerId="LiveId" clId="{C8DD22E3-8173-49CA-9BB7-D279EAE1DA2D}" dt="2019-05-13T23:36:10.263" v="480" actId="931"/>
          <ac:spMkLst>
            <pc:docMk/>
            <pc:sldMk cId="3971763453" sldId="293"/>
            <ac:spMk id="3" creationId="{E7DC274F-1916-4C6F-9260-94982DE8D722}"/>
          </ac:spMkLst>
        </pc:spChg>
        <pc:picChg chg="add mod">
          <ac:chgData name="marcos aurelio gularte de castro" userId="67f50566e2aee3b4" providerId="LiveId" clId="{C8DD22E3-8173-49CA-9BB7-D279EAE1DA2D}" dt="2019-05-13T23:36:11.869" v="482" actId="962"/>
          <ac:picMkLst>
            <pc:docMk/>
            <pc:sldMk cId="3971763453" sldId="293"/>
            <ac:picMk id="5" creationId="{E5356AAA-F878-4D94-88A5-3507010CD724}"/>
          </ac:picMkLst>
        </pc:picChg>
      </pc:sldChg>
      <pc:sldChg chg="addSp delSp modSp add modTransition">
        <pc:chgData name="marcos aurelio gularte de castro" userId="67f50566e2aee3b4" providerId="LiveId" clId="{C8DD22E3-8173-49CA-9BB7-D279EAE1DA2D}" dt="2019-05-13T23:38:27.609" v="486" actId="18131"/>
        <pc:sldMkLst>
          <pc:docMk/>
          <pc:sldMk cId="3357895839" sldId="294"/>
        </pc:sldMkLst>
        <pc:spChg chg="del">
          <ac:chgData name="marcos aurelio gularte de castro" userId="67f50566e2aee3b4" providerId="LiveId" clId="{C8DD22E3-8173-49CA-9BB7-D279EAE1DA2D}" dt="2019-05-13T22:21:00.269" v="203"/>
          <ac:spMkLst>
            <pc:docMk/>
            <pc:sldMk cId="3357895839" sldId="294"/>
            <ac:spMk id="2" creationId="{DB0B70FD-2C66-4948-9916-CADE07D2A988}"/>
          </ac:spMkLst>
        </pc:spChg>
        <pc:spChg chg="del">
          <ac:chgData name="marcos aurelio gularte de castro" userId="67f50566e2aee3b4" providerId="LiveId" clId="{C8DD22E3-8173-49CA-9BB7-D279EAE1DA2D}" dt="2019-05-13T22:21:00.269" v="203"/>
          <ac:spMkLst>
            <pc:docMk/>
            <pc:sldMk cId="3357895839" sldId="294"/>
            <ac:spMk id="3" creationId="{406F9A47-D3E8-4B31-B1A9-3CEFB62E3032}"/>
          </ac:spMkLst>
        </pc:spChg>
        <pc:spChg chg="add mod">
          <ac:chgData name="marcos aurelio gularte de castro" userId="67f50566e2aee3b4" providerId="LiveId" clId="{C8DD22E3-8173-49CA-9BB7-D279EAE1DA2D}" dt="2019-05-13T22:22:45.161" v="240" actId="20577"/>
          <ac:spMkLst>
            <pc:docMk/>
            <pc:sldMk cId="3357895839" sldId="294"/>
            <ac:spMk id="4" creationId="{5F4CAF83-FA10-462D-9430-0579E6F50F12}"/>
          </ac:spMkLst>
        </pc:spChg>
        <pc:spChg chg="add del mod">
          <ac:chgData name="marcos aurelio gularte de castro" userId="67f50566e2aee3b4" providerId="LiveId" clId="{C8DD22E3-8173-49CA-9BB7-D279EAE1DA2D}" dt="2019-05-13T23:38:21.106" v="483" actId="931"/>
          <ac:spMkLst>
            <pc:docMk/>
            <pc:sldMk cId="3357895839" sldId="294"/>
            <ac:spMk id="5" creationId="{FB448C07-46BB-4A55-92CF-F82DD4FD06BF}"/>
          </ac:spMkLst>
        </pc:spChg>
        <pc:picChg chg="add mod modCrop">
          <ac:chgData name="marcos aurelio gularte de castro" userId="67f50566e2aee3b4" providerId="LiveId" clId="{C8DD22E3-8173-49CA-9BB7-D279EAE1DA2D}" dt="2019-05-13T23:38:27.609" v="486" actId="18131"/>
          <ac:picMkLst>
            <pc:docMk/>
            <pc:sldMk cId="3357895839" sldId="294"/>
            <ac:picMk id="7" creationId="{F8D2CE74-F4E2-4CA5-AED3-2A653B1BCE7A}"/>
          </ac:picMkLst>
        </pc:picChg>
      </pc:sldChg>
      <pc:sldChg chg="addSp delSp modSp add modTransition">
        <pc:chgData name="marcos aurelio gularte de castro" userId="67f50566e2aee3b4" providerId="LiveId" clId="{C8DD22E3-8173-49CA-9BB7-D279EAE1DA2D}" dt="2019-05-13T23:38:49.429" v="489" actId="962"/>
        <pc:sldMkLst>
          <pc:docMk/>
          <pc:sldMk cId="301147798" sldId="295"/>
        </pc:sldMkLst>
        <pc:spChg chg="del">
          <ac:chgData name="marcos aurelio gularte de castro" userId="67f50566e2aee3b4" providerId="LiveId" clId="{C8DD22E3-8173-49CA-9BB7-D279EAE1DA2D}" dt="2019-05-13T22:33:40.336" v="241"/>
          <ac:spMkLst>
            <pc:docMk/>
            <pc:sldMk cId="301147798" sldId="295"/>
            <ac:spMk id="2" creationId="{FE46CAF8-F712-4234-B76F-B7B233F660E9}"/>
          </ac:spMkLst>
        </pc:spChg>
        <pc:spChg chg="del">
          <ac:chgData name="marcos aurelio gularte de castro" userId="67f50566e2aee3b4" providerId="LiveId" clId="{C8DD22E3-8173-49CA-9BB7-D279EAE1DA2D}" dt="2019-05-13T22:33:40.336" v="241"/>
          <ac:spMkLst>
            <pc:docMk/>
            <pc:sldMk cId="301147798" sldId="295"/>
            <ac:spMk id="3" creationId="{A0ADBA5C-AE8B-4B93-A2D1-C20B92FE0819}"/>
          </ac:spMkLst>
        </pc:spChg>
        <pc:spChg chg="add mod">
          <ac:chgData name="marcos aurelio gularte de castro" userId="67f50566e2aee3b4" providerId="LiveId" clId="{C8DD22E3-8173-49CA-9BB7-D279EAE1DA2D}" dt="2019-05-13T22:34:09.773" v="268" actId="20577"/>
          <ac:spMkLst>
            <pc:docMk/>
            <pc:sldMk cId="301147798" sldId="295"/>
            <ac:spMk id="4" creationId="{2D3158BA-0272-4593-BCF3-52EF82E07579}"/>
          </ac:spMkLst>
        </pc:spChg>
        <pc:spChg chg="add del mod">
          <ac:chgData name="marcos aurelio gularte de castro" userId="67f50566e2aee3b4" providerId="LiveId" clId="{C8DD22E3-8173-49CA-9BB7-D279EAE1DA2D}" dt="2019-05-13T23:38:48.325" v="487" actId="931"/>
          <ac:spMkLst>
            <pc:docMk/>
            <pc:sldMk cId="301147798" sldId="295"/>
            <ac:spMk id="5" creationId="{FBDFA4D0-2265-42D9-8347-2BCBD1DBE101}"/>
          </ac:spMkLst>
        </pc:spChg>
        <pc:picChg chg="add mod">
          <ac:chgData name="marcos aurelio gularte de castro" userId="67f50566e2aee3b4" providerId="LiveId" clId="{C8DD22E3-8173-49CA-9BB7-D279EAE1DA2D}" dt="2019-05-13T23:38:49.429" v="489" actId="962"/>
          <ac:picMkLst>
            <pc:docMk/>
            <pc:sldMk cId="301147798" sldId="295"/>
            <ac:picMk id="7" creationId="{0B470182-5AE5-474B-BBC9-D56348679428}"/>
          </ac:picMkLst>
        </pc:picChg>
      </pc:sldChg>
      <pc:sldChg chg="addSp delSp modSp add modTransition">
        <pc:chgData name="marcos aurelio gularte de castro" userId="67f50566e2aee3b4" providerId="LiveId" clId="{C8DD22E3-8173-49CA-9BB7-D279EAE1DA2D}" dt="2019-05-13T23:39:12.985" v="492" actId="962"/>
        <pc:sldMkLst>
          <pc:docMk/>
          <pc:sldMk cId="2817186480" sldId="296"/>
        </pc:sldMkLst>
        <pc:spChg chg="mod">
          <ac:chgData name="marcos aurelio gularte de castro" userId="67f50566e2aee3b4" providerId="LiveId" clId="{C8DD22E3-8173-49CA-9BB7-D279EAE1DA2D}" dt="2019-05-13T22:35:33.839" v="270" actId="20577"/>
          <ac:spMkLst>
            <pc:docMk/>
            <pc:sldMk cId="2817186480" sldId="296"/>
            <ac:spMk id="2" creationId="{955BBDD0-7234-44D1-8ADB-33A27EC7AD7F}"/>
          </ac:spMkLst>
        </pc:spChg>
        <pc:spChg chg="del">
          <ac:chgData name="marcos aurelio gularte de castro" userId="67f50566e2aee3b4" providerId="LiveId" clId="{C8DD22E3-8173-49CA-9BB7-D279EAE1DA2D}" dt="2019-05-13T23:39:11.712" v="490" actId="931"/>
          <ac:spMkLst>
            <pc:docMk/>
            <pc:sldMk cId="2817186480" sldId="296"/>
            <ac:spMk id="3" creationId="{2C9F973B-D86E-4BDD-B458-9CB4388AF80A}"/>
          </ac:spMkLst>
        </pc:spChg>
        <pc:picChg chg="add mod">
          <ac:chgData name="marcos aurelio gularte de castro" userId="67f50566e2aee3b4" providerId="LiveId" clId="{C8DD22E3-8173-49CA-9BB7-D279EAE1DA2D}" dt="2019-05-13T23:39:12.985" v="492" actId="962"/>
          <ac:picMkLst>
            <pc:docMk/>
            <pc:sldMk cId="2817186480" sldId="296"/>
            <ac:picMk id="5" creationId="{35849EB2-CD4C-4F82-A7A5-9A720A8E4C3A}"/>
          </ac:picMkLst>
        </pc:picChg>
      </pc:sldChg>
      <pc:sldChg chg="addSp delSp modSp add modTransition">
        <pc:chgData name="marcos aurelio gularte de castro" userId="67f50566e2aee3b4" providerId="LiveId" clId="{C8DD22E3-8173-49CA-9BB7-D279EAE1DA2D}" dt="2019-05-13T23:13:40.411" v="468"/>
        <pc:sldMkLst>
          <pc:docMk/>
          <pc:sldMk cId="2960970965" sldId="297"/>
        </pc:sldMkLst>
        <pc:spChg chg="del">
          <ac:chgData name="marcos aurelio gularte de castro" userId="67f50566e2aee3b4" providerId="LiveId" clId="{C8DD22E3-8173-49CA-9BB7-D279EAE1DA2D}" dt="2019-05-13T22:35:50.127" v="271"/>
          <ac:spMkLst>
            <pc:docMk/>
            <pc:sldMk cId="2960970965" sldId="297"/>
            <ac:spMk id="2" creationId="{F20C4FC9-C5C5-4F0D-9FBC-0A4DAA7E2176}"/>
          </ac:spMkLst>
        </pc:spChg>
        <pc:spChg chg="del">
          <ac:chgData name="marcos aurelio gularte de castro" userId="67f50566e2aee3b4" providerId="LiveId" clId="{C8DD22E3-8173-49CA-9BB7-D279EAE1DA2D}" dt="2019-05-13T22:35:50.127" v="271"/>
          <ac:spMkLst>
            <pc:docMk/>
            <pc:sldMk cId="2960970965" sldId="297"/>
            <ac:spMk id="3" creationId="{117A3BF3-3895-4009-B203-3F1E2751301E}"/>
          </ac:spMkLst>
        </pc:spChg>
        <pc:spChg chg="add mod">
          <ac:chgData name="marcos aurelio gularte de castro" userId="67f50566e2aee3b4" providerId="LiveId" clId="{C8DD22E3-8173-49CA-9BB7-D279EAE1DA2D}" dt="2019-05-13T22:36:09.388" v="279" actId="20577"/>
          <ac:spMkLst>
            <pc:docMk/>
            <pc:sldMk cId="2960970965" sldId="297"/>
            <ac:spMk id="4" creationId="{94EC28D6-1AE6-4006-B9FC-7C8EB11DB520}"/>
          </ac:spMkLst>
        </pc:spChg>
        <pc:spChg chg="add mod">
          <ac:chgData name="marcos aurelio gularte de castro" userId="67f50566e2aee3b4" providerId="LiveId" clId="{C8DD22E3-8173-49CA-9BB7-D279EAE1DA2D}" dt="2019-05-13T22:36:16.453" v="283" actId="20577"/>
          <ac:spMkLst>
            <pc:docMk/>
            <pc:sldMk cId="2960970965" sldId="297"/>
            <ac:spMk id="5" creationId="{E5355404-89F9-40BA-B756-77FD2E47FAB7}"/>
          </ac:spMkLst>
        </pc:spChg>
      </pc:sldChg>
      <pc:sldChg chg="addSp delSp modSp add modTransition">
        <pc:chgData name="marcos aurelio gularte de castro" userId="67f50566e2aee3b4" providerId="LiveId" clId="{C8DD22E3-8173-49CA-9BB7-D279EAE1DA2D}" dt="2019-05-13T23:39:31.270" v="494" actId="20577"/>
        <pc:sldMkLst>
          <pc:docMk/>
          <pc:sldMk cId="3671734309" sldId="298"/>
        </pc:sldMkLst>
        <pc:spChg chg="del">
          <ac:chgData name="marcos aurelio gularte de castro" userId="67f50566e2aee3b4" providerId="LiveId" clId="{C8DD22E3-8173-49CA-9BB7-D279EAE1DA2D}" dt="2019-05-13T22:48:03.604" v="284"/>
          <ac:spMkLst>
            <pc:docMk/>
            <pc:sldMk cId="3671734309" sldId="298"/>
            <ac:spMk id="2" creationId="{DA64EEE6-ABEB-4DD1-A946-F8516D3D2EA1}"/>
          </ac:spMkLst>
        </pc:spChg>
        <pc:spChg chg="del">
          <ac:chgData name="marcos aurelio gularte de castro" userId="67f50566e2aee3b4" providerId="LiveId" clId="{C8DD22E3-8173-49CA-9BB7-D279EAE1DA2D}" dt="2019-05-13T22:48:03.604" v="284"/>
          <ac:spMkLst>
            <pc:docMk/>
            <pc:sldMk cId="3671734309" sldId="298"/>
            <ac:spMk id="3" creationId="{F42F654C-8854-449A-BF36-139CC1C56CF0}"/>
          </ac:spMkLst>
        </pc:spChg>
        <pc:spChg chg="add del mod">
          <ac:chgData name="marcos aurelio gularte de castro" userId="67f50566e2aee3b4" providerId="LiveId" clId="{C8DD22E3-8173-49CA-9BB7-D279EAE1DA2D}" dt="2019-05-13T22:48:07.828" v="285"/>
          <ac:spMkLst>
            <pc:docMk/>
            <pc:sldMk cId="3671734309" sldId="298"/>
            <ac:spMk id="4" creationId="{AA2B6C5A-878C-4AD8-A7D3-61F41AE6F012}"/>
          </ac:spMkLst>
        </pc:spChg>
        <pc:spChg chg="add del mod">
          <ac:chgData name="marcos aurelio gularte de castro" userId="67f50566e2aee3b4" providerId="LiveId" clId="{C8DD22E3-8173-49CA-9BB7-D279EAE1DA2D}" dt="2019-05-13T22:48:07.828" v="285"/>
          <ac:spMkLst>
            <pc:docMk/>
            <pc:sldMk cId="3671734309" sldId="298"/>
            <ac:spMk id="5" creationId="{84800E34-66D6-45E2-A04D-92CD93C931A1}"/>
          </ac:spMkLst>
        </pc:spChg>
        <pc:spChg chg="add mod">
          <ac:chgData name="marcos aurelio gularte de castro" userId="67f50566e2aee3b4" providerId="LiveId" clId="{C8DD22E3-8173-49CA-9BB7-D279EAE1DA2D}" dt="2019-05-13T23:39:31.270" v="494" actId="20577"/>
          <ac:spMkLst>
            <pc:docMk/>
            <pc:sldMk cId="3671734309" sldId="298"/>
            <ac:spMk id="6" creationId="{FB1661DA-4479-47CF-9DC1-3385E6FCA5DF}"/>
          </ac:spMkLst>
        </pc:spChg>
        <pc:spChg chg="add mod">
          <ac:chgData name="marcos aurelio gularte de castro" userId="67f50566e2aee3b4" providerId="LiveId" clId="{C8DD22E3-8173-49CA-9BB7-D279EAE1DA2D}" dt="2019-05-13T22:48:40.665" v="298" actId="20577"/>
          <ac:spMkLst>
            <pc:docMk/>
            <pc:sldMk cId="3671734309" sldId="298"/>
            <ac:spMk id="7" creationId="{5A54E2C8-FF0C-4061-97E1-A4BD601ECF73}"/>
          </ac:spMkLst>
        </pc:spChg>
      </pc:sldChg>
      <pc:sldChg chg="addSp delSp modSp add modTransition">
        <pc:chgData name="marcos aurelio gularte de castro" userId="67f50566e2aee3b4" providerId="LiveId" clId="{C8DD22E3-8173-49CA-9BB7-D279EAE1DA2D}" dt="2019-05-13T23:41:07.379" v="496" actId="27614"/>
        <pc:sldMkLst>
          <pc:docMk/>
          <pc:sldMk cId="1311248485" sldId="299"/>
        </pc:sldMkLst>
        <pc:spChg chg="del">
          <ac:chgData name="marcos aurelio gularte de castro" userId="67f50566e2aee3b4" providerId="LiveId" clId="{C8DD22E3-8173-49CA-9BB7-D279EAE1DA2D}" dt="2019-05-13T22:50:10.757" v="299"/>
          <ac:spMkLst>
            <pc:docMk/>
            <pc:sldMk cId="1311248485" sldId="299"/>
            <ac:spMk id="2" creationId="{1B6B2EAC-7480-4626-944A-AA43D17C8AB7}"/>
          </ac:spMkLst>
        </pc:spChg>
        <pc:spChg chg="del">
          <ac:chgData name="marcos aurelio gularte de castro" userId="67f50566e2aee3b4" providerId="LiveId" clId="{C8DD22E3-8173-49CA-9BB7-D279EAE1DA2D}" dt="2019-05-13T22:50:10.757" v="299"/>
          <ac:spMkLst>
            <pc:docMk/>
            <pc:sldMk cId="1311248485" sldId="299"/>
            <ac:spMk id="3" creationId="{668F22A6-B224-41C3-A27A-AF1862F17ED4}"/>
          </ac:spMkLst>
        </pc:spChg>
        <pc:spChg chg="add mod">
          <ac:chgData name="marcos aurelio gularte de castro" userId="67f50566e2aee3b4" providerId="LiveId" clId="{C8DD22E3-8173-49CA-9BB7-D279EAE1DA2D}" dt="2019-05-13T22:56:44.133" v="328" actId="20577"/>
          <ac:spMkLst>
            <pc:docMk/>
            <pc:sldMk cId="1311248485" sldId="299"/>
            <ac:spMk id="4" creationId="{F962BEAF-CB04-4584-8D44-C3210379C879}"/>
          </ac:spMkLst>
        </pc:spChg>
        <pc:spChg chg="add del mod">
          <ac:chgData name="marcos aurelio gularte de castro" userId="67f50566e2aee3b4" providerId="LiveId" clId="{C8DD22E3-8173-49CA-9BB7-D279EAE1DA2D}" dt="2019-05-13T23:41:05.621" v="495" actId="931"/>
          <ac:spMkLst>
            <pc:docMk/>
            <pc:sldMk cId="1311248485" sldId="299"/>
            <ac:spMk id="5" creationId="{AF8BFE03-7612-4B99-9013-C4C2EE59F2AD}"/>
          </ac:spMkLst>
        </pc:spChg>
        <pc:picChg chg="add mod">
          <ac:chgData name="marcos aurelio gularte de castro" userId="67f50566e2aee3b4" providerId="LiveId" clId="{C8DD22E3-8173-49CA-9BB7-D279EAE1DA2D}" dt="2019-05-13T23:41:07.379" v="496" actId="27614"/>
          <ac:picMkLst>
            <pc:docMk/>
            <pc:sldMk cId="1311248485" sldId="299"/>
            <ac:picMk id="7" creationId="{C92B80EF-3086-43C5-8C46-B9BA4CBCDB2F}"/>
          </ac:picMkLst>
        </pc:picChg>
      </pc:sldChg>
      <pc:sldChg chg="addSp delSp modSp add modTransition">
        <pc:chgData name="marcos aurelio gularte de castro" userId="67f50566e2aee3b4" providerId="LiveId" clId="{C8DD22E3-8173-49CA-9BB7-D279EAE1DA2D}" dt="2019-05-13T23:42:42.082" v="502" actId="962"/>
        <pc:sldMkLst>
          <pc:docMk/>
          <pc:sldMk cId="1010091509" sldId="300"/>
        </pc:sldMkLst>
        <pc:spChg chg="mod">
          <ac:chgData name="marcos aurelio gularte de castro" userId="67f50566e2aee3b4" providerId="LiveId" clId="{C8DD22E3-8173-49CA-9BB7-D279EAE1DA2D}" dt="2019-05-13T22:57:45.301" v="336" actId="20577"/>
          <ac:spMkLst>
            <pc:docMk/>
            <pc:sldMk cId="1010091509" sldId="300"/>
            <ac:spMk id="2" creationId="{43B6433B-C6C7-46C0-AE05-FE453A44CC21}"/>
          </ac:spMkLst>
        </pc:spChg>
        <pc:spChg chg="del">
          <ac:chgData name="marcos aurelio gularte de castro" userId="67f50566e2aee3b4" providerId="LiveId" clId="{C8DD22E3-8173-49CA-9BB7-D279EAE1DA2D}" dt="2019-05-13T23:42:40.298" v="500" actId="931"/>
          <ac:spMkLst>
            <pc:docMk/>
            <pc:sldMk cId="1010091509" sldId="300"/>
            <ac:spMk id="3" creationId="{B741FE6B-EFBE-4BAA-A58D-39549B28BC9C}"/>
          </ac:spMkLst>
        </pc:spChg>
        <pc:picChg chg="add mod">
          <ac:chgData name="marcos aurelio gularte de castro" userId="67f50566e2aee3b4" providerId="LiveId" clId="{C8DD22E3-8173-49CA-9BB7-D279EAE1DA2D}" dt="2019-05-13T23:42:42.082" v="502" actId="962"/>
          <ac:picMkLst>
            <pc:docMk/>
            <pc:sldMk cId="1010091509" sldId="300"/>
            <ac:picMk id="5" creationId="{69AB2F13-C852-4561-A564-EA82ECE0AFAE}"/>
          </ac:picMkLst>
        </pc:picChg>
      </pc:sldChg>
      <pc:sldChg chg="addSp delSp modSp add modTransition">
        <pc:chgData name="marcos aurelio gularte de castro" userId="67f50566e2aee3b4" providerId="LiveId" clId="{C8DD22E3-8173-49CA-9BB7-D279EAE1DA2D}" dt="2019-05-13T23:44:14.038" v="505" actId="962"/>
        <pc:sldMkLst>
          <pc:docMk/>
          <pc:sldMk cId="2186560429" sldId="301"/>
        </pc:sldMkLst>
        <pc:spChg chg="del">
          <ac:chgData name="marcos aurelio gularte de castro" userId="67f50566e2aee3b4" providerId="LiveId" clId="{C8DD22E3-8173-49CA-9BB7-D279EAE1DA2D}" dt="2019-05-13T22:58:09.145" v="337"/>
          <ac:spMkLst>
            <pc:docMk/>
            <pc:sldMk cId="2186560429" sldId="301"/>
            <ac:spMk id="2" creationId="{F9266C30-5B52-4712-B822-25FF7B491047}"/>
          </ac:spMkLst>
        </pc:spChg>
        <pc:spChg chg="del">
          <ac:chgData name="marcos aurelio gularte de castro" userId="67f50566e2aee3b4" providerId="LiveId" clId="{C8DD22E3-8173-49CA-9BB7-D279EAE1DA2D}" dt="2019-05-13T22:58:09.145" v="337"/>
          <ac:spMkLst>
            <pc:docMk/>
            <pc:sldMk cId="2186560429" sldId="301"/>
            <ac:spMk id="3" creationId="{448C94B0-7077-48D0-B072-93F4A672A1A4}"/>
          </ac:spMkLst>
        </pc:spChg>
        <pc:spChg chg="add mod">
          <ac:chgData name="marcos aurelio gularte de castro" userId="67f50566e2aee3b4" providerId="LiveId" clId="{C8DD22E3-8173-49CA-9BB7-D279EAE1DA2D}" dt="2019-05-13T22:58:11.191" v="338"/>
          <ac:spMkLst>
            <pc:docMk/>
            <pc:sldMk cId="2186560429" sldId="301"/>
            <ac:spMk id="4" creationId="{8384240B-A34C-4F1F-BE92-DE7E1C480C6A}"/>
          </ac:spMkLst>
        </pc:spChg>
        <pc:spChg chg="add del mod">
          <ac:chgData name="marcos aurelio gularte de castro" userId="67f50566e2aee3b4" providerId="LiveId" clId="{C8DD22E3-8173-49CA-9BB7-D279EAE1DA2D}" dt="2019-05-13T23:44:12.655" v="503" actId="931"/>
          <ac:spMkLst>
            <pc:docMk/>
            <pc:sldMk cId="2186560429" sldId="301"/>
            <ac:spMk id="5" creationId="{CEA914B7-A472-44E5-8AC6-7B721CDF79CD}"/>
          </ac:spMkLst>
        </pc:spChg>
        <pc:picChg chg="add mod">
          <ac:chgData name="marcos aurelio gularte de castro" userId="67f50566e2aee3b4" providerId="LiveId" clId="{C8DD22E3-8173-49CA-9BB7-D279EAE1DA2D}" dt="2019-05-13T23:44:14.038" v="505" actId="962"/>
          <ac:picMkLst>
            <pc:docMk/>
            <pc:sldMk cId="2186560429" sldId="301"/>
            <ac:picMk id="7" creationId="{DABC3242-EDD4-464D-86D0-AB3C7E39EB47}"/>
          </ac:picMkLst>
        </pc:picChg>
      </pc:sldChg>
      <pc:sldChg chg="addSp delSp modSp add modTransition">
        <pc:chgData name="marcos aurelio gularte de castro" userId="67f50566e2aee3b4" providerId="LiveId" clId="{C8DD22E3-8173-49CA-9BB7-D279EAE1DA2D}" dt="2019-05-13T23:13:40.411" v="468"/>
        <pc:sldMkLst>
          <pc:docMk/>
          <pc:sldMk cId="1988862606" sldId="302"/>
        </pc:sldMkLst>
        <pc:spChg chg="del">
          <ac:chgData name="marcos aurelio gularte de castro" userId="67f50566e2aee3b4" providerId="LiveId" clId="{C8DD22E3-8173-49CA-9BB7-D279EAE1DA2D}" dt="2019-05-13T22:58:36.370" v="339"/>
          <ac:spMkLst>
            <pc:docMk/>
            <pc:sldMk cId="1988862606" sldId="302"/>
            <ac:spMk id="2" creationId="{0B75AB8B-DB4E-4A4B-B9AC-AEE71BF69131}"/>
          </ac:spMkLst>
        </pc:spChg>
        <pc:spChg chg="del">
          <ac:chgData name="marcos aurelio gularte de castro" userId="67f50566e2aee3b4" providerId="LiveId" clId="{C8DD22E3-8173-49CA-9BB7-D279EAE1DA2D}" dt="2019-05-13T22:58:36.370" v="339"/>
          <ac:spMkLst>
            <pc:docMk/>
            <pc:sldMk cId="1988862606" sldId="302"/>
            <ac:spMk id="3" creationId="{EED3CB80-01BE-47AF-934E-D31471216244}"/>
          </ac:spMkLst>
        </pc:spChg>
        <pc:spChg chg="add mod">
          <ac:chgData name="marcos aurelio gularte de castro" userId="67f50566e2aee3b4" providerId="LiveId" clId="{C8DD22E3-8173-49CA-9BB7-D279EAE1DA2D}" dt="2019-05-13T22:58:54.660" v="348" actId="20577"/>
          <ac:spMkLst>
            <pc:docMk/>
            <pc:sldMk cId="1988862606" sldId="302"/>
            <ac:spMk id="4" creationId="{A86D88C8-2B76-4253-8F78-492CE18091C3}"/>
          </ac:spMkLst>
        </pc:spChg>
        <pc:spChg chg="add del mod">
          <ac:chgData name="marcos aurelio gularte de castro" userId="67f50566e2aee3b4" providerId="LiveId" clId="{C8DD22E3-8173-49CA-9BB7-D279EAE1DA2D}" dt="2019-05-13T22:58:44.957" v="342"/>
          <ac:spMkLst>
            <pc:docMk/>
            <pc:sldMk cId="1988862606" sldId="302"/>
            <ac:spMk id="5" creationId="{E6BEEB47-78FA-44E4-AED0-E18E8F393CBD}"/>
          </ac:spMkLst>
        </pc:spChg>
        <pc:spChg chg="add del mod">
          <ac:chgData name="marcos aurelio gularte de castro" userId="67f50566e2aee3b4" providerId="LiveId" clId="{C8DD22E3-8173-49CA-9BB7-D279EAE1DA2D}" dt="2019-05-13T22:59:27.899" v="350"/>
          <ac:spMkLst>
            <pc:docMk/>
            <pc:sldMk cId="1988862606" sldId="302"/>
            <ac:spMk id="6" creationId="{83C7E405-060A-4D8D-AB65-8AAEEEEC449E}"/>
          </ac:spMkLst>
        </pc:spChg>
        <pc:spChg chg="add del mod">
          <ac:chgData name="marcos aurelio gularte de castro" userId="67f50566e2aee3b4" providerId="LiveId" clId="{C8DD22E3-8173-49CA-9BB7-D279EAE1DA2D}" dt="2019-05-13T22:59:27.899" v="350"/>
          <ac:spMkLst>
            <pc:docMk/>
            <pc:sldMk cId="1988862606" sldId="302"/>
            <ac:spMk id="7" creationId="{6DD6EEDC-1F65-461C-869B-6D7536AE6845}"/>
          </ac:spMkLst>
        </pc:spChg>
        <pc:spChg chg="add del mod">
          <ac:chgData name="marcos aurelio gularte de castro" userId="67f50566e2aee3b4" providerId="LiveId" clId="{C8DD22E3-8173-49CA-9BB7-D279EAE1DA2D}" dt="2019-05-13T22:59:27.899" v="350"/>
          <ac:spMkLst>
            <pc:docMk/>
            <pc:sldMk cId="1988862606" sldId="302"/>
            <ac:spMk id="8" creationId="{B522411A-031A-480E-8424-97F8927744D7}"/>
          </ac:spMkLst>
        </pc:spChg>
        <pc:spChg chg="add del mod">
          <ac:chgData name="marcos aurelio gularte de castro" userId="67f50566e2aee3b4" providerId="LiveId" clId="{C8DD22E3-8173-49CA-9BB7-D279EAE1DA2D}" dt="2019-05-13T22:59:27.899" v="350"/>
          <ac:spMkLst>
            <pc:docMk/>
            <pc:sldMk cId="1988862606" sldId="302"/>
            <ac:spMk id="9" creationId="{22A36FB7-2514-4FA3-BA20-097A63B067FF}"/>
          </ac:spMkLst>
        </pc:spChg>
      </pc:sldChg>
      <pc:sldChg chg="addSp delSp modSp add modTransition">
        <pc:chgData name="marcos aurelio gularte de castro" userId="67f50566e2aee3b4" providerId="LiveId" clId="{C8DD22E3-8173-49CA-9BB7-D279EAE1DA2D}" dt="2019-05-13T23:44:32.775" v="508" actId="962"/>
        <pc:sldMkLst>
          <pc:docMk/>
          <pc:sldMk cId="4196230426" sldId="303"/>
        </pc:sldMkLst>
        <pc:spChg chg="mod">
          <ac:chgData name="marcos aurelio gularte de castro" userId="67f50566e2aee3b4" providerId="LiveId" clId="{C8DD22E3-8173-49CA-9BB7-D279EAE1DA2D}" dt="2019-05-13T22:59:44.801" v="352" actId="20577"/>
          <ac:spMkLst>
            <pc:docMk/>
            <pc:sldMk cId="4196230426" sldId="303"/>
            <ac:spMk id="2" creationId="{5369124B-2D2D-49EC-97B8-F905FC8DCF44}"/>
          </ac:spMkLst>
        </pc:spChg>
        <pc:spChg chg="del">
          <ac:chgData name="marcos aurelio gularte de castro" userId="67f50566e2aee3b4" providerId="LiveId" clId="{C8DD22E3-8173-49CA-9BB7-D279EAE1DA2D}" dt="2019-05-13T23:44:31.222" v="506" actId="931"/>
          <ac:spMkLst>
            <pc:docMk/>
            <pc:sldMk cId="4196230426" sldId="303"/>
            <ac:spMk id="3" creationId="{05DEB1A4-DA46-4F3F-8290-9EB639EBD7C5}"/>
          </ac:spMkLst>
        </pc:spChg>
        <pc:picChg chg="add mod">
          <ac:chgData name="marcos aurelio gularte de castro" userId="67f50566e2aee3b4" providerId="LiveId" clId="{C8DD22E3-8173-49CA-9BB7-D279EAE1DA2D}" dt="2019-05-13T23:44:32.775" v="508" actId="962"/>
          <ac:picMkLst>
            <pc:docMk/>
            <pc:sldMk cId="4196230426" sldId="303"/>
            <ac:picMk id="5" creationId="{7497172E-0BEC-4A22-AE9E-4663A5D2B91D}"/>
          </ac:picMkLst>
        </pc:picChg>
      </pc:sldChg>
      <pc:sldChg chg="addSp delSp modSp add modTransition">
        <pc:chgData name="marcos aurelio gularte de castro" userId="67f50566e2aee3b4" providerId="LiveId" clId="{C8DD22E3-8173-49CA-9BB7-D279EAE1DA2D}" dt="2019-05-13T23:13:40.411" v="468"/>
        <pc:sldMkLst>
          <pc:docMk/>
          <pc:sldMk cId="3560616000" sldId="304"/>
        </pc:sldMkLst>
        <pc:spChg chg="del">
          <ac:chgData name="marcos aurelio gularte de castro" userId="67f50566e2aee3b4" providerId="LiveId" clId="{C8DD22E3-8173-49CA-9BB7-D279EAE1DA2D}" dt="2019-05-13T23:00:08.044" v="353"/>
          <ac:spMkLst>
            <pc:docMk/>
            <pc:sldMk cId="3560616000" sldId="304"/>
            <ac:spMk id="2" creationId="{9B739164-A74F-41BC-9F96-263832B169ED}"/>
          </ac:spMkLst>
        </pc:spChg>
        <pc:spChg chg="del">
          <ac:chgData name="marcos aurelio gularte de castro" userId="67f50566e2aee3b4" providerId="LiveId" clId="{C8DD22E3-8173-49CA-9BB7-D279EAE1DA2D}" dt="2019-05-13T23:00:08.044" v="353"/>
          <ac:spMkLst>
            <pc:docMk/>
            <pc:sldMk cId="3560616000" sldId="304"/>
            <ac:spMk id="3" creationId="{C1288DB0-06A5-4027-B210-6F00E9BA36B9}"/>
          </ac:spMkLst>
        </pc:spChg>
        <pc:spChg chg="add mod">
          <ac:chgData name="marcos aurelio gularte de castro" userId="67f50566e2aee3b4" providerId="LiveId" clId="{C8DD22E3-8173-49CA-9BB7-D279EAE1DA2D}" dt="2019-05-13T23:00:31.180" v="366" actId="27636"/>
          <ac:spMkLst>
            <pc:docMk/>
            <pc:sldMk cId="3560616000" sldId="304"/>
            <ac:spMk id="4" creationId="{3F092DC7-B429-469F-A150-1516AD7A9932}"/>
          </ac:spMkLst>
        </pc:spChg>
        <pc:spChg chg="add mod">
          <ac:chgData name="marcos aurelio gularte de castro" userId="67f50566e2aee3b4" providerId="LiveId" clId="{C8DD22E3-8173-49CA-9BB7-D279EAE1DA2D}" dt="2019-05-13T23:00:26.182" v="364" actId="20577"/>
          <ac:spMkLst>
            <pc:docMk/>
            <pc:sldMk cId="3560616000" sldId="304"/>
            <ac:spMk id="5" creationId="{5CBBF2BB-8E9D-4BFC-9587-F64B5BE16812}"/>
          </ac:spMkLst>
        </pc:spChg>
      </pc:sldChg>
      <pc:sldChg chg="addSp delSp modSp add modTransition">
        <pc:chgData name="marcos aurelio gularte de castro" userId="67f50566e2aee3b4" providerId="LiveId" clId="{C8DD22E3-8173-49CA-9BB7-D279EAE1DA2D}" dt="2019-05-13T23:46:22.427" v="518" actId="962"/>
        <pc:sldMkLst>
          <pc:docMk/>
          <pc:sldMk cId="1683666485" sldId="305"/>
        </pc:sldMkLst>
        <pc:spChg chg="del">
          <ac:chgData name="marcos aurelio gularte de castro" userId="67f50566e2aee3b4" providerId="LiveId" clId="{C8DD22E3-8173-49CA-9BB7-D279EAE1DA2D}" dt="2019-05-13T23:00:56.599" v="367"/>
          <ac:spMkLst>
            <pc:docMk/>
            <pc:sldMk cId="1683666485" sldId="305"/>
            <ac:spMk id="2" creationId="{68B15D9A-7F2D-40BB-B6C0-EAD370C047E3}"/>
          </ac:spMkLst>
        </pc:spChg>
        <pc:spChg chg="del">
          <ac:chgData name="marcos aurelio gularte de castro" userId="67f50566e2aee3b4" providerId="LiveId" clId="{C8DD22E3-8173-49CA-9BB7-D279EAE1DA2D}" dt="2019-05-13T23:00:56.599" v="367"/>
          <ac:spMkLst>
            <pc:docMk/>
            <pc:sldMk cId="1683666485" sldId="305"/>
            <ac:spMk id="3" creationId="{20FB2600-2C3E-4D82-BE90-8D5F072470E9}"/>
          </ac:spMkLst>
        </pc:spChg>
        <pc:spChg chg="add mod">
          <ac:chgData name="marcos aurelio gularte de castro" userId="67f50566e2aee3b4" providerId="LiveId" clId="{C8DD22E3-8173-49CA-9BB7-D279EAE1DA2D}" dt="2019-05-13T23:00:58.663" v="369" actId="27636"/>
          <ac:spMkLst>
            <pc:docMk/>
            <pc:sldMk cId="1683666485" sldId="305"/>
            <ac:spMk id="4" creationId="{77C21FC0-8D4A-453A-BC21-F0DD97554640}"/>
          </ac:spMkLst>
        </pc:spChg>
        <pc:spChg chg="add del mod">
          <ac:chgData name="marcos aurelio gularte de castro" userId="67f50566e2aee3b4" providerId="LiveId" clId="{C8DD22E3-8173-49CA-9BB7-D279EAE1DA2D}" dt="2019-05-13T23:46:20.928" v="516" actId="931"/>
          <ac:spMkLst>
            <pc:docMk/>
            <pc:sldMk cId="1683666485" sldId="305"/>
            <ac:spMk id="5" creationId="{F32AE108-BA75-4C55-8175-D273D46569C0}"/>
          </ac:spMkLst>
        </pc:spChg>
        <pc:picChg chg="add mod">
          <ac:chgData name="marcos aurelio gularte de castro" userId="67f50566e2aee3b4" providerId="LiveId" clId="{C8DD22E3-8173-49CA-9BB7-D279EAE1DA2D}" dt="2019-05-13T23:46:22.427" v="518" actId="962"/>
          <ac:picMkLst>
            <pc:docMk/>
            <pc:sldMk cId="1683666485" sldId="305"/>
            <ac:picMk id="7" creationId="{B5FA084F-5779-4A18-8D16-37E51CD1F74D}"/>
          </ac:picMkLst>
        </pc:picChg>
      </pc:sldChg>
      <pc:sldChg chg="addSp delSp modSp add modTransition">
        <pc:chgData name="marcos aurelio gularte de castro" userId="67f50566e2aee3b4" providerId="LiveId" clId="{C8DD22E3-8173-49CA-9BB7-D279EAE1DA2D}" dt="2019-05-13T23:47:24.990" v="521" actId="962"/>
        <pc:sldMkLst>
          <pc:docMk/>
          <pc:sldMk cId="1818705330" sldId="306"/>
        </pc:sldMkLst>
        <pc:spChg chg="mod">
          <ac:chgData name="marcos aurelio gularte de castro" userId="67f50566e2aee3b4" providerId="LiveId" clId="{C8DD22E3-8173-49CA-9BB7-D279EAE1DA2D}" dt="2019-05-13T23:03:07.563" v="377" actId="20577"/>
          <ac:spMkLst>
            <pc:docMk/>
            <pc:sldMk cId="1818705330" sldId="306"/>
            <ac:spMk id="2" creationId="{C9E07B4C-BA19-4A82-8337-0ADDE9B4C0A2}"/>
          </ac:spMkLst>
        </pc:spChg>
        <pc:spChg chg="del">
          <ac:chgData name="marcos aurelio gularte de castro" userId="67f50566e2aee3b4" providerId="LiveId" clId="{C8DD22E3-8173-49CA-9BB7-D279EAE1DA2D}" dt="2019-05-13T23:47:23.090" v="519" actId="931"/>
          <ac:spMkLst>
            <pc:docMk/>
            <pc:sldMk cId="1818705330" sldId="306"/>
            <ac:spMk id="3" creationId="{906BE529-C133-4AE8-8A0D-A637D89F3888}"/>
          </ac:spMkLst>
        </pc:spChg>
        <pc:picChg chg="add mod">
          <ac:chgData name="marcos aurelio gularte de castro" userId="67f50566e2aee3b4" providerId="LiveId" clId="{C8DD22E3-8173-49CA-9BB7-D279EAE1DA2D}" dt="2019-05-13T23:47:24.990" v="521" actId="962"/>
          <ac:picMkLst>
            <pc:docMk/>
            <pc:sldMk cId="1818705330" sldId="306"/>
            <ac:picMk id="5" creationId="{191C217D-3065-44F2-9831-6CD596A03B50}"/>
          </ac:picMkLst>
        </pc:picChg>
      </pc:sldChg>
      <pc:sldChg chg="addSp delSp modSp add modTransition">
        <pc:chgData name="marcos aurelio gularte de castro" userId="67f50566e2aee3b4" providerId="LiveId" clId="{C8DD22E3-8173-49CA-9BB7-D279EAE1DA2D}" dt="2019-05-13T23:48:41.952" v="524" actId="962"/>
        <pc:sldMkLst>
          <pc:docMk/>
          <pc:sldMk cId="3546708101" sldId="307"/>
        </pc:sldMkLst>
        <pc:spChg chg="mod">
          <ac:chgData name="marcos aurelio gularte de castro" userId="67f50566e2aee3b4" providerId="LiveId" clId="{C8DD22E3-8173-49CA-9BB7-D279EAE1DA2D}" dt="2019-05-13T23:03:57.887" v="378"/>
          <ac:spMkLst>
            <pc:docMk/>
            <pc:sldMk cId="3546708101" sldId="307"/>
            <ac:spMk id="2" creationId="{FBA41ADC-0C16-4463-8729-6D79E43EBD7B}"/>
          </ac:spMkLst>
        </pc:spChg>
        <pc:spChg chg="del">
          <ac:chgData name="marcos aurelio gularte de castro" userId="67f50566e2aee3b4" providerId="LiveId" clId="{C8DD22E3-8173-49CA-9BB7-D279EAE1DA2D}" dt="2019-05-13T23:48:39.968" v="522" actId="931"/>
          <ac:spMkLst>
            <pc:docMk/>
            <pc:sldMk cId="3546708101" sldId="307"/>
            <ac:spMk id="3" creationId="{20300C9A-9AEF-43FA-BB7E-B3E528F728EA}"/>
          </ac:spMkLst>
        </pc:spChg>
        <pc:picChg chg="add mod">
          <ac:chgData name="marcos aurelio gularte de castro" userId="67f50566e2aee3b4" providerId="LiveId" clId="{C8DD22E3-8173-49CA-9BB7-D279EAE1DA2D}" dt="2019-05-13T23:48:41.952" v="524" actId="962"/>
          <ac:picMkLst>
            <pc:docMk/>
            <pc:sldMk cId="3546708101" sldId="307"/>
            <ac:picMk id="5" creationId="{6B7E1952-BB74-4EC9-A56B-F9D031CB766B}"/>
          </ac:picMkLst>
        </pc:picChg>
      </pc:sldChg>
      <pc:sldChg chg="addSp delSp modSp add modTransition">
        <pc:chgData name="marcos aurelio gularte de castro" userId="67f50566e2aee3b4" providerId="LiveId" clId="{C8DD22E3-8173-49CA-9BB7-D279EAE1DA2D}" dt="2019-05-13T23:49:03.270" v="527" actId="962"/>
        <pc:sldMkLst>
          <pc:docMk/>
          <pc:sldMk cId="3187003599" sldId="308"/>
        </pc:sldMkLst>
        <pc:spChg chg="mod">
          <ac:chgData name="marcos aurelio gularte de castro" userId="67f50566e2aee3b4" providerId="LiveId" clId="{C8DD22E3-8173-49CA-9BB7-D279EAE1DA2D}" dt="2019-05-13T23:05:38.282" v="380" actId="6549"/>
          <ac:spMkLst>
            <pc:docMk/>
            <pc:sldMk cId="3187003599" sldId="308"/>
            <ac:spMk id="2" creationId="{BE373F77-E643-4827-B821-550593A4BD60}"/>
          </ac:spMkLst>
        </pc:spChg>
        <pc:spChg chg="del">
          <ac:chgData name="marcos aurelio gularte de castro" userId="67f50566e2aee3b4" providerId="LiveId" clId="{C8DD22E3-8173-49CA-9BB7-D279EAE1DA2D}" dt="2019-05-13T23:49:00.880" v="525" actId="931"/>
          <ac:spMkLst>
            <pc:docMk/>
            <pc:sldMk cId="3187003599" sldId="308"/>
            <ac:spMk id="3" creationId="{7254AABA-8F4E-460C-9B8D-8EA12921354B}"/>
          </ac:spMkLst>
        </pc:spChg>
        <pc:picChg chg="add mod">
          <ac:chgData name="marcos aurelio gularte de castro" userId="67f50566e2aee3b4" providerId="LiveId" clId="{C8DD22E3-8173-49CA-9BB7-D279EAE1DA2D}" dt="2019-05-13T23:49:03.270" v="527" actId="962"/>
          <ac:picMkLst>
            <pc:docMk/>
            <pc:sldMk cId="3187003599" sldId="308"/>
            <ac:picMk id="5" creationId="{AC7D2D1C-C267-4598-8CC9-545CDDF391BA}"/>
          </ac:picMkLst>
        </pc:picChg>
      </pc:sldChg>
      <pc:sldChg chg="addSp delSp modSp add modTransition">
        <pc:chgData name="marcos aurelio gularte de castro" userId="67f50566e2aee3b4" providerId="LiveId" clId="{C8DD22E3-8173-49CA-9BB7-D279EAE1DA2D}" dt="2019-05-13T23:13:40.411" v="468"/>
        <pc:sldMkLst>
          <pc:docMk/>
          <pc:sldMk cId="3795451086" sldId="309"/>
        </pc:sldMkLst>
        <pc:spChg chg="del">
          <ac:chgData name="marcos aurelio gularte de castro" userId="67f50566e2aee3b4" providerId="LiveId" clId="{C8DD22E3-8173-49CA-9BB7-D279EAE1DA2D}" dt="2019-05-13T23:07:06.732" v="381"/>
          <ac:spMkLst>
            <pc:docMk/>
            <pc:sldMk cId="3795451086" sldId="309"/>
            <ac:spMk id="2" creationId="{D2E7C1BF-7F19-49AC-B2D8-131E75CA8A02}"/>
          </ac:spMkLst>
        </pc:spChg>
        <pc:spChg chg="del">
          <ac:chgData name="marcos aurelio gularte de castro" userId="67f50566e2aee3b4" providerId="LiveId" clId="{C8DD22E3-8173-49CA-9BB7-D279EAE1DA2D}" dt="2019-05-13T23:07:06.732" v="381"/>
          <ac:spMkLst>
            <pc:docMk/>
            <pc:sldMk cId="3795451086" sldId="309"/>
            <ac:spMk id="3" creationId="{DB865882-BB69-49DD-BF0A-41AC604AF7C8}"/>
          </ac:spMkLst>
        </pc:spChg>
        <pc:spChg chg="add mod">
          <ac:chgData name="marcos aurelio gularte de castro" userId="67f50566e2aee3b4" providerId="LiveId" clId="{C8DD22E3-8173-49CA-9BB7-D279EAE1DA2D}" dt="2019-05-13T23:09:05.375" v="395" actId="20577"/>
          <ac:spMkLst>
            <pc:docMk/>
            <pc:sldMk cId="3795451086" sldId="309"/>
            <ac:spMk id="4" creationId="{1CA0CCD2-2DDD-439F-97C2-375B65B7688B}"/>
          </ac:spMkLst>
        </pc:spChg>
        <pc:spChg chg="add mod">
          <ac:chgData name="marcos aurelio gularte de castro" userId="67f50566e2aee3b4" providerId="LiveId" clId="{C8DD22E3-8173-49CA-9BB7-D279EAE1DA2D}" dt="2019-05-13T23:07:06.732" v="381"/>
          <ac:spMkLst>
            <pc:docMk/>
            <pc:sldMk cId="3795451086" sldId="309"/>
            <ac:spMk id="5" creationId="{DA82CCEC-9A10-4E2E-8159-FA11A6BD9DB5}"/>
          </ac:spMkLst>
        </pc:spChg>
        <pc:spChg chg="add mod">
          <ac:chgData name="marcos aurelio gularte de castro" userId="67f50566e2aee3b4" providerId="LiveId" clId="{C8DD22E3-8173-49CA-9BB7-D279EAE1DA2D}" dt="2019-05-13T23:09:07.845" v="396" actId="20577"/>
          <ac:spMkLst>
            <pc:docMk/>
            <pc:sldMk cId="3795451086" sldId="309"/>
            <ac:spMk id="6" creationId="{0842998C-D52C-4631-BF9C-1071E0C1385F}"/>
          </ac:spMkLst>
        </pc:spChg>
        <pc:spChg chg="add del mod">
          <ac:chgData name="marcos aurelio gularte de castro" userId="67f50566e2aee3b4" providerId="LiveId" clId="{C8DD22E3-8173-49CA-9BB7-D279EAE1DA2D}" dt="2019-05-13T23:08:57.186" v="392" actId="20577"/>
          <ac:spMkLst>
            <pc:docMk/>
            <pc:sldMk cId="3795451086" sldId="309"/>
            <ac:spMk id="7" creationId="{AE12F541-FD25-4A24-8529-6FB4D26CE67D}"/>
          </ac:spMkLst>
        </pc:spChg>
      </pc:sldChg>
      <pc:sldChg chg="addSp delSp modSp add modTransition">
        <pc:chgData name="marcos aurelio gularte de castro" userId="67f50566e2aee3b4" providerId="LiveId" clId="{C8DD22E3-8173-49CA-9BB7-D279EAE1DA2D}" dt="2019-05-13T23:49:38.773" v="530" actId="962"/>
        <pc:sldMkLst>
          <pc:docMk/>
          <pc:sldMk cId="453901074" sldId="310"/>
        </pc:sldMkLst>
        <pc:spChg chg="mod">
          <ac:chgData name="marcos aurelio gularte de castro" userId="67f50566e2aee3b4" providerId="LiveId" clId="{C8DD22E3-8173-49CA-9BB7-D279EAE1DA2D}" dt="2019-05-13T23:10:11.138" v="399" actId="20577"/>
          <ac:spMkLst>
            <pc:docMk/>
            <pc:sldMk cId="453901074" sldId="310"/>
            <ac:spMk id="2" creationId="{29A9CBE1-3CB4-4FE5-9F5C-6459CC703013}"/>
          </ac:spMkLst>
        </pc:spChg>
        <pc:spChg chg="del">
          <ac:chgData name="marcos aurelio gularte de castro" userId="67f50566e2aee3b4" providerId="LiveId" clId="{C8DD22E3-8173-49CA-9BB7-D279EAE1DA2D}" dt="2019-05-13T23:49:36.727" v="528" actId="931"/>
          <ac:spMkLst>
            <pc:docMk/>
            <pc:sldMk cId="453901074" sldId="310"/>
            <ac:spMk id="3" creationId="{6D4FE744-854A-48B0-BCF7-F5D461A24480}"/>
          </ac:spMkLst>
        </pc:spChg>
        <pc:picChg chg="add mod">
          <ac:chgData name="marcos aurelio gularte de castro" userId="67f50566e2aee3b4" providerId="LiveId" clId="{C8DD22E3-8173-49CA-9BB7-D279EAE1DA2D}" dt="2019-05-13T23:49:38.773" v="530" actId="962"/>
          <ac:picMkLst>
            <pc:docMk/>
            <pc:sldMk cId="453901074" sldId="310"/>
            <ac:picMk id="5" creationId="{18932A9E-9346-416B-9EFD-7C607EB87AD6}"/>
          </ac:picMkLst>
        </pc:picChg>
      </pc:sldChg>
      <pc:sldChg chg="addSp delSp modSp add modTransition">
        <pc:chgData name="marcos aurelio gularte de castro" userId="67f50566e2aee3b4" providerId="LiveId" clId="{C8DD22E3-8173-49CA-9BB7-D279EAE1DA2D}" dt="2019-05-13T23:51:15.444" v="539"/>
        <pc:sldMkLst>
          <pc:docMk/>
          <pc:sldMk cId="190183812" sldId="311"/>
        </pc:sldMkLst>
        <pc:spChg chg="mod">
          <ac:chgData name="marcos aurelio gularte de castro" userId="67f50566e2aee3b4" providerId="LiveId" clId="{C8DD22E3-8173-49CA-9BB7-D279EAE1DA2D}" dt="2019-05-13T23:12:14.435" v="401" actId="20577"/>
          <ac:spMkLst>
            <pc:docMk/>
            <pc:sldMk cId="190183812" sldId="311"/>
            <ac:spMk id="2" creationId="{E9B3924F-9BF3-4507-B17A-8798EC6D0AEC}"/>
          </ac:spMkLst>
        </pc:spChg>
        <pc:spChg chg="del">
          <ac:chgData name="marcos aurelio gularte de castro" userId="67f50566e2aee3b4" providerId="LiveId" clId="{C8DD22E3-8173-49CA-9BB7-D279EAE1DA2D}" dt="2019-05-13T23:50:06.395" v="531" actId="931"/>
          <ac:spMkLst>
            <pc:docMk/>
            <pc:sldMk cId="190183812" sldId="311"/>
            <ac:spMk id="3" creationId="{33E0444C-3DD2-439F-9A99-B96EC6A8D35A}"/>
          </ac:spMkLst>
        </pc:spChg>
        <pc:spChg chg="add del mod">
          <ac:chgData name="marcos aurelio gularte de castro" userId="67f50566e2aee3b4" providerId="LiveId" clId="{C8DD22E3-8173-49CA-9BB7-D279EAE1DA2D}" dt="2019-05-13T23:51:15.444" v="539"/>
          <ac:spMkLst>
            <pc:docMk/>
            <pc:sldMk cId="190183812" sldId="311"/>
            <ac:spMk id="7" creationId="{4FEE7ABD-CFB9-4383-AFA6-B16D615F651E}"/>
          </ac:spMkLst>
        </pc:spChg>
        <pc:picChg chg="add del mod">
          <ac:chgData name="marcos aurelio gularte de castro" userId="67f50566e2aee3b4" providerId="LiveId" clId="{C8DD22E3-8173-49CA-9BB7-D279EAE1DA2D}" dt="2019-05-13T23:51:08.853" v="537" actId="478"/>
          <ac:picMkLst>
            <pc:docMk/>
            <pc:sldMk cId="190183812" sldId="311"/>
            <ac:picMk id="5" creationId="{09274B8D-70EB-4DA1-8CBC-6E0265A5EDC4}"/>
          </ac:picMkLst>
        </pc:picChg>
        <pc:picChg chg="add">
          <ac:chgData name="marcos aurelio gularte de castro" userId="67f50566e2aee3b4" providerId="LiveId" clId="{C8DD22E3-8173-49CA-9BB7-D279EAE1DA2D}" dt="2019-05-13T23:51:15.444" v="539"/>
          <ac:picMkLst>
            <pc:docMk/>
            <pc:sldMk cId="190183812" sldId="311"/>
            <ac:picMk id="8" creationId="{6BD5AE91-88A3-49A2-B045-AD1CDB1A4F9E}"/>
          </ac:picMkLst>
        </pc:picChg>
      </pc:sldChg>
      <pc:sldChg chg="addSp delSp modSp add modTransition">
        <pc:chgData name="marcos aurelio gularte de castro" userId="67f50566e2aee3b4" providerId="LiveId" clId="{C8DD22E3-8173-49CA-9BB7-D279EAE1DA2D}" dt="2019-05-13T23:54:31.015" v="542" actId="962"/>
        <pc:sldMkLst>
          <pc:docMk/>
          <pc:sldMk cId="565230408" sldId="312"/>
        </pc:sldMkLst>
        <pc:spChg chg="mod">
          <ac:chgData name="marcos aurelio gularte de castro" userId="67f50566e2aee3b4" providerId="LiveId" clId="{C8DD22E3-8173-49CA-9BB7-D279EAE1DA2D}" dt="2019-05-13T23:12:39.952" v="402"/>
          <ac:spMkLst>
            <pc:docMk/>
            <pc:sldMk cId="565230408" sldId="312"/>
            <ac:spMk id="2" creationId="{7760562D-1BD2-45E0-81ED-6B99C75CCDA2}"/>
          </ac:spMkLst>
        </pc:spChg>
        <pc:spChg chg="del">
          <ac:chgData name="marcos aurelio gularte de castro" userId="67f50566e2aee3b4" providerId="LiveId" clId="{C8DD22E3-8173-49CA-9BB7-D279EAE1DA2D}" dt="2019-05-13T23:50:54.455" v="534" actId="931"/>
          <ac:spMkLst>
            <pc:docMk/>
            <pc:sldMk cId="565230408" sldId="312"/>
            <ac:spMk id="3" creationId="{DC3E29BB-E20B-4E5F-8448-700C619BFDE4}"/>
          </ac:spMkLst>
        </pc:spChg>
        <pc:spChg chg="add del mod">
          <ac:chgData name="marcos aurelio gularte de castro" userId="67f50566e2aee3b4" providerId="LiveId" clId="{C8DD22E3-8173-49CA-9BB7-D279EAE1DA2D}" dt="2019-05-13T23:54:29.399" v="540" actId="931"/>
          <ac:spMkLst>
            <pc:docMk/>
            <pc:sldMk cId="565230408" sldId="312"/>
            <ac:spMk id="6" creationId="{E37AB642-1B73-4B06-B67B-73C35E386078}"/>
          </ac:spMkLst>
        </pc:spChg>
        <pc:picChg chg="add del mod">
          <ac:chgData name="marcos aurelio gularte de castro" userId="67f50566e2aee3b4" providerId="LiveId" clId="{C8DD22E3-8173-49CA-9BB7-D279EAE1DA2D}" dt="2019-05-13T23:51:12.425" v="538"/>
          <ac:picMkLst>
            <pc:docMk/>
            <pc:sldMk cId="565230408" sldId="312"/>
            <ac:picMk id="5" creationId="{3813A0CD-260C-402B-B883-6DF224744428}"/>
          </ac:picMkLst>
        </pc:picChg>
        <pc:picChg chg="add mod">
          <ac:chgData name="marcos aurelio gularte de castro" userId="67f50566e2aee3b4" providerId="LiveId" clId="{C8DD22E3-8173-49CA-9BB7-D279EAE1DA2D}" dt="2019-05-13T23:54:31.015" v="542" actId="962"/>
          <ac:picMkLst>
            <pc:docMk/>
            <pc:sldMk cId="565230408" sldId="312"/>
            <ac:picMk id="8" creationId="{28506A0E-BD7E-4A11-8FE5-AB68AC66C894}"/>
          </ac:picMkLst>
        </pc:picChg>
      </pc:sldChg>
      <pc:sldChg chg="addSp delSp modSp add modTransition">
        <pc:chgData name="marcos aurelio gularte de castro" userId="67f50566e2aee3b4" providerId="LiveId" clId="{C8DD22E3-8173-49CA-9BB7-D279EAE1DA2D}" dt="2019-05-13T23:55:01.458" v="544" actId="27614"/>
        <pc:sldMkLst>
          <pc:docMk/>
          <pc:sldMk cId="2228387015" sldId="313"/>
        </pc:sldMkLst>
        <pc:spChg chg="mod">
          <ac:chgData name="marcos aurelio gularte de castro" userId="67f50566e2aee3b4" providerId="LiveId" clId="{C8DD22E3-8173-49CA-9BB7-D279EAE1DA2D}" dt="2019-05-13T23:12:59.549" v="404" actId="20577"/>
          <ac:spMkLst>
            <pc:docMk/>
            <pc:sldMk cId="2228387015" sldId="313"/>
            <ac:spMk id="2" creationId="{218764BD-0908-4995-ACF8-BB0E2F2B510C}"/>
          </ac:spMkLst>
        </pc:spChg>
        <pc:spChg chg="del">
          <ac:chgData name="marcos aurelio gularte de castro" userId="67f50566e2aee3b4" providerId="LiveId" clId="{C8DD22E3-8173-49CA-9BB7-D279EAE1DA2D}" dt="2019-05-13T23:54:56.183" v="543" actId="931"/>
          <ac:spMkLst>
            <pc:docMk/>
            <pc:sldMk cId="2228387015" sldId="313"/>
            <ac:spMk id="3" creationId="{A0B62F75-C2EE-4C8C-81DB-D787C9B49CD5}"/>
          </ac:spMkLst>
        </pc:spChg>
        <pc:picChg chg="add mod">
          <ac:chgData name="marcos aurelio gularte de castro" userId="67f50566e2aee3b4" providerId="LiveId" clId="{C8DD22E3-8173-49CA-9BB7-D279EAE1DA2D}" dt="2019-05-13T23:55:01.458" v="544" actId="27614"/>
          <ac:picMkLst>
            <pc:docMk/>
            <pc:sldMk cId="2228387015" sldId="313"/>
            <ac:picMk id="5" creationId="{84987726-166C-414B-ACF1-7FAF7C06DF64}"/>
          </ac:picMkLst>
        </pc:picChg>
      </pc:sldChg>
      <pc:sldChg chg="addSp delSp modSp add modTransition">
        <pc:chgData name="marcos aurelio gularte de castro" userId="67f50566e2aee3b4" providerId="LiveId" clId="{C8DD22E3-8173-49CA-9BB7-D279EAE1DA2D}" dt="2019-05-13T23:55:29.659" v="547" actId="962"/>
        <pc:sldMkLst>
          <pc:docMk/>
          <pc:sldMk cId="829572491" sldId="314"/>
        </pc:sldMkLst>
        <pc:spChg chg="mod">
          <ac:chgData name="marcos aurelio gularte de castro" userId="67f50566e2aee3b4" providerId="LiveId" clId="{C8DD22E3-8173-49CA-9BB7-D279EAE1DA2D}" dt="2019-05-13T23:13:16.200" v="406" actId="20577"/>
          <ac:spMkLst>
            <pc:docMk/>
            <pc:sldMk cId="829572491" sldId="314"/>
            <ac:spMk id="2" creationId="{5994064C-A960-4B72-9A8E-381C5DEC56B9}"/>
          </ac:spMkLst>
        </pc:spChg>
        <pc:spChg chg="del">
          <ac:chgData name="marcos aurelio gularte de castro" userId="67f50566e2aee3b4" providerId="LiveId" clId="{C8DD22E3-8173-49CA-9BB7-D279EAE1DA2D}" dt="2019-05-13T23:55:28.521" v="545" actId="931"/>
          <ac:spMkLst>
            <pc:docMk/>
            <pc:sldMk cId="829572491" sldId="314"/>
            <ac:spMk id="3" creationId="{D5B03D6B-1098-4F02-BB29-C152314CD9A6}"/>
          </ac:spMkLst>
        </pc:spChg>
        <pc:picChg chg="add mod">
          <ac:chgData name="marcos aurelio gularte de castro" userId="67f50566e2aee3b4" providerId="LiveId" clId="{C8DD22E3-8173-49CA-9BB7-D279EAE1DA2D}" dt="2019-05-13T23:55:29.659" v="547" actId="962"/>
          <ac:picMkLst>
            <pc:docMk/>
            <pc:sldMk cId="829572491" sldId="314"/>
            <ac:picMk id="5" creationId="{0719F61E-3D45-46F8-8597-45691D56C555}"/>
          </ac:picMkLst>
        </pc:picChg>
      </pc:sldChg>
      <pc:sldChg chg="add del">
        <pc:chgData name="marcos aurelio gularte de castro" userId="67f50566e2aee3b4" providerId="LiveId" clId="{C8DD22E3-8173-49CA-9BB7-D279EAE1DA2D}" dt="2019-05-13T23:13:25.377" v="407" actId="2696"/>
        <pc:sldMkLst>
          <pc:docMk/>
          <pc:sldMk cId="486200132" sldId="315"/>
        </pc:sldMkLst>
      </pc:sldChg>
      <pc:sldChg chg="add del">
        <pc:chgData name="marcos aurelio gularte de castro" userId="67f50566e2aee3b4" providerId="LiveId" clId="{C8DD22E3-8173-49CA-9BB7-D279EAE1DA2D}" dt="2019-05-13T23:13:25.399" v="408" actId="2696"/>
        <pc:sldMkLst>
          <pc:docMk/>
          <pc:sldMk cId="3536300087" sldId="316"/>
        </pc:sldMkLst>
      </pc:sldChg>
      <pc:sldChg chg="add del">
        <pc:chgData name="marcos aurelio gularte de castro" userId="67f50566e2aee3b4" providerId="LiveId" clId="{C8DD22E3-8173-49CA-9BB7-D279EAE1DA2D}" dt="2019-05-13T23:13:25.416" v="409" actId="2696"/>
        <pc:sldMkLst>
          <pc:docMk/>
          <pc:sldMk cId="575929868" sldId="317"/>
        </pc:sldMkLst>
      </pc:sldChg>
      <pc:sldChg chg="add del">
        <pc:chgData name="marcos aurelio gularte de castro" userId="67f50566e2aee3b4" providerId="LiveId" clId="{C8DD22E3-8173-49CA-9BB7-D279EAE1DA2D}" dt="2019-05-13T23:13:25.429" v="410" actId="2696"/>
        <pc:sldMkLst>
          <pc:docMk/>
          <pc:sldMk cId="1557168222" sldId="318"/>
        </pc:sldMkLst>
      </pc:sldChg>
      <pc:sldChg chg="add del">
        <pc:chgData name="marcos aurelio gularte de castro" userId="67f50566e2aee3b4" providerId="LiveId" clId="{C8DD22E3-8173-49CA-9BB7-D279EAE1DA2D}" dt="2019-05-13T23:13:25.445" v="411" actId="2696"/>
        <pc:sldMkLst>
          <pc:docMk/>
          <pc:sldMk cId="3693975040" sldId="319"/>
        </pc:sldMkLst>
      </pc:sldChg>
      <pc:sldChg chg="add del">
        <pc:chgData name="marcos aurelio gularte de castro" userId="67f50566e2aee3b4" providerId="LiveId" clId="{C8DD22E3-8173-49CA-9BB7-D279EAE1DA2D}" dt="2019-05-13T23:13:25.459" v="412" actId="2696"/>
        <pc:sldMkLst>
          <pc:docMk/>
          <pc:sldMk cId="1725343746" sldId="320"/>
        </pc:sldMkLst>
      </pc:sldChg>
      <pc:sldChg chg="add del">
        <pc:chgData name="marcos aurelio gularte de castro" userId="67f50566e2aee3b4" providerId="LiveId" clId="{C8DD22E3-8173-49CA-9BB7-D279EAE1DA2D}" dt="2019-05-13T23:13:25.473" v="413" actId="2696"/>
        <pc:sldMkLst>
          <pc:docMk/>
          <pc:sldMk cId="2381160788" sldId="321"/>
        </pc:sldMkLst>
      </pc:sldChg>
      <pc:sldChg chg="add del">
        <pc:chgData name="marcos aurelio gularte de castro" userId="67f50566e2aee3b4" providerId="LiveId" clId="{C8DD22E3-8173-49CA-9BB7-D279EAE1DA2D}" dt="2019-05-13T23:13:25.483" v="414" actId="2696"/>
        <pc:sldMkLst>
          <pc:docMk/>
          <pc:sldMk cId="3737293424" sldId="322"/>
        </pc:sldMkLst>
      </pc:sldChg>
      <pc:sldChg chg="add del">
        <pc:chgData name="marcos aurelio gularte de castro" userId="67f50566e2aee3b4" providerId="LiveId" clId="{C8DD22E3-8173-49CA-9BB7-D279EAE1DA2D}" dt="2019-05-13T23:13:25.497" v="415" actId="2696"/>
        <pc:sldMkLst>
          <pc:docMk/>
          <pc:sldMk cId="2235484490" sldId="323"/>
        </pc:sldMkLst>
      </pc:sldChg>
      <pc:sldChg chg="add del">
        <pc:chgData name="marcos aurelio gularte de castro" userId="67f50566e2aee3b4" providerId="LiveId" clId="{C8DD22E3-8173-49CA-9BB7-D279EAE1DA2D}" dt="2019-05-13T23:13:25.511" v="416" actId="2696"/>
        <pc:sldMkLst>
          <pc:docMk/>
          <pc:sldMk cId="1627268808" sldId="324"/>
        </pc:sldMkLst>
      </pc:sldChg>
      <pc:sldChg chg="add del">
        <pc:chgData name="marcos aurelio gularte de castro" userId="67f50566e2aee3b4" providerId="LiveId" clId="{C8DD22E3-8173-49CA-9BB7-D279EAE1DA2D}" dt="2019-05-13T23:13:25.525" v="417" actId="2696"/>
        <pc:sldMkLst>
          <pc:docMk/>
          <pc:sldMk cId="755159068" sldId="325"/>
        </pc:sldMkLst>
      </pc:sldChg>
      <pc:sldChg chg="add del">
        <pc:chgData name="marcos aurelio gularte de castro" userId="67f50566e2aee3b4" providerId="LiveId" clId="{C8DD22E3-8173-49CA-9BB7-D279EAE1DA2D}" dt="2019-05-13T23:13:25.539" v="418" actId="2696"/>
        <pc:sldMkLst>
          <pc:docMk/>
          <pc:sldMk cId="3376685320" sldId="326"/>
        </pc:sldMkLst>
      </pc:sldChg>
      <pc:sldChg chg="add del">
        <pc:chgData name="marcos aurelio gularte de castro" userId="67f50566e2aee3b4" providerId="LiveId" clId="{C8DD22E3-8173-49CA-9BB7-D279EAE1DA2D}" dt="2019-05-13T23:13:25.553" v="419" actId="2696"/>
        <pc:sldMkLst>
          <pc:docMk/>
          <pc:sldMk cId="141056290" sldId="327"/>
        </pc:sldMkLst>
      </pc:sldChg>
      <pc:sldChg chg="add del">
        <pc:chgData name="marcos aurelio gularte de castro" userId="67f50566e2aee3b4" providerId="LiveId" clId="{C8DD22E3-8173-49CA-9BB7-D279EAE1DA2D}" dt="2019-05-13T23:13:25.563" v="420" actId="2696"/>
        <pc:sldMkLst>
          <pc:docMk/>
          <pc:sldMk cId="3830831430" sldId="328"/>
        </pc:sldMkLst>
      </pc:sldChg>
      <pc:sldChg chg="add del">
        <pc:chgData name="marcos aurelio gularte de castro" userId="67f50566e2aee3b4" providerId="LiveId" clId="{C8DD22E3-8173-49CA-9BB7-D279EAE1DA2D}" dt="2019-05-13T23:13:25.577" v="421" actId="2696"/>
        <pc:sldMkLst>
          <pc:docMk/>
          <pc:sldMk cId="1058213378" sldId="329"/>
        </pc:sldMkLst>
      </pc:sldChg>
      <pc:sldChg chg="add del">
        <pc:chgData name="marcos aurelio gularte de castro" userId="67f50566e2aee3b4" providerId="LiveId" clId="{C8DD22E3-8173-49CA-9BB7-D279EAE1DA2D}" dt="2019-05-13T23:13:25.591" v="422" actId="2696"/>
        <pc:sldMkLst>
          <pc:docMk/>
          <pc:sldMk cId="4131771166" sldId="330"/>
        </pc:sldMkLst>
      </pc:sldChg>
      <pc:sldChg chg="add del">
        <pc:chgData name="marcos aurelio gularte de castro" userId="67f50566e2aee3b4" providerId="LiveId" clId="{C8DD22E3-8173-49CA-9BB7-D279EAE1DA2D}" dt="2019-05-13T23:13:25.605" v="423" actId="2696"/>
        <pc:sldMkLst>
          <pc:docMk/>
          <pc:sldMk cId="1062355451" sldId="331"/>
        </pc:sldMkLst>
      </pc:sldChg>
      <pc:sldChg chg="add del">
        <pc:chgData name="marcos aurelio gularte de castro" userId="67f50566e2aee3b4" providerId="LiveId" clId="{C8DD22E3-8173-49CA-9BB7-D279EAE1DA2D}" dt="2019-05-13T23:13:25.615" v="424" actId="2696"/>
        <pc:sldMkLst>
          <pc:docMk/>
          <pc:sldMk cId="731535086" sldId="332"/>
        </pc:sldMkLst>
      </pc:sldChg>
      <pc:sldChg chg="add del">
        <pc:chgData name="marcos aurelio gularte de castro" userId="67f50566e2aee3b4" providerId="LiveId" clId="{C8DD22E3-8173-49CA-9BB7-D279EAE1DA2D}" dt="2019-05-13T23:13:25.627" v="425" actId="2696"/>
        <pc:sldMkLst>
          <pc:docMk/>
          <pc:sldMk cId="467647600" sldId="333"/>
        </pc:sldMkLst>
      </pc:sldChg>
      <pc:sldChg chg="add del">
        <pc:chgData name="marcos aurelio gularte de castro" userId="67f50566e2aee3b4" providerId="LiveId" clId="{C8DD22E3-8173-49CA-9BB7-D279EAE1DA2D}" dt="2019-05-13T23:13:25.642" v="426" actId="2696"/>
        <pc:sldMkLst>
          <pc:docMk/>
          <pc:sldMk cId="2743024766" sldId="334"/>
        </pc:sldMkLst>
      </pc:sldChg>
      <pc:sldChg chg="add del">
        <pc:chgData name="marcos aurelio gularte de castro" userId="67f50566e2aee3b4" providerId="LiveId" clId="{C8DD22E3-8173-49CA-9BB7-D279EAE1DA2D}" dt="2019-05-13T23:13:25.655" v="427" actId="2696"/>
        <pc:sldMkLst>
          <pc:docMk/>
          <pc:sldMk cId="2977978726" sldId="335"/>
        </pc:sldMkLst>
      </pc:sldChg>
      <pc:sldChg chg="add del">
        <pc:chgData name="marcos aurelio gularte de castro" userId="67f50566e2aee3b4" providerId="LiveId" clId="{C8DD22E3-8173-49CA-9BB7-D279EAE1DA2D}" dt="2019-05-13T23:13:25.664" v="428" actId="2696"/>
        <pc:sldMkLst>
          <pc:docMk/>
          <pc:sldMk cId="2151310811" sldId="336"/>
        </pc:sldMkLst>
      </pc:sldChg>
      <pc:sldChg chg="add del">
        <pc:chgData name="marcos aurelio gularte de castro" userId="67f50566e2aee3b4" providerId="LiveId" clId="{C8DD22E3-8173-49CA-9BB7-D279EAE1DA2D}" dt="2019-05-13T23:13:25.676" v="429" actId="2696"/>
        <pc:sldMkLst>
          <pc:docMk/>
          <pc:sldMk cId="3895525306" sldId="337"/>
        </pc:sldMkLst>
      </pc:sldChg>
      <pc:sldChg chg="add del">
        <pc:chgData name="marcos aurelio gularte de castro" userId="67f50566e2aee3b4" providerId="LiveId" clId="{C8DD22E3-8173-49CA-9BB7-D279EAE1DA2D}" dt="2019-05-13T23:13:25.689" v="430" actId="2696"/>
        <pc:sldMkLst>
          <pc:docMk/>
          <pc:sldMk cId="2417607604" sldId="338"/>
        </pc:sldMkLst>
      </pc:sldChg>
      <pc:sldChg chg="add del">
        <pc:chgData name="marcos aurelio gularte de castro" userId="67f50566e2aee3b4" providerId="LiveId" clId="{C8DD22E3-8173-49CA-9BB7-D279EAE1DA2D}" dt="2019-05-13T23:13:25.698" v="431" actId="2696"/>
        <pc:sldMkLst>
          <pc:docMk/>
          <pc:sldMk cId="3628815256" sldId="339"/>
        </pc:sldMkLst>
      </pc:sldChg>
      <pc:sldChg chg="add del">
        <pc:chgData name="marcos aurelio gularte de castro" userId="67f50566e2aee3b4" providerId="LiveId" clId="{C8DD22E3-8173-49CA-9BB7-D279EAE1DA2D}" dt="2019-05-13T23:13:25.711" v="432" actId="2696"/>
        <pc:sldMkLst>
          <pc:docMk/>
          <pc:sldMk cId="2904149286" sldId="340"/>
        </pc:sldMkLst>
      </pc:sldChg>
      <pc:sldChg chg="add del">
        <pc:chgData name="marcos aurelio gularte de castro" userId="67f50566e2aee3b4" providerId="LiveId" clId="{C8DD22E3-8173-49CA-9BB7-D279EAE1DA2D}" dt="2019-05-13T23:13:25.724" v="433" actId="2696"/>
        <pc:sldMkLst>
          <pc:docMk/>
          <pc:sldMk cId="672331223" sldId="341"/>
        </pc:sldMkLst>
      </pc:sldChg>
      <pc:sldChg chg="add del">
        <pc:chgData name="marcos aurelio gularte de castro" userId="67f50566e2aee3b4" providerId="LiveId" clId="{C8DD22E3-8173-49CA-9BB7-D279EAE1DA2D}" dt="2019-05-13T23:13:25.737" v="434" actId="2696"/>
        <pc:sldMkLst>
          <pc:docMk/>
          <pc:sldMk cId="897732121" sldId="342"/>
        </pc:sldMkLst>
      </pc:sldChg>
      <pc:sldChg chg="add del">
        <pc:chgData name="marcos aurelio gularte de castro" userId="67f50566e2aee3b4" providerId="LiveId" clId="{C8DD22E3-8173-49CA-9BB7-D279EAE1DA2D}" dt="2019-05-13T23:13:25.746" v="435" actId="2696"/>
        <pc:sldMkLst>
          <pc:docMk/>
          <pc:sldMk cId="3208847885" sldId="343"/>
        </pc:sldMkLst>
      </pc:sldChg>
      <pc:sldChg chg="add del">
        <pc:chgData name="marcos aurelio gularte de castro" userId="67f50566e2aee3b4" providerId="LiveId" clId="{C8DD22E3-8173-49CA-9BB7-D279EAE1DA2D}" dt="2019-05-13T23:13:25.759" v="436" actId="2696"/>
        <pc:sldMkLst>
          <pc:docMk/>
          <pc:sldMk cId="3320685549" sldId="344"/>
        </pc:sldMkLst>
      </pc:sldChg>
      <pc:sldChg chg="add del">
        <pc:chgData name="marcos aurelio gularte de castro" userId="67f50566e2aee3b4" providerId="LiveId" clId="{C8DD22E3-8173-49CA-9BB7-D279EAE1DA2D}" dt="2019-05-13T23:13:25.771" v="437" actId="2696"/>
        <pc:sldMkLst>
          <pc:docMk/>
          <pc:sldMk cId="2411700408" sldId="345"/>
        </pc:sldMkLst>
      </pc:sldChg>
      <pc:sldChg chg="add del">
        <pc:chgData name="marcos aurelio gularte de castro" userId="67f50566e2aee3b4" providerId="LiveId" clId="{C8DD22E3-8173-49CA-9BB7-D279EAE1DA2D}" dt="2019-05-13T23:13:25.780" v="438" actId="2696"/>
        <pc:sldMkLst>
          <pc:docMk/>
          <pc:sldMk cId="1078030910" sldId="346"/>
        </pc:sldMkLst>
      </pc:sldChg>
      <pc:sldChg chg="add del">
        <pc:chgData name="marcos aurelio gularte de castro" userId="67f50566e2aee3b4" providerId="LiveId" clId="{C8DD22E3-8173-49CA-9BB7-D279EAE1DA2D}" dt="2019-05-13T23:13:25.794" v="439" actId="2696"/>
        <pc:sldMkLst>
          <pc:docMk/>
          <pc:sldMk cId="1955556736" sldId="347"/>
        </pc:sldMkLst>
      </pc:sldChg>
      <pc:sldChg chg="add del">
        <pc:chgData name="marcos aurelio gularte de castro" userId="67f50566e2aee3b4" providerId="LiveId" clId="{C8DD22E3-8173-49CA-9BB7-D279EAE1DA2D}" dt="2019-05-13T23:13:25.807" v="440" actId="2696"/>
        <pc:sldMkLst>
          <pc:docMk/>
          <pc:sldMk cId="1281016996" sldId="348"/>
        </pc:sldMkLst>
      </pc:sldChg>
      <pc:sldChg chg="add del">
        <pc:chgData name="marcos aurelio gularte de castro" userId="67f50566e2aee3b4" providerId="LiveId" clId="{C8DD22E3-8173-49CA-9BB7-D279EAE1DA2D}" dt="2019-05-13T23:13:25.815" v="441" actId="2696"/>
        <pc:sldMkLst>
          <pc:docMk/>
          <pc:sldMk cId="2695848261" sldId="349"/>
        </pc:sldMkLst>
      </pc:sldChg>
      <pc:sldChg chg="add del">
        <pc:chgData name="marcos aurelio gularte de castro" userId="67f50566e2aee3b4" providerId="LiveId" clId="{C8DD22E3-8173-49CA-9BB7-D279EAE1DA2D}" dt="2019-05-13T23:13:25.827" v="442" actId="2696"/>
        <pc:sldMkLst>
          <pc:docMk/>
          <pc:sldMk cId="1635959008" sldId="350"/>
        </pc:sldMkLst>
      </pc:sldChg>
      <pc:sldChg chg="add del">
        <pc:chgData name="marcos aurelio gularte de castro" userId="67f50566e2aee3b4" providerId="LiveId" clId="{C8DD22E3-8173-49CA-9BB7-D279EAE1DA2D}" dt="2019-05-13T23:13:25.839" v="443" actId="2696"/>
        <pc:sldMkLst>
          <pc:docMk/>
          <pc:sldMk cId="1479956803" sldId="351"/>
        </pc:sldMkLst>
      </pc:sldChg>
      <pc:sldChg chg="add del">
        <pc:chgData name="marcos aurelio gularte de castro" userId="67f50566e2aee3b4" providerId="LiveId" clId="{C8DD22E3-8173-49CA-9BB7-D279EAE1DA2D}" dt="2019-05-13T23:13:25.847" v="444" actId="2696"/>
        <pc:sldMkLst>
          <pc:docMk/>
          <pc:sldMk cId="2742234685" sldId="352"/>
        </pc:sldMkLst>
      </pc:sldChg>
      <pc:sldChg chg="add del">
        <pc:chgData name="marcos aurelio gularte de castro" userId="67f50566e2aee3b4" providerId="LiveId" clId="{C8DD22E3-8173-49CA-9BB7-D279EAE1DA2D}" dt="2019-05-13T23:13:25.862" v="445" actId="2696"/>
        <pc:sldMkLst>
          <pc:docMk/>
          <pc:sldMk cId="2677781626" sldId="353"/>
        </pc:sldMkLst>
      </pc:sldChg>
      <pc:sldChg chg="add del">
        <pc:chgData name="marcos aurelio gularte de castro" userId="67f50566e2aee3b4" providerId="LiveId" clId="{C8DD22E3-8173-49CA-9BB7-D279EAE1DA2D}" dt="2019-05-13T23:13:25.878" v="446" actId="2696"/>
        <pc:sldMkLst>
          <pc:docMk/>
          <pc:sldMk cId="1317172604" sldId="354"/>
        </pc:sldMkLst>
      </pc:sldChg>
      <pc:sldChg chg="add del">
        <pc:chgData name="marcos aurelio gularte de castro" userId="67f50566e2aee3b4" providerId="LiveId" clId="{C8DD22E3-8173-49CA-9BB7-D279EAE1DA2D}" dt="2019-05-13T23:13:25.891" v="447" actId="2696"/>
        <pc:sldMkLst>
          <pc:docMk/>
          <pc:sldMk cId="1048742791" sldId="355"/>
        </pc:sldMkLst>
      </pc:sldChg>
      <pc:sldChg chg="add del">
        <pc:chgData name="marcos aurelio gularte de castro" userId="67f50566e2aee3b4" providerId="LiveId" clId="{C8DD22E3-8173-49CA-9BB7-D279EAE1DA2D}" dt="2019-05-13T23:13:25.905" v="448" actId="2696"/>
        <pc:sldMkLst>
          <pc:docMk/>
          <pc:sldMk cId="328381953" sldId="356"/>
        </pc:sldMkLst>
      </pc:sldChg>
      <pc:sldChg chg="add del">
        <pc:chgData name="marcos aurelio gularte de castro" userId="67f50566e2aee3b4" providerId="LiveId" clId="{C8DD22E3-8173-49CA-9BB7-D279EAE1DA2D}" dt="2019-05-13T23:13:25.921" v="449" actId="2696"/>
        <pc:sldMkLst>
          <pc:docMk/>
          <pc:sldMk cId="1835192394" sldId="357"/>
        </pc:sldMkLst>
      </pc:sldChg>
      <pc:sldChg chg="add del">
        <pc:chgData name="marcos aurelio gularte de castro" userId="67f50566e2aee3b4" providerId="LiveId" clId="{C8DD22E3-8173-49CA-9BB7-D279EAE1DA2D}" dt="2019-05-13T23:13:25.932" v="450" actId="2696"/>
        <pc:sldMkLst>
          <pc:docMk/>
          <pc:sldMk cId="3468764812" sldId="358"/>
        </pc:sldMkLst>
      </pc:sldChg>
      <pc:sldChg chg="add del">
        <pc:chgData name="marcos aurelio gularte de castro" userId="67f50566e2aee3b4" providerId="LiveId" clId="{C8DD22E3-8173-49CA-9BB7-D279EAE1DA2D}" dt="2019-05-13T23:13:25.947" v="451" actId="2696"/>
        <pc:sldMkLst>
          <pc:docMk/>
          <pc:sldMk cId="3427896939" sldId="359"/>
        </pc:sldMkLst>
      </pc:sldChg>
      <pc:sldChg chg="add del">
        <pc:chgData name="marcos aurelio gularte de castro" userId="67f50566e2aee3b4" providerId="LiveId" clId="{C8DD22E3-8173-49CA-9BB7-D279EAE1DA2D}" dt="2019-05-13T23:13:25.962" v="452" actId="2696"/>
        <pc:sldMkLst>
          <pc:docMk/>
          <pc:sldMk cId="338947404" sldId="360"/>
        </pc:sldMkLst>
      </pc:sldChg>
      <pc:sldChg chg="add del">
        <pc:chgData name="marcos aurelio gularte de castro" userId="67f50566e2aee3b4" providerId="LiveId" clId="{C8DD22E3-8173-49CA-9BB7-D279EAE1DA2D}" dt="2019-05-13T23:13:25.975" v="453" actId="2696"/>
        <pc:sldMkLst>
          <pc:docMk/>
          <pc:sldMk cId="814723166" sldId="361"/>
        </pc:sldMkLst>
      </pc:sldChg>
      <pc:sldChg chg="add del">
        <pc:chgData name="marcos aurelio gularte de castro" userId="67f50566e2aee3b4" providerId="LiveId" clId="{C8DD22E3-8173-49CA-9BB7-D279EAE1DA2D}" dt="2019-05-13T23:13:25.989" v="454" actId="2696"/>
        <pc:sldMkLst>
          <pc:docMk/>
          <pc:sldMk cId="2506518773" sldId="362"/>
        </pc:sldMkLst>
      </pc:sldChg>
      <pc:sldChg chg="add del">
        <pc:chgData name="marcos aurelio gularte de castro" userId="67f50566e2aee3b4" providerId="LiveId" clId="{C8DD22E3-8173-49CA-9BB7-D279EAE1DA2D}" dt="2019-05-13T23:13:25.998" v="455" actId="2696"/>
        <pc:sldMkLst>
          <pc:docMk/>
          <pc:sldMk cId="3671316003" sldId="363"/>
        </pc:sldMkLst>
      </pc:sldChg>
      <pc:sldChg chg="add del">
        <pc:chgData name="marcos aurelio gularte de castro" userId="67f50566e2aee3b4" providerId="LiveId" clId="{C8DD22E3-8173-49CA-9BB7-D279EAE1DA2D}" dt="2019-05-13T23:13:26.011" v="456" actId="2696"/>
        <pc:sldMkLst>
          <pc:docMk/>
          <pc:sldMk cId="359467423" sldId="364"/>
        </pc:sldMkLst>
      </pc:sldChg>
      <pc:sldChg chg="add del">
        <pc:chgData name="marcos aurelio gularte de castro" userId="67f50566e2aee3b4" providerId="LiveId" clId="{C8DD22E3-8173-49CA-9BB7-D279EAE1DA2D}" dt="2019-05-13T23:13:26.023" v="457" actId="2696"/>
        <pc:sldMkLst>
          <pc:docMk/>
          <pc:sldMk cId="4048523442" sldId="365"/>
        </pc:sldMkLst>
      </pc:sldChg>
      <pc:sldChg chg="add del">
        <pc:chgData name="marcos aurelio gularte de castro" userId="67f50566e2aee3b4" providerId="LiveId" clId="{C8DD22E3-8173-49CA-9BB7-D279EAE1DA2D}" dt="2019-05-13T23:13:26.034" v="458" actId="2696"/>
        <pc:sldMkLst>
          <pc:docMk/>
          <pc:sldMk cId="3393441785" sldId="366"/>
        </pc:sldMkLst>
      </pc:sldChg>
      <pc:sldChg chg="add del">
        <pc:chgData name="marcos aurelio gularte de castro" userId="67f50566e2aee3b4" providerId="LiveId" clId="{C8DD22E3-8173-49CA-9BB7-D279EAE1DA2D}" dt="2019-05-13T23:13:26.070" v="459" actId="2696"/>
        <pc:sldMkLst>
          <pc:docMk/>
          <pc:sldMk cId="3755706450" sldId="367"/>
        </pc:sldMkLst>
      </pc:sldChg>
      <pc:sldChg chg="add del">
        <pc:chgData name="marcos aurelio gularte de castro" userId="67f50566e2aee3b4" providerId="LiveId" clId="{C8DD22E3-8173-49CA-9BB7-D279EAE1DA2D}" dt="2019-05-13T23:13:26.080" v="460" actId="2696"/>
        <pc:sldMkLst>
          <pc:docMk/>
          <pc:sldMk cId="2745675159" sldId="368"/>
        </pc:sldMkLst>
      </pc:sldChg>
      <pc:sldChg chg="add del">
        <pc:chgData name="marcos aurelio gularte de castro" userId="67f50566e2aee3b4" providerId="LiveId" clId="{C8DD22E3-8173-49CA-9BB7-D279EAE1DA2D}" dt="2019-05-13T23:13:26.093" v="461" actId="2696"/>
        <pc:sldMkLst>
          <pc:docMk/>
          <pc:sldMk cId="1592213765" sldId="369"/>
        </pc:sldMkLst>
      </pc:sldChg>
      <pc:sldChg chg="add del">
        <pc:chgData name="marcos aurelio gularte de castro" userId="67f50566e2aee3b4" providerId="LiveId" clId="{C8DD22E3-8173-49CA-9BB7-D279EAE1DA2D}" dt="2019-05-13T23:13:26.107" v="462" actId="2696"/>
        <pc:sldMkLst>
          <pc:docMk/>
          <pc:sldMk cId="2739221649" sldId="370"/>
        </pc:sldMkLst>
      </pc:sldChg>
      <pc:sldChg chg="add del">
        <pc:chgData name="marcos aurelio gularte de castro" userId="67f50566e2aee3b4" providerId="LiveId" clId="{C8DD22E3-8173-49CA-9BB7-D279EAE1DA2D}" dt="2019-05-13T23:13:26.116" v="463" actId="2696"/>
        <pc:sldMkLst>
          <pc:docMk/>
          <pc:sldMk cId="4111745279" sldId="371"/>
        </pc:sldMkLst>
      </pc:sldChg>
      <pc:sldChg chg="add del">
        <pc:chgData name="marcos aurelio gularte de castro" userId="67f50566e2aee3b4" providerId="LiveId" clId="{C8DD22E3-8173-49CA-9BB7-D279EAE1DA2D}" dt="2019-05-13T23:13:26.129" v="464" actId="2696"/>
        <pc:sldMkLst>
          <pc:docMk/>
          <pc:sldMk cId="3524266209" sldId="372"/>
        </pc:sldMkLst>
      </pc:sldChg>
      <pc:sldChg chg="add del">
        <pc:chgData name="marcos aurelio gularte de castro" userId="67f50566e2aee3b4" providerId="LiveId" clId="{C8DD22E3-8173-49CA-9BB7-D279EAE1DA2D}" dt="2019-05-13T23:13:26.140" v="465" actId="2696"/>
        <pc:sldMkLst>
          <pc:docMk/>
          <pc:sldMk cId="2209249668" sldId="373"/>
        </pc:sldMkLst>
      </pc:sldChg>
      <pc:sldChg chg="add del">
        <pc:chgData name="marcos aurelio gularte de castro" userId="67f50566e2aee3b4" providerId="LiveId" clId="{C8DD22E3-8173-49CA-9BB7-D279EAE1DA2D}" dt="2019-05-13T23:13:26.149" v="466" actId="2696"/>
        <pc:sldMkLst>
          <pc:docMk/>
          <pc:sldMk cId="1185161381" sldId="374"/>
        </pc:sldMkLst>
      </pc:sldChg>
      <pc:sldChg chg="addSp delSp modSp add modTransition">
        <pc:chgData name="marcos aurelio gularte de castro" userId="67f50566e2aee3b4" providerId="LiveId" clId="{C8DD22E3-8173-49CA-9BB7-D279EAE1DA2D}" dt="2019-05-13T23:42:14.487" v="499" actId="962"/>
        <pc:sldMkLst>
          <pc:docMk/>
          <pc:sldMk cId="2414877201" sldId="375"/>
        </pc:sldMkLst>
        <pc:spChg chg="mod">
          <ac:chgData name="marcos aurelio gularte de castro" userId="67f50566e2aee3b4" providerId="LiveId" clId="{C8DD22E3-8173-49CA-9BB7-D279EAE1DA2D}" dt="2019-05-13T22:57:10.821" v="331" actId="20577"/>
          <ac:spMkLst>
            <pc:docMk/>
            <pc:sldMk cId="2414877201" sldId="375"/>
            <ac:spMk id="2" creationId="{8033114A-63C9-455E-A7FA-3C2D5801836A}"/>
          </ac:spMkLst>
        </pc:spChg>
        <pc:spChg chg="del">
          <ac:chgData name="marcos aurelio gularte de castro" userId="67f50566e2aee3b4" providerId="LiveId" clId="{C8DD22E3-8173-49CA-9BB7-D279EAE1DA2D}" dt="2019-05-13T23:42:12.965" v="497" actId="931"/>
          <ac:spMkLst>
            <pc:docMk/>
            <pc:sldMk cId="2414877201" sldId="375"/>
            <ac:spMk id="3" creationId="{979FCF51-7FC5-4479-8172-A35D3BE91DAA}"/>
          </ac:spMkLst>
        </pc:spChg>
        <pc:picChg chg="add mod">
          <ac:chgData name="marcos aurelio gularte de castro" userId="67f50566e2aee3b4" providerId="LiveId" clId="{C8DD22E3-8173-49CA-9BB7-D279EAE1DA2D}" dt="2019-05-13T23:42:14.487" v="499" actId="962"/>
          <ac:picMkLst>
            <pc:docMk/>
            <pc:sldMk cId="2414877201" sldId="375"/>
            <ac:picMk id="5" creationId="{62DF91B3-7B6A-4AF8-8C27-9866928512DF}"/>
          </ac:picMkLst>
        </pc:picChg>
      </pc:sldChg>
      <pc:sldChg chg="addSp delSp modSp add modTransition">
        <pc:chgData name="marcos aurelio gularte de castro" userId="67f50566e2aee3b4" providerId="LiveId" clId="{C8DD22E3-8173-49CA-9BB7-D279EAE1DA2D}" dt="2019-05-13T23:45:34.946" v="515" actId="18131"/>
        <pc:sldMkLst>
          <pc:docMk/>
          <pc:sldMk cId="237015051" sldId="376"/>
        </pc:sldMkLst>
        <pc:spChg chg="mod">
          <ac:chgData name="marcos aurelio gularte de castro" userId="67f50566e2aee3b4" providerId="LiveId" clId="{C8DD22E3-8173-49CA-9BB7-D279EAE1DA2D}" dt="2019-05-13T23:44:40.882" v="510" actId="20577"/>
          <ac:spMkLst>
            <pc:docMk/>
            <pc:sldMk cId="237015051" sldId="376"/>
            <ac:spMk id="2" creationId="{3E848BF8-5936-45E2-A500-F70342F3EEE1}"/>
          </ac:spMkLst>
        </pc:spChg>
        <pc:spChg chg="del">
          <ac:chgData name="marcos aurelio gularte de castro" userId="67f50566e2aee3b4" providerId="LiveId" clId="{C8DD22E3-8173-49CA-9BB7-D279EAE1DA2D}" dt="2019-05-13T23:45:17.205" v="511" actId="931"/>
          <ac:spMkLst>
            <pc:docMk/>
            <pc:sldMk cId="237015051" sldId="376"/>
            <ac:spMk id="3" creationId="{7271E924-0376-4261-8E9C-40183BC1B7E8}"/>
          </ac:spMkLst>
        </pc:spChg>
        <pc:picChg chg="add mod modCrop">
          <ac:chgData name="marcos aurelio gularte de castro" userId="67f50566e2aee3b4" providerId="LiveId" clId="{C8DD22E3-8173-49CA-9BB7-D279EAE1DA2D}" dt="2019-05-13T23:45:34.946" v="515" actId="18131"/>
          <ac:picMkLst>
            <pc:docMk/>
            <pc:sldMk cId="237015051" sldId="376"/>
            <ac:picMk id="5" creationId="{B4067E82-0657-4FD8-90AF-30AFCC25077C}"/>
          </ac:picMkLst>
        </pc:picChg>
      </pc:sldChg>
      <pc:sldChg chg="add modTransition">
        <pc:chgData name="marcos aurelio gularte de castro" userId="67f50566e2aee3b4" providerId="LiveId" clId="{C8DD22E3-8173-49CA-9BB7-D279EAE1DA2D}" dt="2019-05-13T23:13:40.411" v="468"/>
        <pc:sldMkLst>
          <pc:docMk/>
          <pc:sldMk cId="1468788984" sldId="3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71F1A830-A847-4313-B621-DB7F1692C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E4504A4-D14E-418F-8E75-E534F371D2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C75A0D-D99A-4783-94A4-E5E7F1D6BD97}" type="datetimeFigureOut">
              <a:rPr lang="pt-BR" smtClean="0"/>
              <a:t>04/08/2020</a:t>
            </a:fld>
            <a:endParaRPr lang="pt-BR"/>
          </a:p>
        </p:txBody>
      </p:sp>
      <p:sp>
        <p:nvSpPr>
          <p:cNvPr id="4" name="Espaço Reservado para Rodapé 3">
            <a:extLst>
              <a:ext uri="{FF2B5EF4-FFF2-40B4-BE49-F238E27FC236}">
                <a16:creationId xmlns:a16="http://schemas.microsoft.com/office/drawing/2014/main" id="{E7203137-3A61-4492-93DB-5B81A828F7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317E49CD-014E-4B02-A680-18201E525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588A0-E810-4390-9C5C-997EE6034C28}" type="slidenum">
              <a:rPr lang="pt-BR" smtClean="0"/>
              <a:t>‹#›</a:t>
            </a:fld>
            <a:endParaRPr lang="pt-BR"/>
          </a:p>
        </p:txBody>
      </p:sp>
    </p:spTree>
    <p:extLst>
      <p:ext uri="{BB962C8B-B14F-4D97-AF65-F5344CB8AC3E}">
        <p14:creationId xmlns:p14="http://schemas.microsoft.com/office/powerpoint/2010/main" val="1471786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153827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G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4612944" y="1259840"/>
            <a:ext cx="6852934" cy="4090082"/>
          </a:xfrm>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9045" y="269703"/>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flipV="1">
            <a:off x="10683445" y="603268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4299045" y="1296537"/>
            <a:ext cx="7233313"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rgbClr val="385D8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4299045" y="5971512"/>
            <a:ext cx="6250674" cy="456584"/>
          </a:xfrm>
        </p:spPr>
        <p:txBody>
          <a:bodyPr anchor="ctr">
            <a:normAutofit/>
          </a:bodyPr>
          <a:lstStyle>
            <a:lvl1pPr marL="0" indent="0" algn="ctr">
              <a:buNone/>
              <a:defRPr sz="2000" cap="all" baseline="0">
                <a:solidFill>
                  <a:schemeClr val="accent5">
                    <a:lumMod val="50000"/>
                  </a:schemeClr>
                </a:solidFill>
              </a:defRPr>
            </a:lvl1pPr>
          </a:lstStyle>
          <a:p>
            <a:pPr lvl="0"/>
            <a:r>
              <a:rPr lang="pt-BR" dirty="0"/>
              <a:t>FONTE</a:t>
            </a:r>
          </a:p>
        </p:txBody>
      </p:sp>
    </p:spTree>
    <p:extLst>
      <p:ext uri="{BB962C8B-B14F-4D97-AF65-F5344CB8AC3E}">
        <p14:creationId xmlns:p14="http://schemas.microsoft.com/office/powerpoint/2010/main" val="21303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fade">
                                      <p:cBhvr>
                                        <p:cTn id="24" dur="500"/>
                                        <p:tgtEl>
                                          <p:spTgt spid="33">
                                            <p:txEl>
                                              <p:pRg st="0" end="0"/>
                                            </p:txEl>
                                          </p:spTgt>
                                        </p:tgtEl>
                                      </p:cBhvr>
                                    </p:animEffect>
                                    <p:anim calcmode="lin" valueType="num">
                                      <p:cBhvr>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bli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1207201" y="455092"/>
            <a:ext cx="9860362" cy="4236558"/>
          </a:xfrm>
          <a:ln w="3175">
            <a:solidFill>
              <a:schemeClr val="tx1"/>
            </a:solidFill>
            <a:prstDash val="sysDot"/>
          </a:ln>
        </p:spPr>
        <p:txBody>
          <a:bodyPr anchor="ctr">
            <a:normAutofit/>
          </a:bodyPr>
          <a:lstStyle>
            <a:lvl1pPr marL="0" indent="0" algn="ctr">
              <a:lnSpc>
                <a:spcPct val="100000"/>
              </a:lnSpc>
              <a:buNone/>
              <a:defRPr sz="48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6142" y="330876"/>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flipV="1">
            <a:off x="11052079" y="541317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606057" y="1296537"/>
            <a:ext cx="10526231"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8370860" y="4886851"/>
            <a:ext cx="2696703" cy="456583"/>
          </a:xfrm>
          <a:solidFill>
            <a:schemeClr val="tx1"/>
          </a:solidFill>
        </p:spPr>
        <p:txBody>
          <a:bodyPr anchor="ctr">
            <a:normAutofit/>
          </a:bodyPr>
          <a:lstStyle>
            <a:lvl1pPr marL="0" indent="0" algn="ctr">
              <a:buNone/>
              <a:defRPr sz="2000" cap="all" baseline="0">
                <a:solidFill>
                  <a:schemeClr val="bg1"/>
                </a:solidFill>
              </a:defRPr>
            </a:lvl1pPr>
          </a:lstStyle>
          <a:p>
            <a:pPr lvl="0"/>
            <a:r>
              <a:rPr lang="pt-BR" dirty="0"/>
              <a:t>FONTE</a:t>
            </a:r>
          </a:p>
        </p:txBody>
      </p:sp>
    </p:spTree>
    <p:extLst>
      <p:ext uri="{BB962C8B-B14F-4D97-AF65-F5344CB8AC3E}">
        <p14:creationId xmlns:p14="http://schemas.microsoft.com/office/powerpoint/2010/main" val="35793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animBg="1">
        <p:tmplLst>
          <p:tmpl>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6002971" y="1021080"/>
            <a:ext cx="5462905"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7292"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7840" y="831374"/>
            <a:ext cx="4924422" cy="5120640"/>
          </a:xfrm>
          <a:ln w="19050">
            <a:solidFill>
              <a:srgbClr val="385D8A"/>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497840" y="640080"/>
            <a:ext cx="11358880" cy="5311934"/>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flipV="1">
            <a:off x="825414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5503542" y="4276487"/>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6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335280" y="1158949"/>
            <a:ext cx="7506899" cy="4485971"/>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20554" y="291168"/>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8554601" y="1622070"/>
            <a:ext cx="3077417" cy="3802021"/>
          </a:xfrm>
          <a:ln w="12700">
            <a:solidFill>
              <a:schemeClr val="tx2"/>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5252484" y="640079"/>
            <a:ext cx="6604236" cy="5813883"/>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flipV="1">
            <a:off x="3520554" y="5906389"/>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8066880" y="256464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42390" y="6274650"/>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Texto 5">
            <a:extLst>
              <a:ext uri="{FF2B5EF4-FFF2-40B4-BE49-F238E27FC236}">
                <a16:creationId xmlns:a16="http://schemas.microsoft.com/office/drawing/2014/main" id="{D3F8E198-0832-41A1-A463-49CDAF71E088}"/>
              </a:ext>
            </a:extLst>
          </p:cNvPr>
          <p:cNvSpPr>
            <a:spLocks noGrp="1"/>
          </p:cNvSpPr>
          <p:nvPr>
            <p:ph type="body" sz="quarter" idx="11" hasCustomPrompt="1"/>
          </p:nvPr>
        </p:nvSpPr>
        <p:spPr>
          <a:xfrm>
            <a:off x="8554601" y="5719347"/>
            <a:ext cx="3077417" cy="312063"/>
          </a:xfrm>
          <a:solidFill>
            <a:srgbClr val="10253F"/>
          </a:solidFill>
        </p:spPr>
        <p:txBody>
          <a:bodyPr anchor="ctr">
            <a:noAutofit/>
          </a:bodyPr>
          <a:lstStyle>
            <a:lvl1pPr marL="0" indent="0" algn="ctr">
              <a:buNone/>
              <a:defRPr sz="1800" cap="all" baseline="0">
                <a:solidFill>
                  <a:schemeClr val="bg1"/>
                </a:solidFill>
              </a:defRPr>
            </a:lvl1pPr>
          </a:lstStyle>
          <a:p>
            <a:pPr lvl="0"/>
            <a:r>
              <a:rPr lang="pt-BR" dirty="0"/>
              <a:t>nome</a:t>
            </a:r>
          </a:p>
        </p:txBody>
      </p:sp>
      <p:sp>
        <p:nvSpPr>
          <p:cNvPr id="8" name="Espaço Reservado para Texto 7">
            <a:extLst>
              <a:ext uri="{FF2B5EF4-FFF2-40B4-BE49-F238E27FC236}">
                <a16:creationId xmlns:a16="http://schemas.microsoft.com/office/drawing/2014/main" id="{2590A9E6-0850-43A4-A591-932D10211765}"/>
              </a:ext>
            </a:extLst>
          </p:cNvPr>
          <p:cNvSpPr>
            <a:spLocks noGrp="1"/>
          </p:cNvSpPr>
          <p:nvPr>
            <p:ph type="body" sz="quarter" idx="12" hasCustomPrompt="1"/>
          </p:nvPr>
        </p:nvSpPr>
        <p:spPr>
          <a:xfrm>
            <a:off x="4635500" y="5907088"/>
            <a:ext cx="3148013" cy="469900"/>
          </a:xfrm>
        </p:spPr>
        <p:txBody>
          <a:bodyPr anchor="ctr">
            <a:normAutofit/>
          </a:bodyPr>
          <a:lstStyle>
            <a:lvl1pPr marL="0" indent="0" algn="ctr">
              <a:buNone/>
              <a:defRPr sz="2000"/>
            </a:lvl1pPr>
          </a:lstStyle>
          <a:p>
            <a:pPr lvl="0"/>
            <a:r>
              <a:rPr lang="pt-BR" dirty="0"/>
              <a:t>fonte</a:t>
            </a:r>
          </a:p>
        </p:txBody>
      </p:sp>
    </p:spTree>
    <p:extLst>
      <p:ext uri="{BB962C8B-B14F-4D97-AF65-F5344CB8AC3E}">
        <p14:creationId xmlns:p14="http://schemas.microsoft.com/office/powerpoint/2010/main" val="12539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2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25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P spid="8" grpId="0" build="p">
        <p:tmplLst>
          <p:tmpl lvl="1">
            <p:tnLst>
              <p:par>
                <p:cTn presetID="2" presetClass="entr" presetSubtype="4"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250" fill="hold"/>
                        <p:tgtEl>
                          <p:spTgt spid="8"/>
                        </p:tgtEl>
                        <p:attrNameLst>
                          <p:attrName>ppt_x</p:attrName>
                        </p:attrNameLst>
                      </p:cBhvr>
                      <p:tavLst>
                        <p:tav tm="0">
                          <p:val>
                            <p:strVal val="#ppt_x"/>
                          </p:val>
                        </p:tav>
                        <p:tav tm="100000">
                          <p:val>
                            <p:strVal val="#ppt_x"/>
                          </p:val>
                        </p:tav>
                      </p:tavLst>
                    </p:anim>
                    <p:anim calcmode="lin" valueType="num">
                      <p:cBhvr additive="base">
                        <p:cTn dur="25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457200" y="987424"/>
            <a:ext cx="4338320" cy="4873626"/>
          </a:xfrm>
          <a:ln w="28575">
            <a:solidFill>
              <a:schemeClr val="accent5"/>
            </a:solidFill>
          </a:ln>
        </p:spPr>
        <p:txBody>
          <a:bodyPr anchor="ctr"/>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5307648" y="671512"/>
            <a:ext cx="6172200"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2529840" y="416560"/>
            <a:ext cx="9296400" cy="5902960"/>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0" h="5902960">
                <a:moveTo>
                  <a:pt x="0" y="548640"/>
                </a:moveTo>
                <a:lnTo>
                  <a:pt x="0" y="0"/>
                </a:lnTo>
                <a:lnTo>
                  <a:pt x="9296400" y="0"/>
                </a:lnTo>
                <a:lnTo>
                  <a:pt x="9296400" y="5902960"/>
                </a:lnTo>
                <a:lnTo>
                  <a:pt x="2489200" y="5902960"/>
                </a:lnTo>
                <a:lnTo>
                  <a:pt x="2489200" y="199136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4833368" y="4439786"/>
            <a:ext cx="374526" cy="2853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245000" y="6170446"/>
            <a:ext cx="470694" cy="3586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7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169678" y="2827505"/>
            <a:ext cx="3806456" cy="1669311"/>
          </a:xfrm>
          <a:solidFill>
            <a:srgbClr val="7030A0"/>
          </a:solidFill>
          <a:ln w="28575">
            <a:noFill/>
          </a:ln>
        </p:spPr>
        <p:txBody>
          <a:bodyPr anchor="ctr"/>
          <a:lstStyle>
            <a:lvl1pPr>
              <a:defRPr sz="3200">
                <a:solidFill>
                  <a:schemeClr val="bg1"/>
                </a:solidFill>
              </a:defRPr>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4284921" y="671512"/>
            <a:ext cx="7149155"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712152" y="416560"/>
            <a:ext cx="11114088" cy="6157912"/>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0" fmla="*/ 8894 w 9296400"/>
              <a:gd name="connsiteY0" fmla="*/ 2291532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5902960">
                <a:moveTo>
                  <a:pt x="8894" y="2291532"/>
                </a:moveTo>
                <a:cubicBezTo>
                  <a:pt x="5929" y="1527688"/>
                  <a:pt x="2965" y="763844"/>
                  <a:pt x="0" y="0"/>
                </a:cubicBezTo>
                <a:lnTo>
                  <a:pt x="9296400" y="0"/>
                </a:lnTo>
                <a:lnTo>
                  <a:pt x="9296400" y="5902960"/>
                </a:lnTo>
                <a:lnTo>
                  <a:pt x="2489200" y="5902960"/>
                </a:lnTo>
              </a:path>
            </a:pathLst>
          </a:custGeom>
          <a:noFill/>
          <a:ln w="28575">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11647796" y="3082686"/>
            <a:ext cx="374526" cy="285353"/>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415121" y="6375554"/>
            <a:ext cx="470694" cy="358624"/>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838200" y="1825625"/>
            <a:ext cx="10515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0830B2-1D81-4C79-87BF-4C009B7D8E8C}"/>
              </a:ext>
            </a:extLst>
          </p:cNvPr>
          <p:cNvSpPr>
            <a:spLocks noGrp="1"/>
          </p:cNvSpPr>
          <p:nvPr>
            <p:ph type="dt" sz="half" idx="10"/>
          </p:nvPr>
        </p:nvSpPr>
        <p:spPr/>
        <p:txBody>
          <a:bodyPr/>
          <a:lstStyle/>
          <a:p>
            <a:fld id="{4228DD32-7637-47B7-88A4-4AFCCCC3E908}" type="datetimeFigureOut">
              <a:rPr lang="pt-BR" smtClean="0"/>
              <a:t>04/08/2020</a:t>
            </a:fld>
            <a:endParaRPr lang="pt-BR"/>
          </a:p>
        </p:txBody>
      </p:sp>
      <p:sp>
        <p:nvSpPr>
          <p:cNvPr id="5" name="Espaço Reservado para Rodapé 4">
            <a:extLst>
              <a:ext uri="{FF2B5EF4-FFF2-40B4-BE49-F238E27FC236}">
                <a16:creationId xmlns:a16="http://schemas.microsoft.com/office/drawing/2014/main" id="{5F139D49-1AC0-4BB6-A93C-C63B59C477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2A6969-C6B0-4360-85C0-E38DA05AB59C}"/>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12967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hasCustomPrompt="1"/>
          </p:nvPr>
        </p:nvSpPr>
        <p:spPr>
          <a:xfrm>
            <a:off x="5842000" y="406400"/>
            <a:ext cx="5511800" cy="1253808"/>
          </a:xfrm>
          <a:ln w="19050">
            <a:solidFill>
              <a:schemeClr val="accent6"/>
            </a:solidFill>
          </a:ln>
        </p:spPr>
        <p:txBody>
          <a:bodyPr/>
          <a:lstStyle/>
          <a:p>
            <a:r>
              <a:rPr lang="pt-BR" dirty="0"/>
              <a:t>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5842000" y="1960879"/>
            <a:ext cx="5511800" cy="4562476"/>
          </a:xfrm>
          <a:ln w="19050">
            <a:solidFill>
              <a:schemeClr val="accent6"/>
            </a:solidFill>
          </a:ln>
        </p:spPr>
        <p:txBody>
          <a:bodyPr/>
          <a:lstStyle>
            <a:lvl1pPr>
              <a:defRPr b="1" cap="all" baseline="0">
                <a:solidFill>
                  <a:schemeClr val="accent6"/>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Espaço Reservado para Imagem 7">
            <a:extLst>
              <a:ext uri="{FF2B5EF4-FFF2-40B4-BE49-F238E27FC236}">
                <a16:creationId xmlns:a16="http://schemas.microsoft.com/office/drawing/2014/main" id="{1815940E-177A-48F6-9019-8F24FDFF72CA}"/>
              </a:ext>
            </a:extLst>
          </p:cNvPr>
          <p:cNvSpPr>
            <a:spLocks noGrp="1"/>
          </p:cNvSpPr>
          <p:nvPr>
            <p:ph type="pic" sz="quarter" idx="10"/>
          </p:nvPr>
        </p:nvSpPr>
        <p:spPr>
          <a:xfrm>
            <a:off x="325438" y="406400"/>
            <a:ext cx="5181600" cy="6167438"/>
          </a:xfrm>
          <a:ln w="19050">
            <a:solidFill>
              <a:schemeClr val="accent6"/>
            </a:solidFill>
          </a:ln>
        </p:spPr>
        <p:txBody>
          <a:bodyPr/>
          <a:lstStyle/>
          <a:p>
            <a:endParaRPr lang="pt-BR"/>
          </a:p>
        </p:txBody>
      </p:sp>
      <p:sp>
        <p:nvSpPr>
          <p:cNvPr id="9" name="Triângulo isósceles 8">
            <a:extLst>
              <a:ext uri="{FF2B5EF4-FFF2-40B4-BE49-F238E27FC236}">
                <a16:creationId xmlns:a16="http://schemas.microsoft.com/office/drawing/2014/main" id="{8851B950-9755-4ED4-9E5C-C20E9D790162}"/>
              </a:ext>
            </a:extLst>
          </p:cNvPr>
          <p:cNvSpPr/>
          <p:nvPr userDrawn="1"/>
        </p:nvSpPr>
        <p:spPr>
          <a:xfrm flipH="1">
            <a:off x="11166537" y="4998283"/>
            <a:ext cx="374526" cy="2853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C3D5D6E5-F7B9-47BF-AE7F-081B09E1BB7B}"/>
              </a:ext>
            </a:extLst>
          </p:cNvPr>
          <p:cNvSpPr/>
          <p:nvPr userDrawn="1"/>
        </p:nvSpPr>
        <p:spPr>
          <a:xfrm rot="16200000" flipH="1">
            <a:off x="6208113" y="227088"/>
            <a:ext cx="470694" cy="35862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640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1+#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3">
                                            <p:bg/>
                                          </p:spTgt>
                                        </p:tgtEl>
                                        <p:attrNameLst>
                                          <p:attrName>style.visibility</p:attrName>
                                        </p:attrNameLst>
                                      </p:cBhvr>
                                      <p:to>
                                        <p:strVal val="visible"/>
                                      </p:to>
                                    </p:set>
                                    <p:anim calcmode="lin" valueType="num">
                                      <p:cBhvr additive="base">
                                        <p:cTn id="26"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7"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2" presetClass="entr" presetSubtype="4"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
                            </p:stCondLst>
                            <p:childTnLst>
                              <p:par>
                                <p:cTn id="39" presetID="2" presetClass="entr" presetSubtype="4"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250"/>
                            </p:stCondLst>
                            <p:childTnLst>
                              <p:par>
                                <p:cTn id="49" presetID="2" presetClass="entr" presetSubtype="4" fill="hold" grpId="0" nodeType="after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tmplLst>
          <p:tmpl>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Lst>
      </p:bldP>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29527-671E-47D5-B70C-226FFFB2FE21}"/>
              </a:ext>
            </a:extLst>
          </p:cNvPr>
          <p:cNvSpPr>
            <a:spLocks noGrp="1"/>
          </p:cNvSpPr>
          <p:nvPr>
            <p:ph type="title" hasCustomPrompt="1"/>
          </p:nvPr>
        </p:nvSpPr>
        <p:spPr>
          <a:xfrm>
            <a:off x="1940560" y="1620202"/>
            <a:ext cx="8797290" cy="3394075"/>
          </a:xfrm>
          <a:noFill/>
        </p:spPr>
        <p:txBody>
          <a:bodyPr anchor="ctr">
            <a:normAutofit/>
          </a:bodyPr>
          <a:lstStyle>
            <a:lvl1pPr>
              <a:defRPr sz="8000">
                <a:solidFill>
                  <a:schemeClr val="bg1"/>
                </a:solidFill>
              </a:defRPr>
            </a:lvl1pPr>
          </a:lstStyle>
          <a:p>
            <a:r>
              <a:rPr lang="pt-BR" dirty="0"/>
              <a:t>título Mestre</a:t>
            </a:r>
          </a:p>
        </p:txBody>
      </p:sp>
      <p:sp>
        <p:nvSpPr>
          <p:cNvPr id="7" name="Forma Livre: Forma 6">
            <a:extLst>
              <a:ext uri="{FF2B5EF4-FFF2-40B4-BE49-F238E27FC236}">
                <a16:creationId xmlns:a16="http://schemas.microsoft.com/office/drawing/2014/main" id="{CCF81412-2485-49B0-AA19-97AD330CE087}"/>
              </a:ext>
            </a:extLst>
          </p:cNvPr>
          <p:cNvSpPr/>
          <p:nvPr userDrawn="1"/>
        </p:nvSpPr>
        <p:spPr>
          <a:xfrm>
            <a:off x="1747520" y="1209040"/>
            <a:ext cx="9326880" cy="4216400"/>
          </a:xfrm>
          <a:custGeom>
            <a:avLst/>
            <a:gdLst>
              <a:gd name="connsiteX0" fmla="*/ 0 w 9326880"/>
              <a:gd name="connsiteY0" fmla="*/ 0 h 4216400"/>
              <a:gd name="connsiteX1" fmla="*/ 9326880 w 9326880"/>
              <a:gd name="connsiteY1" fmla="*/ 0 h 4216400"/>
              <a:gd name="connsiteX2" fmla="*/ 9326880 w 9326880"/>
              <a:gd name="connsiteY2" fmla="*/ 4216400 h 4216400"/>
              <a:gd name="connsiteX3" fmla="*/ 2834640 w 9326880"/>
              <a:gd name="connsiteY3" fmla="*/ 4216400 h 4216400"/>
            </a:gdLst>
            <a:ahLst/>
            <a:cxnLst>
              <a:cxn ang="0">
                <a:pos x="connsiteX0" y="connsiteY0"/>
              </a:cxn>
              <a:cxn ang="0">
                <a:pos x="connsiteX1" y="connsiteY1"/>
              </a:cxn>
              <a:cxn ang="0">
                <a:pos x="connsiteX2" y="connsiteY2"/>
              </a:cxn>
              <a:cxn ang="0">
                <a:pos x="connsiteX3" y="connsiteY3"/>
              </a:cxn>
            </a:cxnLst>
            <a:rect l="l" t="t" r="r" b="b"/>
            <a:pathLst>
              <a:path w="9326880" h="4216400">
                <a:moveTo>
                  <a:pt x="0" y="0"/>
                </a:moveTo>
                <a:lnTo>
                  <a:pt x="9326880" y="0"/>
                </a:lnTo>
                <a:lnTo>
                  <a:pt x="9326880" y="4216400"/>
                </a:lnTo>
                <a:lnTo>
                  <a:pt x="2834640" y="4216400"/>
                </a:lnTo>
              </a:path>
            </a:pathLst>
          </a:custGeom>
          <a:noFill/>
          <a:ln w="28575">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744C2A44-2BA4-4392-A8B9-8462785BC682}"/>
              </a:ext>
            </a:extLst>
          </p:cNvPr>
          <p:cNvSpPr/>
          <p:nvPr userDrawn="1"/>
        </p:nvSpPr>
        <p:spPr>
          <a:xfrm flipH="1">
            <a:off x="10964089" y="2659306"/>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8">
            <a:extLst>
              <a:ext uri="{FF2B5EF4-FFF2-40B4-BE49-F238E27FC236}">
                <a16:creationId xmlns:a16="http://schemas.microsoft.com/office/drawing/2014/main" id="{4324A69B-B17E-49FC-BD78-BA79B24D3978}"/>
              </a:ext>
            </a:extLst>
          </p:cNvPr>
          <p:cNvSpPr/>
          <p:nvPr userDrawn="1"/>
        </p:nvSpPr>
        <p:spPr>
          <a:xfrm flipH="1">
            <a:off x="10913808" y="2906663"/>
            <a:ext cx="321184" cy="2447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A3BA1198-965A-4C4E-92DC-6D7099A05196}"/>
              </a:ext>
            </a:extLst>
          </p:cNvPr>
          <p:cNvSpPr/>
          <p:nvPr userDrawn="1"/>
        </p:nvSpPr>
        <p:spPr>
          <a:xfrm flipH="1">
            <a:off x="10974248" y="3276388"/>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orma Livre: Forma 15">
            <a:extLst>
              <a:ext uri="{FF2B5EF4-FFF2-40B4-BE49-F238E27FC236}">
                <a16:creationId xmlns:a16="http://schemas.microsoft.com/office/drawing/2014/main" id="{033C9252-6335-46BA-96A8-051A64BCF89A}"/>
              </a:ext>
            </a:extLst>
          </p:cNvPr>
          <p:cNvSpPr/>
          <p:nvPr userDrawn="1"/>
        </p:nvSpPr>
        <p:spPr>
          <a:xfrm flipH="1" flipV="1">
            <a:off x="1103651" y="1432560"/>
            <a:ext cx="1908852" cy="4639919"/>
          </a:xfrm>
          <a:custGeom>
            <a:avLst/>
            <a:gdLst>
              <a:gd name="connsiteX0" fmla="*/ 0 w 11028218"/>
              <a:gd name="connsiteY0" fmla="*/ 5541818 h 5721927"/>
              <a:gd name="connsiteX1" fmla="*/ 0 w 11028218"/>
              <a:gd name="connsiteY1" fmla="*/ 0 h 5721927"/>
              <a:gd name="connsiteX2" fmla="*/ 11028218 w 11028218"/>
              <a:gd name="connsiteY2" fmla="*/ 0 h 5721927"/>
              <a:gd name="connsiteX3" fmla="*/ 11028218 w 11028218"/>
              <a:gd name="connsiteY3" fmla="*/ 5721927 h 5721927"/>
              <a:gd name="connsiteX4" fmla="*/ 9144000 w 11028218"/>
              <a:gd name="connsiteY4" fmla="*/ 5721927 h 5721927"/>
              <a:gd name="connsiteX0" fmla="*/ 0 w 11028218"/>
              <a:gd name="connsiteY0" fmla="*/ 0 h 5721927"/>
              <a:gd name="connsiteX1" fmla="*/ 11028218 w 11028218"/>
              <a:gd name="connsiteY1" fmla="*/ 0 h 5721927"/>
              <a:gd name="connsiteX2" fmla="*/ 11028218 w 11028218"/>
              <a:gd name="connsiteY2" fmla="*/ 5721927 h 5721927"/>
              <a:gd name="connsiteX3" fmla="*/ 9144000 w 11028218"/>
              <a:gd name="connsiteY3" fmla="*/ 5721927 h 5721927"/>
            </a:gdLst>
            <a:ahLst/>
            <a:cxnLst>
              <a:cxn ang="0">
                <a:pos x="connsiteX0" y="connsiteY0"/>
              </a:cxn>
              <a:cxn ang="0">
                <a:pos x="connsiteX1" y="connsiteY1"/>
              </a:cxn>
              <a:cxn ang="0">
                <a:pos x="connsiteX2" y="connsiteY2"/>
              </a:cxn>
              <a:cxn ang="0">
                <a:pos x="connsiteX3" y="connsiteY3"/>
              </a:cxn>
            </a:cxnLst>
            <a:rect l="l" t="t" r="r" b="b"/>
            <a:pathLst>
              <a:path w="11028218" h="5721927">
                <a:moveTo>
                  <a:pt x="0" y="0"/>
                </a:moveTo>
                <a:lnTo>
                  <a:pt x="11028218" y="0"/>
                </a:lnTo>
                <a:lnTo>
                  <a:pt x="11028218" y="5721927"/>
                </a:lnTo>
                <a:lnTo>
                  <a:pt x="9144000" y="5721927"/>
                </a:lnTo>
              </a:path>
            </a:pathLst>
          </a:custGeom>
          <a:noFill/>
          <a:ln w="28575">
            <a:solidFill>
              <a:srgbClr val="FFC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riângulo isósceles 16">
            <a:extLst>
              <a:ext uri="{FF2B5EF4-FFF2-40B4-BE49-F238E27FC236}">
                <a16:creationId xmlns:a16="http://schemas.microsoft.com/office/drawing/2014/main" id="{F9AB81E5-F9E7-4ED6-A273-F4D11CF06737}"/>
              </a:ext>
            </a:extLst>
          </p:cNvPr>
          <p:cNvSpPr/>
          <p:nvPr userDrawn="1"/>
        </p:nvSpPr>
        <p:spPr>
          <a:xfrm flipH="1">
            <a:off x="2632996" y="5529883"/>
            <a:ext cx="1402883" cy="947722"/>
          </a:xfrm>
          <a:prstGeom prst="triangl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isósceles 17">
            <a:extLst>
              <a:ext uri="{FF2B5EF4-FFF2-40B4-BE49-F238E27FC236}">
                <a16:creationId xmlns:a16="http://schemas.microsoft.com/office/drawing/2014/main" id="{5CE127D1-B7E0-4EDB-BF23-CAB95F3CE7ED}"/>
              </a:ext>
            </a:extLst>
          </p:cNvPr>
          <p:cNvSpPr/>
          <p:nvPr userDrawn="1"/>
        </p:nvSpPr>
        <p:spPr>
          <a:xfrm flipH="1">
            <a:off x="2632996" y="5747367"/>
            <a:ext cx="759014" cy="51275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63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
                                        </p:tgtEl>
                                        <p:attrNameLst>
                                          <p:attrName>ppt_y</p:attrName>
                                        </p:attrNameLst>
                                      </p:cBhvr>
                                      <p:tavLst>
                                        <p:tav tm="0">
                                          <p:val>
                                            <p:strVal val="#ppt_y"/>
                                          </p:val>
                                        </p:tav>
                                        <p:tav tm="100000">
                                          <p:val>
                                            <p:strVal val="#ppt_y"/>
                                          </p:val>
                                        </p:tav>
                                      </p:tavLst>
                                    </p:anim>
                                    <p:anim calcmode="lin" valueType="num">
                                      <p:cBhvr>
                                        <p:cTn id="13"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6" grpId="0" animBg="1"/>
      <p:bldP spid="17"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B8B13-566A-4671-BD09-7B4F0972F8E0}"/>
              </a:ext>
            </a:extLst>
          </p:cNvPr>
          <p:cNvSpPr>
            <a:spLocks noGrp="1"/>
          </p:cNvSpPr>
          <p:nvPr>
            <p:ph type="title" hasCustomPrompt="1"/>
          </p:nvPr>
        </p:nvSpPr>
        <p:spPr>
          <a:xfrm>
            <a:off x="5691117" y="0"/>
            <a:ext cx="5679744" cy="1597652"/>
          </a:xfrm>
        </p:spPr>
        <p:txBody>
          <a:bodyPr/>
          <a:lstStyle>
            <a:lvl1pPr algn="l">
              <a:defRPr>
                <a:solidFill>
                  <a:schemeClr val="accent5">
                    <a:lumMod val="50000"/>
                  </a:schemeClr>
                </a:solidFill>
              </a:defRPr>
            </a:lvl1pPr>
          </a:lstStyle>
          <a:p>
            <a:r>
              <a:rPr lang="pt-BR" dirty="0"/>
              <a:t>título Mestre</a:t>
            </a:r>
          </a:p>
        </p:txBody>
      </p:sp>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1936821"/>
            <a:ext cx="5679744" cy="4351338"/>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615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750"/>
                                        <p:tgtEl>
                                          <p:spTgt spid="11"/>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0"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6"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2"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8"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4" dur="10" fill="hold"/>
                                        <p:tgtEl>
                                          <p:spTgt spid="4">
                                            <p:txEl>
                                              <p:pRg st="4" end="4"/>
                                            </p:txEl>
                                          </p:spTgt>
                                        </p:tgtEl>
                                        <p:attrNameLst>
                                          <p:attrName>ppt_y</p:attrName>
                                        </p:attrNameLst>
                                      </p:cBhvr>
                                      <p:tavLst>
                                        <p:tav tm="0">
                                          <p:val>
                                            <p:strVal val="#ppt_y"/>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7" grpId="0" animBg="1"/>
      <p:bldP spid="8"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233680"/>
            <a:ext cx="5679744" cy="6054479"/>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solidFill>
              <a:schemeClr val="accent5"/>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466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75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2"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8"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4"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0" dur="10" fill="hold"/>
                                        <p:tgtEl>
                                          <p:spTgt spid="4">
                                            <p:txEl>
                                              <p:pRg st="4" end="4"/>
                                            </p:txEl>
                                          </p:spTgt>
                                        </p:tgtEl>
                                        <p:attrNameLst>
                                          <p:attrName>ppt_y</p:attrName>
                                        </p:attrNameLst>
                                      </p:cBhvr>
                                      <p:tavLst>
                                        <p:tav tm="0">
                                          <p:val>
                                            <p:strVal val="#ppt_y"/>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7" grpId="0" animBg="1"/>
      <p:bldP spid="8" grpId="0" animBg="1"/>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957FB-38C6-46A4-8EB9-B3F01AD30B7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AA44FB1-A44A-43C1-BC35-2D6467908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B130F88-E7B7-45A2-9150-2EE953A022D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0D4549-FB9A-48C9-B4C1-669CB11B0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8EFB0CD-71F9-4004-B43F-62F7BDC27089}"/>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5D33FA8-29A0-4442-9589-EBD8283DFBF5}"/>
              </a:ext>
            </a:extLst>
          </p:cNvPr>
          <p:cNvSpPr>
            <a:spLocks noGrp="1"/>
          </p:cNvSpPr>
          <p:nvPr>
            <p:ph type="dt" sz="half" idx="10"/>
          </p:nvPr>
        </p:nvSpPr>
        <p:spPr/>
        <p:txBody>
          <a:bodyPr/>
          <a:lstStyle/>
          <a:p>
            <a:fld id="{4228DD32-7637-47B7-88A4-4AFCCCC3E908}" type="datetimeFigureOut">
              <a:rPr lang="pt-BR" smtClean="0"/>
              <a:t>04/08/2020</a:t>
            </a:fld>
            <a:endParaRPr lang="pt-BR"/>
          </a:p>
        </p:txBody>
      </p:sp>
      <p:sp>
        <p:nvSpPr>
          <p:cNvPr id="8" name="Espaço Reservado para Rodapé 7">
            <a:extLst>
              <a:ext uri="{FF2B5EF4-FFF2-40B4-BE49-F238E27FC236}">
                <a16:creationId xmlns:a16="http://schemas.microsoft.com/office/drawing/2014/main" id="{35E0C91D-DE60-4784-AFB0-BF529765D0F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EAA9204-7A39-4073-B0BE-BBF3E002BBFE}"/>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406608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1661B-04F0-4093-B5B0-2FB25E22C959}"/>
              </a:ext>
            </a:extLst>
          </p:cNvPr>
          <p:cNvSpPr>
            <a:spLocks noGrp="1"/>
          </p:cNvSpPr>
          <p:nvPr>
            <p:ph type="title"/>
          </p:nvPr>
        </p:nvSpPr>
        <p:spPr>
          <a:xfrm>
            <a:off x="416560" y="365126"/>
            <a:ext cx="11043920" cy="701674"/>
          </a:xfrm>
          <a:prstGeom prst="rect">
            <a:avLst/>
          </a:prstGeom>
          <a:ln w="19050">
            <a:noFill/>
            <a:headEnd type="arrow"/>
            <a:tailEnd type="arrow"/>
          </a:ln>
        </p:spPr>
        <p:txBody>
          <a:bodyPr>
            <a:normAutofit/>
          </a:bodyPr>
          <a:lstStyle>
            <a:lvl1pPr>
              <a:defRPr sz="4800">
                <a:solidFill>
                  <a:schemeClr val="accent5"/>
                </a:solidFill>
              </a:defRPr>
            </a:lvl1pPr>
          </a:lstStyle>
          <a:p>
            <a:r>
              <a:rPr lang="pt-BR" dirty="0"/>
              <a:t>Clique para editar o título Mestre</a:t>
            </a:r>
          </a:p>
        </p:txBody>
      </p:sp>
    </p:spTree>
    <p:extLst>
      <p:ext uri="{BB962C8B-B14F-4D97-AF65-F5344CB8AC3E}">
        <p14:creationId xmlns:p14="http://schemas.microsoft.com/office/powerpoint/2010/main" val="1685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1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09887C7-519F-4CEF-A514-641E4457770B}"/>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80559AF-3760-40D4-B231-7F1885D5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D56CFCA-B7D1-4AFC-99AC-E4A6C2F25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87C76ED7-6414-4512-86F2-03226DE51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8DD32-7637-47B7-88A4-4AFCCCC3E908}" type="datetimeFigureOut">
              <a:rPr lang="pt-BR" smtClean="0"/>
              <a:t>04/08/2020</a:t>
            </a:fld>
            <a:endParaRPr lang="pt-BR"/>
          </a:p>
        </p:txBody>
      </p:sp>
      <p:sp>
        <p:nvSpPr>
          <p:cNvPr id="5" name="Espaço Reservado para Rodapé 4">
            <a:extLst>
              <a:ext uri="{FF2B5EF4-FFF2-40B4-BE49-F238E27FC236}">
                <a16:creationId xmlns:a16="http://schemas.microsoft.com/office/drawing/2014/main" id="{F4A3198C-D58D-4C1A-A810-CA51AA53A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8E1B198-C6F1-455B-AC89-E2BDBC593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6A617-CA0F-4F51-A1FC-575DE9DE1586}" type="slidenum">
              <a:rPr lang="pt-BR" smtClean="0"/>
              <a:t>‹#›</a:t>
            </a:fld>
            <a:endParaRPr lang="pt-BR"/>
          </a:p>
        </p:txBody>
      </p:sp>
    </p:spTree>
    <p:extLst>
      <p:ext uri="{BB962C8B-B14F-4D97-AF65-F5344CB8AC3E}">
        <p14:creationId xmlns:p14="http://schemas.microsoft.com/office/powerpoint/2010/main" val="1247910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65" r:id="rId6"/>
    <p:sldLayoutId id="2147483653" r:id="rId7"/>
    <p:sldLayoutId id="2147483654" r:id="rId8"/>
    <p:sldLayoutId id="2147483655" r:id="rId9"/>
    <p:sldLayoutId id="2147483656" r:id="rId10"/>
    <p:sldLayoutId id="2147483662" r:id="rId11"/>
    <p:sldLayoutId id="2147483660" r:id="rId12"/>
    <p:sldLayoutId id="2147483664" r:id="rId13"/>
    <p:sldLayoutId id="2147483657" r:id="rId14"/>
    <p:sldLayoutId id="2147483663" r:id="rId15"/>
  </p:sldLayoutIdLst>
  <p:txStyles>
    <p:titleStyle>
      <a:lvl1pPr algn="ctr" defTabSz="914400" rtl="0" eaLnBrk="1" latinLnBrk="0" hangingPunct="1">
        <a:lnSpc>
          <a:spcPct val="90000"/>
        </a:lnSpc>
        <a:spcBef>
          <a:spcPct val="0"/>
        </a:spcBef>
        <a:buNone/>
        <a:defRPr sz="4400" kern="1200" cap="all" baseline="0">
          <a:solidFill>
            <a:schemeClr val="tx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xpixel.net/Adult-Annoyed-Young-Annoy-Upset-Bored-Woman-3082829" TargetMode="External"/><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Espaço Reservado para Imagem 25" descr="Uma imagem contendo pessoa, ao ar livre, homem, céu&#10;&#10;Descrição gerada automaticamente">
            <a:extLst>
              <a:ext uri="{FF2B5EF4-FFF2-40B4-BE49-F238E27FC236}">
                <a16:creationId xmlns:a16="http://schemas.microsoft.com/office/drawing/2014/main" id="{66F11B61-B6CB-4779-9309-45E30CA713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44" b="2244"/>
          <a:stretch>
            <a:fillRect/>
          </a:stretch>
        </p:blipFill>
        <p:spPr>
          <a:xfrm flipH="1">
            <a:off x="0" y="0"/>
            <a:ext cx="12192000" cy="6858000"/>
          </a:xfrm>
        </p:spPr>
      </p:pic>
      <p:sp>
        <p:nvSpPr>
          <p:cNvPr id="19" name="Retângulo 18">
            <a:extLst>
              <a:ext uri="{FF2B5EF4-FFF2-40B4-BE49-F238E27FC236}">
                <a16:creationId xmlns:a16="http://schemas.microsoft.com/office/drawing/2014/main" id="{E2D6CABE-32C1-444A-8126-34B3D6E97205}"/>
              </a:ext>
            </a:extLst>
          </p:cNvPr>
          <p:cNvSpPr/>
          <p:nvPr/>
        </p:nvSpPr>
        <p:spPr>
          <a:xfrm>
            <a:off x="2125216" y="3233116"/>
            <a:ext cx="6186949" cy="258962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3315092" y="3695002"/>
            <a:ext cx="8638095" cy="1655762"/>
          </a:xfrm>
        </p:spPr>
        <p:txBody>
          <a:bodyPr>
            <a:noAutofit/>
          </a:bodyPr>
          <a:lstStyle/>
          <a:p>
            <a:pPr algn="l"/>
            <a:r>
              <a:rPr lang="bg-BG" sz="16600" dirty="0">
                <a:solidFill>
                  <a:schemeClr val="bg1"/>
                </a:solidFill>
              </a:rPr>
              <a:t>EART</a:t>
            </a:r>
            <a:endParaRPr lang="pt-BR" sz="166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125214" y="3183630"/>
            <a:ext cx="6236428" cy="2639106"/>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1136121" y="3359563"/>
            <a:ext cx="2033500" cy="2387600"/>
          </a:xfrm>
          <a:solidFill>
            <a:srgbClr val="C00000">
              <a:alpha val="80000"/>
            </a:srgbClr>
          </a:solidFill>
        </p:spPr>
        <p:txBody>
          <a:bodyPr/>
          <a:lstStyle/>
          <a:p>
            <a:r>
              <a:rPr lang="bg-BG" dirty="0"/>
              <a:t>H</a:t>
            </a:r>
            <a:endParaRPr lang="pt-BR" dirty="0"/>
          </a:p>
        </p:txBody>
      </p:sp>
      <p:sp>
        <p:nvSpPr>
          <p:cNvPr id="3" name="CaixaDeTexto 2">
            <a:extLst>
              <a:ext uri="{FF2B5EF4-FFF2-40B4-BE49-F238E27FC236}">
                <a16:creationId xmlns:a16="http://schemas.microsoft.com/office/drawing/2014/main" id="{32D50902-07A9-4D7D-9523-9DE0A8930672}"/>
              </a:ext>
            </a:extLst>
          </p:cNvPr>
          <p:cNvSpPr txBox="1"/>
          <p:nvPr/>
        </p:nvSpPr>
        <p:spPr>
          <a:xfrm>
            <a:off x="1621410" y="6155702"/>
            <a:ext cx="2262433" cy="369332"/>
          </a:xfrm>
          <a:prstGeom prst="rect">
            <a:avLst/>
          </a:prstGeom>
          <a:noFill/>
        </p:spPr>
        <p:txBody>
          <a:bodyPr wrap="square" rtlCol="0">
            <a:spAutoFit/>
          </a:bodyPr>
          <a:lstStyle/>
          <a:p>
            <a:r>
              <a:rPr lang="pt-BR" dirty="0">
                <a:solidFill>
                  <a:schemeClr val="bg1"/>
                </a:solidFill>
              </a:rPr>
              <a:t>DON MCFARLANE </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3342609" y="2741793"/>
            <a:ext cx="4671508" cy="769441"/>
          </a:xfrm>
          <a:prstGeom prst="rect">
            <a:avLst/>
          </a:prstGeom>
          <a:solidFill>
            <a:srgbClr val="C00000"/>
          </a:solidFill>
        </p:spPr>
        <p:txBody>
          <a:bodyPr wrap="square" rtlCol="0">
            <a:spAutoFit/>
          </a:bodyPr>
          <a:lstStyle/>
          <a:p>
            <a:r>
              <a:rPr lang="pt-BR" sz="4400" b="1" dirty="0">
                <a:solidFill>
                  <a:schemeClr val="bg1"/>
                </a:solidFill>
              </a:rPr>
              <a:t> </a:t>
            </a:r>
            <a:r>
              <a:rPr lang="bg-BG" sz="4400" b="1" dirty="0">
                <a:solidFill>
                  <a:schemeClr val="bg1"/>
                </a:solidFill>
              </a:rPr>
              <a:t>A MATTER OF</a:t>
            </a:r>
            <a:endParaRPr lang="pt-BR" sz="8800" b="1" dirty="0">
              <a:solidFill>
                <a:schemeClr val="bg1"/>
              </a:solidFill>
              <a:effectLst/>
            </a:endParaRPr>
          </a:p>
        </p:txBody>
      </p:sp>
      <p:pic>
        <p:nvPicPr>
          <p:cNvPr id="22" name="image109.jpeg">
            <a:extLst>
              <a:ext uri="{FF2B5EF4-FFF2-40B4-BE49-F238E27FC236}">
                <a16:creationId xmlns:a16="http://schemas.microsoft.com/office/drawing/2014/main" id="{72B5ECDA-368C-413E-A456-7C8C9CF8EA58}"/>
              </a:ext>
            </a:extLst>
          </p:cNvPr>
          <p:cNvPicPr/>
          <p:nvPr/>
        </p:nvPicPr>
        <p:blipFill>
          <a:blip r:embed="rId3" cstate="print"/>
          <a:stretch>
            <a:fillRect/>
          </a:stretch>
        </p:blipFill>
        <p:spPr>
          <a:xfrm>
            <a:off x="333408" y="5544864"/>
            <a:ext cx="1155700" cy="1155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2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ppt_x"/>
                                          </p:val>
                                        </p:tav>
                                        <p:tav tm="100000">
                                          <p:val>
                                            <p:strVal val="#ppt_x"/>
                                          </p:val>
                                        </p:tav>
                                      </p:tavLst>
                                    </p:anim>
                                    <p:anim calcmode="lin" valueType="num">
                                      <p:cBhvr additive="base">
                                        <p:cTn id="20" dur="250" fill="hold"/>
                                        <p:tgtEl>
                                          <p:spTgt spid="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750"/>
                                        <p:tgtEl>
                                          <p:spTgt spid="19"/>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3"/>
                                        </p:tgtEl>
                                        <p:attrNameLst>
                                          <p:attrName>style.visibility</p:attrName>
                                        </p:attrNameLst>
                                      </p:cBhvr>
                                      <p:to>
                                        <p:strVal val="visible"/>
                                      </p:to>
                                    </p:set>
                                    <p:anim calcmode="lin" valueType="num">
                                      <p:cBhvr>
                                        <p:cTn id="26"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13"/>
                                        </p:tgtEl>
                                        <p:attrNameLst>
                                          <p:attrName>ppt_y</p:attrName>
                                        </p:attrNameLst>
                                      </p:cBhvr>
                                      <p:tavLst>
                                        <p:tav tm="0">
                                          <p:val>
                                            <p:strVal val="#ppt_y"/>
                                          </p:val>
                                        </p:tav>
                                        <p:tav tm="100000">
                                          <p:val>
                                            <p:strVal val="#ppt_y"/>
                                          </p:val>
                                        </p:tav>
                                      </p:tavLst>
                                    </p:anim>
                                    <p:anim calcmode="lin" valueType="num">
                                      <p:cBhvr>
                                        <p:cTn id="28"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3"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55BBDD0-7234-44D1-8ADB-33A27EC7AD7F}"/>
              </a:ext>
            </a:extLst>
          </p:cNvPr>
          <p:cNvSpPr>
            <a:spLocks noGrp="1"/>
          </p:cNvSpPr>
          <p:nvPr>
            <p:ph type="body" sz="half" idx="2"/>
          </p:nvPr>
        </p:nvSpPr>
        <p:spPr/>
        <p:txBody>
          <a:bodyPr/>
          <a:lstStyle/>
          <a:p>
            <a:r>
              <a:rPr lang="en-US" dirty="0"/>
              <a:t>While duty and obligation have their place, often they do not yield much and are not a sustainable basis on which to give to the church and to the work of God.</a:t>
            </a:r>
            <a:endParaRPr lang="pt-BR" dirty="0"/>
          </a:p>
        </p:txBody>
      </p:sp>
      <p:pic>
        <p:nvPicPr>
          <p:cNvPr id="5" name="Espaço Reservado para Imagem 4" descr="Uma imagem contendo pessoa, vestuário, parede, homem&#10;&#10;Descrição gerada automaticamente">
            <a:extLst>
              <a:ext uri="{FF2B5EF4-FFF2-40B4-BE49-F238E27FC236}">
                <a16:creationId xmlns:a16="http://schemas.microsoft.com/office/drawing/2014/main" id="{35849EB2-CD4C-4F82-A7A5-9A720A8E4C3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147" r="18147"/>
          <a:stretch>
            <a:fillRect/>
          </a:stretch>
        </p:blipFill>
        <p:spPr/>
      </p:pic>
    </p:spTree>
    <p:extLst>
      <p:ext uri="{BB962C8B-B14F-4D97-AF65-F5344CB8AC3E}">
        <p14:creationId xmlns:p14="http://schemas.microsoft.com/office/powerpoint/2010/main" val="281718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4EC28D6-1AE6-4006-B9FC-7C8EB11DB520}"/>
              </a:ext>
            </a:extLst>
          </p:cNvPr>
          <p:cNvSpPr>
            <a:spLocks noGrp="1"/>
          </p:cNvSpPr>
          <p:nvPr>
            <p:ph type="body" sz="half" idx="2"/>
          </p:nvPr>
        </p:nvSpPr>
        <p:spPr/>
        <p:txBody>
          <a:bodyPr/>
          <a:lstStyle/>
          <a:p>
            <a:r>
              <a:rPr lang="en-US" dirty="0"/>
              <a:t> “Each of you should give what you have decided in your heart to give, not reluctantly or under compulsion, for God loves a cheerful giver.”</a:t>
            </a:r>
            <a:endParaRPr lang="pt-BR" dirty="0"/>
          </a:p>
        </p:txBody>
      </p:sp>
      <p:sp>
        <p:nvSpPr>
          <p:cNvPr id="5" name="Espaço Reservado para Texto 4">
            <a:extLst>
              <a:ext uri="{FF2B5EF4-FFF2-40B4-BE49-F238E27FC236}">
                <a16:creationId xmlns:a16="http://schemas.microsoft.com/office/drawing/2014/main" id="{E5355404-89F9-40BA-B756-77FD2E47FAB7}"/>
              </a:ext>
            </a:extLst>
          </p:cNvPr>
          <p:cNvSpPr>
            <a:spLocks noGrp="1"/>
          </p:cNvSpPr>
          <p:nvPr>
            <p:ph type="body" sz="quarter" idx="10"/>
          </p:nvPr>
        </p:nvSpPr>
        <p:spPr/>
        <p:txBody>
          <a:bodyPr/>
          <a:lstStyle/>
          <a:p>
            <a:r>
              <a:rPr lang="pt-BR" dirty="0"/>
              <a:t>2 Cor 9:7 (NIV)</a:t>
            </a:r>
          </a:p>
        </p:txBody>
      </p:sp>
    </p:spTree>
    <p:extLst>
      <p:ext uri="{BB962C8B-B14F-4D97-AF65-F5344CB8AC3E}">
        <p14:creationId xmlns:p14="http://schemas.microsoft.com/office/powerpoint/2010/main" val="29609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FB1661DA-4479-47CF-9DC1-3385E6FCA5DF}"/>
              </a:ext>
            </a:extLst>
          </p:cNvPr>
          <p:cNvSpPr>
            <a:spLocks noGrp="1"/>
          </p:cNvSpPr>
          <p:nvPr>
            <p:ph type="body" sz="half" idx="2"/>
          </p:nvPr>
        </p:nvSpPr>
        <p:spPr/>
        <p:txBody>
          <a:bodyPr>
            <a:normAutofit fontScale="92500" lnSpcReduction="20000"/>
          </a:bodyPr>
          <a:lstStyle/>
          <a:p>
            <a:r>
              <a:rPr lang="en-US" dirty="0"/>
              <a:t>“The offering from the heart that loves, God delights to honor, giving it highest efficiency in service for him. If we have given our hearts to Jesus, we also shall bring our gifts to Him. Our gold and silver, our most precious earthly possessions, our highest mental and spiritual endowments, will be freely devoted to Him who loved us, and gave Himself for us.”</a:t>
            </a:r>
            <a:endParaRPr lang="pt-BR" dirty="0"/>
          </a:p>
        </p:txBody>
      </p:sp>
      <p:sp>
        <p:nvSpPr>
          <p:cNvPr id="7" name="Espaço Reservado para Texto 6">
            <a:extLst>
              <a:ext uri="{FF2B5EF4-FFF2-40B4-BE49-F238E27FC236}">
                <a16:creationId xmlns:a16="http://schemas.microsoft.com/office/drawing/2014/main" id="{5A54E2C8-FF0C-4061-97E1-A4BD601ECF73}"/>
              </a:ext>
            </a:extLst>
          </p:cNvPr>
          <p:cNvSpPr>
            <a:spLocks noGrp="1"/>
          </p:cNvSpPr>
          <p:nvPr>
            <p:ph type="body" sz="quarter" idx="10"/>
          </p:nvPr>
        </p:nvSpPr>
        <p:spPr/>
        <p:txBody>
          <a:bodyPr/>
          <a:lstStyle/>
          <a:p>
            <a:r>
              <a:rPr lang="en-US" dirty="0"/>
              <a:t>Ellen G. White, </a:t>
            </a:r>
            <a:r>
              <a:rPr lang="en-US" i="1" dirty="0"/>
              <a:t>The Desire of Ages</a:t>
            </a:r>
            <a:r>
              <a:rPr lang="en-US" dirty="0"/>
              <a:t>, p. 65.</a:t>
            </a:r>
            <a:endParaRPr lang="pt-BR" dirty="0"/>
          </a:p>
        </p:txBody>
      </p:sp>
    </p:spTree>
    <p:extLst>
      <p:ext uri="{BB962C8B-B14F-4D97-AF65-F5344CB8AC3E}">
        <p14:creationId xmlns:p14="http://schemas.microsoft.com/office/powerpoint/2010/main" val="367173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962BEAF-CB04-4584-8D44-C3210379C879}"/>
              </a:ext>
            </a:extLst>
          </p:cNvPr>
          <p:cNvSpPr>
            <a:spLocks noGrp="1"/>
          </p:cNvSpPr>
          <p:nvPr>
            <p:ph type="title"/>
          </p:nvPr>
        </p:nvSpPr>
        <p:spPr>
          <a:xfrm>
            <a:off x="400639" y="992187"/>
            <a:ext cx="4338320" cy="4873626"/>
          </a:xfrm>
        </p:spPr>
        <p:txBody>
          <a:bodyPr>
            <a:normAutofit/>
          </a:bodyPr>
          <a:lstStyle/>
          <a:p>
            <a:r>
              <a:rPr lang="en-US" sz="2400" dirty="0"/>
              <a:t>what can church leaders do to ensure that what the church experiences is a matter of the heart, that members have an emotional relationship with the church and the Lord of the church, and in so doing, are willing to give of themselves and their means, not because they have to but because they want to?</a:t>
            </a:r>
            <a:endParaRPr lang="pt-BR" sz="2400" dirty="0"/>
          </a:p>
        </p:txBody>
      </p:sp>
      <p:pic>
        <p:nvPicPr>
          <p:cNvPr id="7" name="Espaço Reservado para Imagem 6" descr="Uma imagem contendo chão, ao ar livre, pessoa, mulher&#10;&#10;Descrição gerada automaticamente">
            <a:extLst>
              <a:ext uri="{FF2B5EF4-FFF2-40B4-BE49-F238E27FC236}">
                <a16:creationId xmlns:a16="http://schemas.microsoft.com/office/drawing/2014/main" id="{C92B80EF-3086-43C5-8C46-B9BA4CBCDB2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30" r="11830"/>
          <a:stretch>
            <a:fillRect/>
          </a:stretch>
        </p:blipFill>
        <p:spPr/>
      </p:pic>
    </p:spTree>
    <p:extLst>
      <p:ext uri="{BB962C8B-B14F-4D97-AF65-F5344CB8AC3E}">
        <p14:creationId xmlns:p14="http://schemas.microsoft.com/office/powerpoint/2010/main" val="131124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33114A-63C9-455E-A7FA-3C2D5801836A}"/>
              </a:ext>
            </a:extLst>
          </p:cNvPr>
          <p:cNvSpPr>
            <a:spLocks noGrp="1"/>
          </p:cNvSpPr>
          <p:nvPr>
            <p:ph type="title"/>
          </p:nvPr>
        </p:nvSpPr>
        <p:spPr/>
        <p:txBody>
          <a:bodyPr>
            <a:normAutofit/>
          </a:bodyPr>
          <a:lstStyle/>
          <a:p>
            <a:r>
              <a:rPr lang="en-US" sz="3600" dirty="0"/>
              <a:t>WHEN Church leaders ARE excited about what Christ is doing in their own lives and in the lives of others… </a:t>
            </a:r>
            <a:endParaRPr lang="pt-BR" sz="3600" dirty="0"/>
          </a:p>
        </p:txBody>
      </p:sp>
      <p:pic>
        <p:nvPicPr>
          <p:cNvPr id="5" name="Espaço Reservado para Imagem 4" descr="Uma imagem contendo pessoa, homem&#10;&#10;Descrição gerada automaticamente">
            <a:extLst>
              <a:ext uri="{FF2B5EF4-FFF2-40B4-BE49-F238E27FC236}">
                <a16:creationId xmlns:a16="http://schemas.microsoft.com/office/drawing/2014/main" id="{62DF91B3-7B6A-4AF8-8C27-9866928512D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640" r="11640"/>
          <a:stretch>
            <a:fillRect/>
          </a:stretch>
        </p:blipFill>
        <p:spPr/>
      </p:pic>
    </p:spTree>
    <p:extLst>
      <p:ext uri="{BB962C8B-B14F-4D97-AF65-F5344CB8AC3E}">
        <p14:creationId xmlns:p14="http://schemas.microsoft.com/office/powerpoint/2010/main" val="241487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3B6433B-C6C7-46C0-AE05-FE453A44CC21}"/>
              </a:ext>
            </a:extLst>
          </p:cNvPr>
          <p:cNvSpPr>
            <a:spLocks noGrp="1"/>
          </p:cNvSpPr>
          <p:nvPr>
            <p:ph type="body" sz="half" idx="2"/>
          </p:nvPr>
        </p:nvSpPr>
        <p:spPr>
          <a:xfrm>
            <a:off x="5949963" y="1021080"/>
            <a:ext cx="5691189" cy="4549934"/>
          </a:xfrm>
        </p:spPr>
        <p:txBody>
          <a:bodyPr>
            <a:normAutofit/>
          </a:bodyPr>
          <a:lstStyle/>
          <a:p>
            <a:r>
              <a:rPr lang="en-US" sz="3600" dirty="0"/>
              <a:t>their attitude becomes contagious; members become “infected” and feel that they are a part of something special and big.</a:t>
            </a:r>
            <a:endParaRPr lang="pt-BR" sz="3600" dirty="0"/>
          </a:p>
        </p:txBody>
      </p:sp>
      <p:pic>
        <p:nvPicPr>
          <p:cNvPr id="5" name="Espaço Reservado para Imagem 4" descr="Uma imagem contendo pessoa, mulher, interior&#10;&#10;Descrição gerada automaticamente">
            <a:extLst>
              <a:ext uri="{FF2B5EF4-FFF2-40B4-BE49-F238E27FC236}">
                <a16:creationId xmlns:a16="http://schemas.microsoft.com/office/drawing/2014/main" id="{69AB2F13-C852-4561-A564-EA82ECE0AFA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2" r="17932"/>
          <a:stretch>
            <a:fillRect/>
          </a:stretch>
        </p:blipFill>
        <p:spPr/>
      </p:pic>
    </p:spTree>
    <p:extLst>
      <p:ext uri="{BB962C8B-B14F-4D97-AF65-F5344CB8AC3E}">
        <p14:creationId xmlns:p14="http://schemas.microsoft.com/office/powerpoint/2010/main" val="101009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384240B-A34C-4F1F-BE92-DE7E1C480C6A}"/>
              </a:ext>
            </a:extLst>
          </p:cNvPr>
          <p:cNvSpPr>
            <a:spLocks noGrp="1"/>
          </p:cNvSpPr>
          <p:nvPr>
            <p:ph type="title"/>
          </p:nvPr>
        </p:nvSpPr>
        <p:spPr/>
        <p:txBody>
          <a:bodyPr/>
          <a:lstStyle/>
          <a:p>
            <a:r>
              <a:rPr lang="en-US" dirty="0"/>
              <a:t>The converse is equally true</a:t>
            </a:r>
            <a:r>
              <a:rPr lang="bg-BG" dirty="0"/>
              <a:t>.</a:t>
            </a:r>
            <a:endParaRPr lang="pt-BR" dirty="0"/>
          </a:p>
        </p:txBody>
      </p:sp>
      <p:pic>
        <p:nvPicPr>
          <p:cNvPr id="7" name="Espaço Reservado para Imagem 6" descr="Uma imagem contendo pessoa, parede, vestuário, ao ar livre&#10;&#10;Descrição gerada automaticamente">
            <a:extLst>
              <a:ext uri="{FF2B5EF4-FFF2-40B4-BE49-F238E27FC236}">
                <a16:creationId xmlns:a16="http://schemas.microsoft.com/office/drawing/2014/main" id="{DABC3242-EDD4-464D-86D0-AB3C7E39EB47}"/>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04" r="5804"/>
          <a:stretch>
            <a:fillRect/>
          </a:stretch>
        </p:blipFill>
        <p:spPr/>
      </p:pic>
    </p:spTree>
    <p:extLst>
      <p:ext uri="{BB962C8B-B14F-4D97-AF65-F5344CB8AC3E}">
        <p14:creationId xmlns:p14="http://schemas.microsoft.com/office/powerpoint/2010/main" val="218656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86D88C8-2B76-4253-8F78-492CE18091C3}"/>
              </a:ext>
            </a:extLst>
          </p:cNvPr>
          <p:cNvSpPr>
            <a:spLocks noGrp="1"/>
          </p:cNvSpPr>
          <p:nvPr>
            <p:ph type="title"/>
          </p:nvPr>
        </p:nvSpPr>
        <p:spPr/>
        <p:txBody>
          <a:bodyPr>
            <a:normAutofit fontScale="90000"/>
          </a:bodyPr>
          <a:lstStyle/>
          <a:p>
            <a:r>
              <a:rPr lang="en-US" sz="5300" dirty="0"/>
              <a:t>People are USUALLY willing </a:t>
            </a:r>
            <a:br>
              <a:rPr lang="en-US" sz="5300" dirty="0"/>
            </a:br>
            <a:r>
              <a:rPr lang="en-US" sz="5300" dirty="0"/>
              <a:t>to give their resources to WHATEVER and to whomever they feel connected.</a:t>
            </a:r>
            <a:endParaRPr lang="en-US" dirty="0"/>
          </a:p>
        </p:txBody>
      </p:sp>
    </p:spTree>
    <p:extLst>
      <p:ext uri="{BB962C8B-B14F-4D97-AF65-F5344CB8AC3E}">
        <p14:creationId xmlns:p14="http://schemas.microsoft.com/office/powerpoint/2010/main" val="19888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369124B-2D2D-49EC-97B8-F905FC8DCF44}"/>
              </a:ext>
            </a:extLst>
          </p:cNvPr>
          <p:cNvSpPr>
            <a:spLocks noGrp="1"/>
          </p:cNvSpPr>
          <p:nvPr>
            <p:ph type="body" sz="half" idx="2"/>
          </p:nvPr>
        </p:nvSpPr>
        <p:spPr/>
        <p:txBody>
          <a:bodyPr>
            <a:normAutofit/>
          </a:bodyPr>
          <a:lstStyle/>
          <a:p>
            <a:r>
              <a:rPr lang="en-US" sz="3600" dirty="0"/>
              <a:t>Church members must experience the ongoing care of leaders. </a:t>
            </a:r>
            <a:endParaRPr lang="pt-BR" sz="3600" dirty="0"/>
          </a:p>
        </p:txBody>
      </p:sp>
      <p:pic>
        <p:nvPicPr>
          <p:cNvPr id="5" name="Espaço Reservado para Imagem 4" descr="Uma imagem contendo pessoa, edifício, em pé, ao ar livre&#10;&#10;Descrição gerada automaticamente">
            <a:extLst>
              <a:ext uri="{FF2B5EF4-FFF2-40B4-BE49-F238E27FC236}">
                <a16:creationId xmlns:a16="http://schemas.microsoft.com/office/drawing/2014/main" id="{7497172E-0BEC-4A22-AE9E-4663A5D2B91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spTree>
    <p:extLst>
      <p:ext uri="{BB962C8B-B14F-4D97-AF65-F5344CB8AC3E}">
        <p14:creationId xmlns:p14="http://schemas.microsoft.com/office/powerpoint/2010/main" val="41962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E848BF8-5936-45E2-A500-F70342F3EEE1}"/>
              </a:ext>
            </a:extLst>
          </p:cNvPr>
          <p:cNvSpPr>
            <a:spLocks noGrp="1"/>
          </p:cNvSpPr>
          <p:nvPr>
            <p:ph type="body" sz="half" idx="2"/>
          </p:nvPr>
        </p:nvSpPr>
        <p:spPr/>
        <p:txBody>
          <a:bodyPr>
            <a:normAutofit/>
          </a:bodyPr>
          <a:lstStyle/>
          <a:p>
            <a:r>
              <a:rPr lang="bg-BG" sz="3600" dirty="0"/>
              <a:t>C</a:t>
            </a:r>
            <a:r>
              <a:rPr lang="en-US" sz="3600" dirty="0" err="1"/>
              <a:t>hurch</a:t>
            </a:r>
            <a:r>
              <a:rPr lang="en-US" sz="3600" dirty="0"/>
              <a:t> leaders should visit those in their spiritual care on a regular basis.</a:t>
            </a:r>
            <a:endParaRPr lang="pt-BR" sz="3600" dirty="0"/>
          </a:p>
        </p:txBody>
      </p:sp>
      <p:pic>
        <p:nvPicPr>
          <p:cNvPr id="5" name="Espaço Reservado para Imagem 4" descr="Uma imagem contendo pessoa, homem, edifício, interior&#10;&#10;Descrição gerada automaticamente">
            <a:extLst>
              <a:ext uri="{FF2B5EF4-FFF2-40B4-BE49-F238E27FC236}">
                <a16:creationId xmlns:a16="http://schemas.microsoft.com/office/drawing/2014/main" id="{B4067E82-0657-4FD8-90AF-30AFCC25077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388" t="1298" r="31807" b="714"/>
          <a:stretch/>
        </p:blipFill>
        <p:spPr>
          <a:xfrm>
            <a:off x="497840" y="831374"/>
            <a:ext cx="4924422" cy="5120640"/>
          </a:xfrm>
        </p:spPr>
      </p:pic>
    </p:spTree>
    <p:extLst>
      <p:ext uri="{BB962C8B-B14F-4D97-AF65-F5344CB8AC3E}">
        <p14:creationId xmlns:p14="http://schemas.microsoft.com/office/powerpoint/2010/main" val="23701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9">
            <a:extLst>
              <a:ext uri="{FF2B5EF4-FFF2-40B4-BE49-F238E27FC236}">
                <a16:creationId xmlns:a16="http://schemas.microsoft.com/office/drawing/2014/main" id="{7D196F77-152E-4C7A-A37C-6DAF2343F00D}"/>
              </a:ext>
            </a:extLst>
          </p:cNvPr>
          <p:cNvSpPr>
            <a:spLocks noGrp="1"/>
          </p:cNvSpPr>
          <p:nvPr>
            <p:ph type="body" sz="half" idx="2"/>
          </p:nvPr>
        </p:nvSpPr>
        <p:spPr/>
        <p:txBody>
          <a:bodyPr/>
          <a:lstStyle/>
          <a:p>
            <a:r>
              <a:rPr lang="bg-BG" dirty="0"/>
              <a:t>"</a:t>
            </a:r>
            <a:r>
              <a:rPr lang="en-US" dirty="0"/>
              <a:t>For where your treasure is, there will your heart be also</a:t>
            </a:r>
            <a:r>
              <a:rPr lang="bg-BG" dirty="0"/>
              <a:t>"</a:t>
            </a:r>
            <a:endParaRPr lang="pt-BR" dirty="0"/>
          </a:p>
        </p:txBody>
      </p:sp>
      <p:sp>
        <p:nvSpPr>
          <p:cNvPr id="11" name="Espaço Reservado para Texto 10">
            <a:extLst>
              <a:ext uri="{FF2B5EF4-FFF2-40B4-BE49-F238E27FC236}">
                <a16:creationId xmlns:a16="http://schemas.microsoft.com/office/drawing/2014/main" id="{B8996550-54FA-4489-9736-1F523F235BB9}"/>
              </a:ext>
            </a:extLst>
          </p:cNvPr>
          <p:cNvSpPr>
            <a:spLocks noGrp="1"/>
          </p:cNvSpPr>
          <p:nvPr>
            <p:ph type="body" sz="quarter" idx="10"/>
          </p:nvPr>
        </p:nvSpPr>
        <p:spPr/>
        <p:txBody>
          <a:bodyPr/>
          <a:lstStyle/>
          <a:p>
            <a:r>
              <a:rPr lang="pt-BR" dirty="0"/>
              <a:t>MATTHEW 6:21</a:t>
            </a:r>
          </a:p>
        </p:txBody>
      </p:sp>
    </p:spTree>
    <p:extLst>
      <p:ext uri="{BB962C8B-B14F-4D97-AF65-F5344CB8AC3E}">
        <p14:creationId xmlns:p14="http://schemas.microsoft.com/office/powerpoint/2010/main" val="29281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F092DC7-B429-469F-A150-1516AD7A9932}"/>
              </a:ext>
            </a:extLst>
          </p:cNvPr>
          <p:cNvSpPr>
            <a:spLocks noGrp="1"/>
          </p:cNvSpPr>
          <p:nvPr>
            <p:ph type="body" sz="half" idx="2"/>
          </p:nvPr>
        </p:nvSpPr>
        <p:spPr/>
        <p:txBody>
          <a:bodyPr>
            <a:normAutofit lnSpcReduction="10000"/>
          </a:bodyPr>
          <a:lstStyle/>
          <a:p>
            <a:r>
              <a:rPr lang="en-US" dirty="0"/>
              <a:t>“Keep watch over yourselves      and all the flock of which the    Holy Spirit has made you overseers. Be shepherds of the church of God, which he bought with his own blood.”</a:t>
            </a:r>
            <a:endParaRPr lang="pt-BR" dirty="0"/>
          </a:p>
        </p:txBody>
      </p:sp>
      <p:sp>
        <p:nvSpPr>
          <p:cNvPr id="5" name="Espaço Reservado para Texto 4">
            <a:extLst>
              <a:ext uri="{FF2B5EF4-FFF2-40B4-BE49-F238E27FC236}">
                <a16:creationId xmlns:a16="http://schemas.microsoft.com/office/drawing/2014/main" id="{5CBBF2BB-8E9D-4BFC-9587-F64B5BE16812}"/>
              </a:ext>
            </a:extLst>
          </p:cNvPr>
          <p:cNvSpPr>
            <a:spLocks noGrp="1"/>
          </p:cNvSpPr>
          <p:nvPr>
            <p:ph type="body" sz="quarter" idx="10"/>
          </p:nvPr>
        </p:nvSpPr>
        <p:spPr/>
        <p:txBody>
          <a:bodyPr/>
          <a:lstStyle/>
          <a:p>
            <a:r>
              <a:rPr lang="pt-BR" dirty="0"/>
              <a:t>A</a:t>
            </a:r>
            <a:r>
              <a:rPr lang="bg-BG" dirty="0"/>
              <a:t>CTS</a:t>
            </a:r>
            <a:r>
              <a:rPr lang="pt-BR" dirty="0"/>
              <a:t> 20:28 (NIV)</a:t>
            </a:r>
          </a:p>
        </p:txBody>
      </p:sp>
    </p:spTree>
    <p:extLst>
      <p:ext uri="{BB962C8B-B14F-4D97-AF65-F5344CB8AC3E}">
        <p14:creationId xmlns:p14="http://schemas.microsoft.com/office/powerpoint/2010/main" val="356061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7C21FC0-8D4A-453A-BC21-F0DD97554640}"/>
              </a:ext>
            </a:extLst>
          </p:cNvPr>
          <p:cNvSpPr>
            <a:spLocks noGrp="1"/>
          </p:cNvSpPr>
          <p:nvPr>
            <p:ph type="title"/>
          </p:nvPr>
        </p:nvSpPr>
        <p:spPr/>
        <p:txBody>
          <a:bodyPr>
            <a:normAutofit/>
          </a:bodyPr>
          <a:lstStyle/>
          <a:p>
            <a:r>
              <a:rPr lang="en-US" dirty="0"/>
              <a:t>Not all visits need to be done in the home.</a:t>
            </a:r>
            <a:endParaRPr lang="pt-BR" dirty="0"/>
          </a:p>
        </p:txBody>
      </p:sp>
      <p:pic>
        <p:nvPicPr>
          <p:cNvPr id="7" name="Espaço Reservado para Imagem 6" descr="Uma imagem contendo ao ar livre, pessoa, céu, homem&#10;&#10;Descrição gerada automaticamente">
            <a:extLst>
              <a:ext uri="{FF2B5EF4-FFF2-40B4-BE49-F238E27FC236}">
                <a16:creationId xmlns:a16="http://schemas.microsoft.com/office/drawing/2014/main" id="{B5FA084F-5779-4A18-8D16-37E51CD1F74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32" r="12732"/>
          <a:stretch>
            <a:fillRect/>
          </a:stretch>
        </p:blipFill>
        <p:spPr/>
      </p:pic>
    </p:spTree>
    <p:extLst>
      <p:ext uri="{BB962C8B-B14F-4D97-AF65-F5344CB8AC3E}">
        <p14:creationId xmlns:p14="http://schemas.microsoft.com/office/powerpoint/2010/main" val="168366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9E07B4C-BA19-4A82-8337-0ADDE9B4C0A2}"/>
              </a:ext>
            </a:extLst>
          </p:cNvPr>
          <p:cNvSpPr>
            <a:spLocks noGrp="1"/>
          </p:cNvSpPr>
          <p:nvPr>
            <p:ph type="body" sz="half" idx="2"/>
          </p:nvPr>
        </p:nvSpPr>
        <p:spPr/>
        <p:txBody>
          <a:bodyPr>
            <a:normAutofit/>
          </a:bodyPr>
          <a:lstStyle/>
          <a:p>
            <a:r>
              <a:rPr lang="en-US" sz="3600" dirty="0"/>
              <a:t>The majority of members do not necessarily wish to be visited at home; they still expect their leaders to keep in touch with them</a:t>
            </a:r>
            <a:endParaRPr lang="pt-BR" sz="3600" dirty="0"/>
          </a:p>
        </p:txBody>
      </p:sp>
      <p:pic>
        <p:nvPicPr>
          <p:cNvPr id="5" name="Espaço Reservado para Imagem 4" descr="Uma imagem contendo pessoa, telefone celular, telefone, homem&#10;&#10;Descrição gerada automaticamente">
            <a:extLst>
              <a:ext uri="{FF2B5EF4-FFF2-40B4-BE49-F238E27FC236}">
                <a16:creationId xmlns:a16="http://schemas.microsoft.com/office/drawing/2014/main" id="{191C217D-3065-44F2-9831-6CD596A03B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82" r="17982"/>
          <a:stretch>
            <a:fillRect/>
          </a:stretch>
        </p:blipFill>
        <p:spPr/>
      </p:pic>
    </p:spTree>
    <p:extLst>
      <p:ext uri="{BB962C8B-B14F-4D97-AF65-F5344CB8AC3E}">
        <p14:creationId xmlns:p14="http://schemas.microsoft.com/office/powerpoint/2010/main" val="18187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BA41ADC-0C16-4463-8729-6D79E43EBD7B}"/>
              </a:ext>
            </a:extLst>
          </p:cNvPr>
          <p:cNvSpPr>
            <a:spLocks noGrp="1"/>
          </p:cNvSpPr>
          <p:nvPr>
            <p:ph type="body" sz="half" idx="2"/>
          </p:nvPr>
        </p:nvSpPr>
        <p:spPr/>
        <p:txBody>
          <a:bodyPr>
            <a:normAutofit/>
          </a:bodyPr>
          <a:lstStyle/>
          <a:p>
            <a:r>
              <a:rPr lang="en-US" sz="3600" dirty="0"/>
              <a:t>Shepherding requires closeness to the sheep</a:t>
            </a:r>
            <a:r>
              <a:rPr lang="bg-BG" sz="3600" dirty="0"/>
              <a:t>.</a:t>
            </a:r>
            <a:endParaRPr lang="pt-BR" sz="3600" dirty="0"/>
          </a:p>
        </p:txBody>
      </p:sp>
      <p:pic>
        <p:nvPicPr>
          <p:cNvPr id="5" name="Espaço Reservado para Imagem 4" descr="Uma imagem contendo pessoa, parede, interior, homem&#10;&#10;Descrição gerada automaticamente">
            <a:extLst>
              <a:ext uri="{FF2B5EF4-FFF2-40B4-BE49-F238E27FC236}">
                <a16:creationId xmlns:a16="http://schemas.microsoft.com/office/drawing/2014/main" id="{6B7E1952-BB74-4EC9-A56B-F9D031CB76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2" r="17932"/>
          <a:stretch>
            <a:fillRect/>
          </a:stretch>
        </p:blipFill>
        <p:spPr/>
      </p:pic>
    </p:spTree>
    <p:extLst>
      <p:ext uri="{BB962C8B-B14F-4D97-AF65-F5344CB8AC3E}">
        <p14:creationId xmlns:p14="http://schemas.microsoft.com/office/powerpoint/2010/main" val="354670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E373F77-E643-4827-B821-550593A4BD60}"/>
              </a:ext>
            </a:extLst>
          </p:cNvPr>
          <p:cNvSpPr>
            <a:spLocks noGrp="1"/>
          </p:cNvSpPr>
          <p:nvPr>
            <p:ph type="body" sz="half" idx="2"/>
          </p:nvPr>
        </p:nvSpPr>
        <p:spPr/>
        <p:txBody>
          <a:bodyPr>
            <a:normAutofit/>
          </a:bodyPr>
          <a:lstStyle/>
          <a:p>
            <a:r>
              <a:rPr lang="en-US" sz="3600" dirty="0"/>
              <a:t>Visiting our members   on a regular basis, whatever the form          of visitation, is an expression of the   church’s care                 and concern for           each member. </a:t>
            </a:r>
            <a:endParaRPr lang="pt-BR" sz="3600" dirty="0"/>
          </a:p>
        </p:txBody>
      </p:sp>
      <p:pic>
        <p:nvPicPr>
          <p:cNvPr id="5" name="Espaço Reservado para Imagem 4" descr="Uma imagem contendo pessoa, sentado, interior, mulher&#10;&#10;Descrição gerada automaticamente">
            <a:extLst>
              <a:ext uri="{FF2B5EF4-FFF2-40B4-BE49-F238E27FC236}">
                <a16:creationId xmlns:a16="http://schemas.microsoft.com/office/drawing/2014/main" id="{AC7D2D1C-C267-4598-8CC9-545CDDF391B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21" r="17921"/>
          <a:stretch>
            <a:fillRect/>
          </a:stretch>
        </p:blipFill>
        <p:spPr/>
      </p:pic>
    </p:spTree>
    <p:extLst>
      <p:ext uri="{BB962C8B-B14F-4D97-AF65-F5344CB8AC3E}">
        <p14:creationId xmlns:p14="http://schemas.microsoft.com/office/powerpoint/2010/main" val="31870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1CA0CCD2-2DDD-439F-97C2-375B65B7688B}"/>
              </a:ext>
            </a:extLst>
          </p:cNvPr>
          <p:cNvSpPr>
            <a:spLocks noGrp="1"/>
          </p:cNvSpPr>
          <p:nvPr>
            <p:ph type="body" sz="half" idx="2"/>
          </p:nvPr>
        </p:nvSpPr>
        <p:spPr/>
        <p:txBody>
          <a:bodyPr>
            <a:normAutofit/>
          </a:bodyPr>
          <a:lstStyle/>
          <a:p>
            <a:r>
              <a:rPr lang="en-US" sz="3400" dirty="0"/>
              <a:t>Pastoral visitation recognizes that God calls us to care for one another and to model the type of care that God gives. When one is ill, hospitalized, institutionalized, or shut in, ministers or elders visit the individual or family to listen, to care and to attempt to embody and share the love that God has for each person.</a:t>
            </a:r>
            <a:endParaRPr lang="pt-BR" sz="3400" dirty="0"/>
          </a:p>
        </p:txBody>
      </p:sp>
      <p:sp>
        <p:nvSpPr>
          <p:cNvPr id="7" name="Espaço Reservado para Texto 6">
            <a:extLst>
              <a:ext uri="{FF2B5EF4-FFF2-40B4-BE49-F238E27FC236}">
                <a16:creationId xmlns:a16="http://schemas.microsoft.com/office/drawing/2014/main" id="{AE12F541-FD25-4A24-8529-6FB4D26CE67D}"/>
              </a:ext>
            </a:extLst>
          </p:cNvPr>
          <p:cNvSpPr>
            <a:spLocks noGrp="1"/>
          </p:cNvSpPr>
          <p:nvPr>
            <p:ph type="body" sz="quarter" idx="12"/>
          </p:nvPr>
        </p:nvSpPr>
        <p:spPr/>
        <p:txBody>
          <a:bodyPr/>
          <a:lstStyle/>
          <a:p>
            <a:r>
              <a:rPr lang="pt-BR" dirty="0"/>
              <a:t>Elisa Harris</a:t>
            </a:r>
          </a:p>
        </p:txBody>
      </p:sp>
    </p:spTree>
    <p:extLst>
      <p:ext uri="{BB962C8B-B14F-4D97-AF65-F5344CB8AC3E}">
        <p14:creationId xmlns:p14="http://schemas.microsoft.com/office/powerpoint/2010/main" val="37954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9A9CBE1-3CB4-4FE5-9F5C-6459CC703013}"/>
              </a:ext>
            </a:extLst>
          </p:cNvPr>
          <p:cNvSpPr>
            <a:spLocks noGrp="1"/>
          </p:cNvSpPr>
          <p:nvPr>
            <p:ph type="body" sz="half" idx="2"/>
          </p:nvPr>
        </p:nvSpPr>
        <p:spPr/>
        <p:txBody>
          <a:bodyPr>
            <a:normAutofit/>
          </a:bodyPr>
          <a:lstStyle/>
          <a:p>
            <a:r>
              <a:rPr lang="en-US" sz="3600" dirty="0"/>
              <a:t>We have see giving increased or decreased in a church or pastoral district in response to the quality of leadership provided.</a:t>
            </a:r>
          </a:p>
        </p:txBody>
      </p:sp>
      <p:pic>
        <p:nvPicPr>
          <p:cNvPr id="5" name="Espaço Reservado para Imagem 4" descr="Uma imagem contendo pessoa, sentado, homem, interior&#10;&#10;Descrição gerada automaticamente">
            <a:extLst>
              <a:ext uri="{FF2B5EF4-FFF2-40B4-BE49-F238E27FC236}">
                <a16:creationId xmlns:a16="http://schemas.microsoft.com/office/drawing/2014/main" id="{18932A9E-9346-416B-9EFD-7C607EB87A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spTree>
    <p:extLst>
      <p:ext uri="{BB962C8B-B14F-4D97-AF65-F5344CB8AC3E}">
        <p14:creationId xmlns:p14="http://schemas.microsoft.com/office/powerpoint/2010/main" val="45390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9B3924F-9BF3-4507-B17A-8798EC6D0AEC}"/>
              </a:ext>
            </a:extLst>
          </p:cNvPr>
          <p:cNvSpPr>
            <a:spLocks noGrp="1"/>
          </p:cNvSpPr>
          <p:nvPr>
            <p:ph type="body" sz="half" idx="2"/>
          </p:nvPr>
        </p:nvSpPr>
        <p:spPr/>
        <p:txBody>
          <a:bodyPr>
            <a:normAutofit/>
          </a:bodyPr>
          <a:lstStyle/>
          <a:p>
            <a:r>
              <a:rPr lang="en-US" sz="3600" dirty="0"/>
              <a:t>Members who felt loved and cared for by their pastor were motivated to give more of themselves, their time, and their means to the church</a:t>
            </a:r>
            <a:r>
              <a:rPr lang="bg-BG" sz="3600" dirty="0"/>
              <a:t>.</a:t>
            </a:r>
            <a:endParaRPr lang="pt-BR" sz="3600" dirty="0"/>
          </a:p>
        </p:txBody>
      </p:sp>
      <p:pic>
        <p:nvPicPr>
          <p:cNvPr id="8" name="Espaço Reservado para Imagem 4" descr="Uma imagem contendo pessoa, edifício, ao ar livre, pessoas&#10;&#10;Descrição gerada automaticamente">
            <a:extLst>
              <a:ext uri="{FF2B5EF4-FFF2-40B4-BE49-F238E27FC236}">
                <a16:creationId xmlns:a16="http://schemas.microsoft.com/office/drawing/2014/main" id="{6BD5AE91-88A3-49A2-B045-AD1CDB1A4F9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a:xfrm>
            <a:off x="498475" y="831850"/>
            <a:ext cx="4924425" cy="5119688"/>
          </a:xfrm>
        </p:spPr>
      </p:pic>
    </p:spTree>
    <p:extLst>
      <p:ext uri="{BB962C8B-B14F-4D97-AF65-F5344CB8AC3E}">
        <p14:creationId xmlns:p14="http://schemas.microsoft.com/office/powerpoint/2010/main" val="19018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760562D-1BD2-45E0-81ED-6B99C75CCDA2}"/>
              </a:ext>
            </a:extLst>
          </p:cNvPr>
          <p:cNvSpPr>
            <a:spLocks noGrp="1"/>
          </p:cNvSpPr>
          <p:nvPr>
            <p:ph type="body" sz="half" idx="2"/>
          </p:nvPr>
        </p:nvSpPr>
        <p:spPr/>
        <p:txBody>
          <a:bodyPr>
            <a:normAutofit/>
          </a:bodyPr>
          <a:lstStyle/>
          <a:p>
            <a:r>
              <a:rPr lang="en-US" sz="3600" dirty="0"/>
              <a:t>Elders have an important responsibility in working with their pastor to show the caring face of our Lord to their members.</a:t>
            </a:r>
            <a:endParaRPr lang="pt-BR" sz="3600" dirty="0"/>
          </a:p>
        </p:txBody>
      </p:sp>
      <p:pic>
        <p:nvPicPr>
          <p:cNvPr id="8" name="Espaço Reservado para Imagem 7" descr="Uma imagem contendo pessoa, interior, homem, parede&#10;&#10;Descrição gerada automaticamente">
            <a:extLst>
              <a:ext uri="{FF2B5EF4-FFF2-40B4-BE49-F238E27FC236}">
                <a16:creationId xmlns:a16="http://schemas.microsoft.com/office/drawing/2014/main" id="{28506A0E-BD7E-4A11-8FE5-AB68AC66C89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spTree>
    <p:extLst>
      <p:ext uri="{BB962C8B-B14F-4D97-AF65-F5344CB8AC3E}">
        <p14:creationId xmlns:p14="http://schemas.microsoft.com/office/powerpoint/2010/main" val="56523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18764BD-0908-4995-ACF8-BB0E2F2B510C}"/>
              </a:ext>
            </a:extLst>
          </p:cNvPr>
          <p:cNvSpPr>
            <a:spLocks noGrp="1"/>
          </p:cNvSpPr>
          <p:nvPr>
            <p:ph type="body" sz="half" idx="2"/>
          </p:nvPr>
        </p:nvSpPr>
        <p:spPr/>
        <p:txBody>
          <a:bodyPr>
            <a:normAutofit/>
          </a:bodyPr>
          <a:lstStyle/>
          <a:p>
            <a:r>
              <a:rPr lang="en-US" sz="3600" dirty="0"/>
              <a:t>Of course, the care of   our members should not be undertaken for the motive of swelling the income of the church;      it should be done for     the sake of Jesus and    for the love that we have for our members.</a:t>
            </a:r>
            <a:endParaRPr lang="pt-BR" sz="3600" dirty="0"/>
          </a:p>
        </p:txBody>
      </p:sp>
      <p:pic>
        <p:nvPicPr>
          <p:cNvPr id="5" name="Espaço Reservado para Imagem 4" descr="Uma imagem contendo pessoa, sentado, música, homem&#10;&#10;Descrição gerada automaticamente">
            <a:extLst>
              <a:ext uri="{FF2B5EF4-FFF2-40B4-BE49-F238E27FC236}">
                <a16:creationId xmlns:a16="http://schemas.microsoft.com/office/drawing/2014/main" id="{84987726-166C-414B-ACF1-7FAF7C06DF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306" r="16306"/>
          <a:stretch>
            <a:fillRect/>
          </a:stretch>
        </p:blipFill>
        <p:spPr/>
      </p:pic>
    </p:spTree>
    <p:extLst>
      <p:ext uri="{BB962C8B-B14F-4D97-AF65-F5344CB8AC3E}">
        <p14:creationId xmlns:p14="http://schemas.microsoft.com/office/powerpoint/2010/main" val="222838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867AD97-5219-4B9C-B5DC-3618C9F5F342}"/>
              </a:ext>
            </a:extLst>
          </p:cNvPr>
          <p:cNvSpPr>
            <a:spLocks noGrp="1"/>
          </p:cNvSpPr>
          <p:nvPr>
            <p:ph type="body" sz="half" idx="2"/>
          </p:nvPr>
        </p:nvSpPr>
        <p:spPr/>
        <p:txBody>
          <a:bodyPr>
            <a:normAutofit/>
          </a:bodyPr>
          <a:lstStyle/>
          <a:p>
            <a:r>
              <a:rPr lang="en-US" dirty="0"/>
              <a:t>“Where the heart is, there will your treasure be also.”</a:t>
            </a:r>
            <a:endParaRPr lang="pt-BR" dirty="0"/>
          </a:p>
        </p:txBody>
      </p:sp>
      <p:pic>
        <p:nvPicPr>
          <p:cNvPr id="5" name="Espaço Reservado para Imagem 4">
            <a:extLst>
              <a:ext uri="{FF2B5EF4-FFF2-40B4-BE49-F238E27FC236}">
                <a16:creationId xmlns:a16="http://schemas.microsoft.com/office/drawing/2014/main" id="{16CC2ED0-3CF7-42A2-A899-D496CA33353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108" r="24108"/>
          <a:stretch>
            <a:fillRect/>
          </a:stretch>
        </p:blipFill>
        <p:spPr/>
      </p:pic>
    </p:spTree>
    <p:extLst>
      <p:ext uri="{BB962C8B-B14F-4D97-AF65-F5344CB8AC3E}">
        <p14:creationId xmlns:p14="http://schemas.microsoft.com/office/powerpoint/2010/main" val="7210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994064C-A960-4B72-9A8E-381C5DEC56B9}"/>
              </a:ext>
            </a:extLst>
          </p:cNvPr>
          <p:cNvSpPr>
            <a:spLocks noGrp="1"/>
          </p:cNvSpPr>
          <p:nvPr>
            <p:ph type="body" sz="half" idx="2"/>
          </p:nvPr>
        </p:nvSpPr>
        <p:spPr>
          <a:xfrm>
            <a:off x="5830957" y="1021080"/>
            <a:ext cx="5738191" cy="4549934"/>
          </a:xfrm>
        </p:spPr>
        <p:txBody>
          <a:bodyPr>
            <a:normAutofit/>
          </a:bodyPr>
          <a:lstStyle/>
          <a:p>
            <a:r>
              <a:rPr lang="en-US" sz="3600" dirty="0"/>
              <a:t>A natural outgrowth of this Jesus-leader–member heart connection is usually a generous response in giving oneself, one’s time, and one’s means to build God’s kingdom. It is a matter of the heart!</a:t>
            </a:r>
            <a:endParaRPr lang="pt-BR" sz="3600" dirty="0"/>
          </a:p>
        </p:txBody>
      </p:sp>
      <p:pic>
        <p:nvPicPr>
          <p:cNvPr id="5" name="Espaço Reservado para Imagem 4" descr="Uma imagem contendo pessoa, homem, gravata, vestuário&#10;&#10;Descrição gerada automaticamente">
            <a:extLst>
              <a:ext uri="{FF2B5EF4-FFF2-40B4-BE49-F238E27FC236}">
                <a16:creationId xmlns:a16="http://schemas.microsoft.com/office/drawing/2014/main" id="{0719F61E-3D45-46F8-8597-45691D56C55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017" r="18017"/>
          <a:stretch>
            <a:fillRect/>
          </a:stretch>
        </p:blipFill>
        <p:spPr/>
      </p:pic>
    </p:spTree>
    <p:extLst>
      <p:ext uri="{BB962C8B-B14F-4D97-AF65-F5344CB8AC3E}">
        <p14:creationId xmlns:p14="http://schemas.microsoft.com/office/powerpoint/2010/main" val="82957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Espaço Reservado para Imagem 25" descr="Uma imagem contendo pessoa, ao ar livre, homem, céu&#10;&#10;Descrição gerada automaticamente">
            <a:extLst>
              <a:ext uri="{FF2B5EF4-FFF2-40B4-BE49-F238E27FC236}">
                <a16:creationId xmlns:a16="http://schemas.microsoft.com/office/drawing/2014/main" id="{66F11B61-B6CB-4779-9309-45E30CA713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44" b="2244"/>
          <a:stretch>
            <a:fillRect/>
          </a:stretch>
        </p:blipFill>
        <p:spPr>
          <a:xfrm flipH="1">
            <a:off x="0" y="0"/>
            <a:ext cx="12192000" cy="6858000"/>
          </a:xfrm>
        </p:spPr>
      </p:pic>
      <p:sp>
        <p:nvSpPr>
          <p:cNvPr id="19" name="Retângulo 18">
            <a:extLst>
              <a:ext uri="{FF2B5EF4-FFF2-40B4-BE49-F238E27FC236}">
                <a16:creationId xmlns:a16="http://schemas.microsoft.com/office/drawing/2014/main" id="{E2D6CABE-32C1-444A-8126-34B3D6E97205}"/>
              </a:ext>
            </a:extLst>
          </p:cNvPr>
          <p:cNvSpPr/>
          <p:nvPr/>
        </p:nvSpPr>
        <p:spPr>
          <a:xfrm>
            <a:off x="2125216" y="3233116"/>
            <a:ext cx="6186949" cy="258962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3315092" y="3695002"/>
            <a:ext cx="8638095" cy="1655762"/>
          </a:xfrm>
        </p:spPr>
        <p:txBody>
          <a:bodyPr>
            <a:noAutofit/>
          </a:bodyPr>
          <a:lstStyle/>
          <a:p>
            <a:pPr algn="l"/>
            <a:r>
              <a:rPr lang="bg-BG" sz="16600" dirty="0">
                <a:solidFill>
                  <a:schemeClr val="bg1"/>
                </a:solidFill>
              </a:rPr>
              <a:t>EART</a:t>
            </a:r>
            <a:endParaRPr lang="pt-BR" sz="166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125214" y="3183630"/>
            <a:ext cx="6236428" cy="2639106"/>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1136121" y="3359563"/>
            <a:ext cx="2033500" cy="2387600"/>
          </a:xfrm>
          <a:solidFill>
            <a:srgbClr val="C00000">
              <a:alpha val="80000"/>
            </a:srgbClr>
          </a:solidFill>
        </p:spPr>
        <p:txBody>
          <a:bodyPr/>
          <a:lstStyle/>
          <a:p>
            <a:r>
              <a:rPr lang="bg-BG" dirty="0"/>
              <a:t>H</a:t>
            </a:r>
            <a:endParaRPr lang="pt-BR" dirty="0"/>
          </a:p>
        </p:txBody>
      </p:sp>
      <p:sp>
        <p:nvSpPr>
          <p:cNvPr id="3" name="CaixaDeTexto 2">
            <a:extLst>
              <a:ext uri="{FF2B5EF4-FFF2-40B4-BE49-F238E27FC236}">
                <a16:creationId xmlns:a16="http://schemas.microsoft.com/office/drawing/2014/main" id="{32D50902-07A9-4D7D-9523-9DE0A8930672}"/>
              </a:ext>
            </a:extLst>
          </p:cNvPr>
          <p:cNvSpPr txBox="1"/>
          <p:nvPr/>
        </p:nvSpPr>
        <p:spPr>
          <a:xfrm>
            <a:off x="1621410" y="6155702"/>
            <a:ext cx="2262433" cy="369332"/>
          </a:xfrm>
          <a:prstGeom prst="rect">
            <a:avLst/>
          </a:prstGeom>
          <a:noFill/>
        </p:spPr>
        <p:txBody>
          <a:bodyPr wrap="square" rtlCol="0">
            <a:spAutoFit/>
          </a:bodyPr>
          <a:lstStyle/>
          <a:p>
            <a:r>
              <a:rPr lang="pt-BR" dirty="0">
                <a:solidFill>
                  <a:schemeClr val="bg1"/>
                </a:solidFill>
              </a:rPr>
              <a:t>DON MCFARLANE </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3342609" y="2741793"/>
            <a:ext cx="4671508" cy="769441"/>
          </a:xfrm>
          <a:prstGeom prst="rect">
            <a:avLst/>
          </a:prstGeom>
          <a:solidFill>
            <a:srgbClr val="C00000"/>
          </a:solidFill>
        </p:spPr>
        <p:txBody>
          <a:bodyPr wrap="square" rtlCol="0">
            <a:spAutoFit/>
          </a:bodyPr>
          <a:lstStyle/>
          <a:p>
            <a:r>
              <a:rPr lang="pt-BR" sz="4400" b="1" dirty="0">
                <a:solidFill>
                  <a:schemeClr val="bg1"/>
                </a:solidFill>
              </a:rPr>
              <a:t> </a:t>
            </a:r>
            <a:r>
              <a:rPr lang="bg-BG" sz="4400" b="1" dirty="0">
                <a:solidFill>
                  <a:schemeClr val="bg1"/>
                </a:solidFill>
              </a:rPr>
              <a:t>A MATTER OF</a:t>
            </a:r>
            <a:endParaRPr lang="pt-BR" sz="8800" b="1" dirty="0">
              <a:solidFill>
                <a:schemeClr val="bg1"/>
              </a:solidFill>
              <a:effectLst/>
            </a:endParaRPr>
          </a:p>
        </p:txBody>
      </p:sp>
      <p:pic>
        <p:nvPicPr>
          <p:cNvPr id="22" name="image109.jpeg">
            <a:extLst>
              <a:ext uri="{FF2B5EF4-FFF2-40B4-BE49-F238E27FC236}">
                <a16:creationId xmlns:a16="http://schemas.microsoft.com/office/drawing/2014/main" id="{72B5ECDA-368C-413E-A456-7C8C9CF8EA58}"/>
              </a:ext>
            </a:extLst>
          </p:cNvPr>
          <p:cNvPicPr/>
          <p:nvPr/>
        </p:nvPicPr>
        <p:blipFill>
          <a:blip r:embed="rId3" cstate="print"/>
          <a:stretch>
            <a:fillRect/>
          </a:stretch>
        </p:blipFill>
        <p:spPr>
          <a:xfrm>
            <a:off x="333408" y="5544864"/>
            <a:ext cx="1155700" cy="1155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083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ppt_x"/>
                                          </p:val>
                                        </p:tav>
                                        <p:tav tm="100000">
                                          <p:val>
                                            <p:strVal val="#ppt_x"/>
                                          </p:val>
                                        </p:tav>
                                      </p:tavLst>
                                    </p:anim>
                                    <p:anim calcmode="lin" valueType="num">
                                      <p:cBhvr additive="base">
                                        <p:cTn id="20" dur="250" fill="hold"/>
                                        <p:tgtEl>
                                          <p:spTgt spid="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750"/>
                                        <p:tgtEl>
                                          <p:spTgt spid="19"/>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3"/>
                                        </p:tgtEl>
                                        <p:attrNameLst>
                                          <p:attrName>style.visibility</p:attrName>
                                        </p:attrNameLst>
                                      </p:cBhvr>
                                      <p:to>
                                        <p:strVal val="visible"/>
                                      </p:to>
                                    </p:set>
                                    <p:anim calcmode="lin" valueType="num">
                                      <p:cBhvr>
                                        <p:cTn id="26"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13"/>
                                        </p:tgtEl>
                                        <p:attrNameLst>
                                          <p:attrName>ppt_y</p:attrName>
                                        </p:attrNameLst>
                                      </p:cBhvr>
                                      <p:tavLst>
                                        <p:tav tm="0">
                                          <p:val>
                                            <p:strVal val="#ppt_y"/>
                                          </p:val>
                                        </p:tav>
                                        <p:tav tm="100000">
                                          <p:val>
                                            <p:strVal val="#ppt_y"/>
                                          </p:val>
                                        </p:tav>
                                      </p:tavLst>
                                    </p:anim>
                                    <p:anim calcmode="lin" valueType="num">
                                      <p:cBhvr>
                                        <p:cTn id="28"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3"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33E0083-DE55-4CDE-864F-1345DAF464CC}"/>
              </a:ext>
            </a:extLst>
          </p:cNvPr>
          <p:cNvSpPr>
            <a:spLocks noGrp="1"/>
          </p:cNvSpPr>
          <p:nvPr>
            <p:ph type="title"/>
          </p:nvPr>
        </p:nvSpPr>
        <p:spPr/>
        <p:txBody>
          <a:bodyPr/>
          <a:lstStyle/>
          <a:p>
            <a:r>
              <a:rPr lang="en-US" dirty="0"/>
              <a:t>In 2004, Golda </a:t>
            </a:r>
            <a:r>
              <a:rPr lang="en-US" dirty="0" err="1"/>
              <a:t>Bechal</a:t>
            </a:r>
            <a:r>
              <a:rPr lang="en-US" dirty="0"/>
              <a:t> died and left her entire estate, valued at approximately $15 million to Kim Sing Man and his wife, Bee </a:t>
            </a:r>
            <a:r>
              <a:rPr lang="en-US" dirty="0" err="1"/>
              <a:t>Lian</a:t>
            </a:r>
            <a:r>
              <a:rPr lang="en-US" dirty="0"/>
              <a:t> Man.</a:t>
            </a:r>
            <a:endParaRPr lang="pt-BR" dirty="0"/>
          </a:p>
        </p:txBody>
      </p:sp>
      <p:pic>
        <p:nvPicPr>
          <p:cNvPr id="7" name="Espaço Reservado para Imagem 6">
            <a:extLst>
              <a:ext uri="{FF2B5EF4-FFF2-40B4-BE49-F238E27FC236}">
                <a16:creationId xmlns:a16="http://schemas.microsoft.com/office/drawing/2014/main" id="{82B86B4D-AFAA-43E1-9C8E-209FAC740C1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697" r="10697"/>
          <a:stretch>
            <a:fillRect/>
          </a:stretch>
        </p:blipFill>
        <p:spPr/>
      </p:pic>
    </p:spTree>
    <p:extLst>
      <p:ext uri="{BB962C8B-B14F-4D97-AF65-F5344CB8AC3E}">
        <p14:creationId xmlns:p14="http://schemas.microsoft.com/office/powerpoint/2010/main" val="140870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06A1F31-76B6-4138-82B9-62E4B0EADF79}"/>
              </a:ext>
            </a:extLst>
          </p:cNvPr>
          <p:cNvSpPr>
            <a:spLocks noGrp="1"/>
          </p:cNvSpPr>
          <p:nvPr>
            <p:ph type="body" sz="half" idx="2"/>
          </p:nvPr>
        </p:nvSpPr>
        <p:spPr/>
        <p:txBody>
          <a:bodyPr/>
          <a:lstStyle/>
          <a:p>
            <a:r>
              <a:rPr lang="bg-BG" dirty="0"/>
              <a:t>S</a:t>
            </a:r>
            <a:r>
              <a:rPr lang="en-US" dirty="0"/>
              <a:t>he chose to leave it to the Mans, because, in her opinion, they were the only ones who truly cared about her. They were her friends. </a:t>
            </a:r>
            <a:endParaRPr lang="pt-BR" dirty="0"/>
          </a:p>
        </p:txBody>
      </p:sp>
      <p:pic>
        <p:nvPicPr>
          <p:cNvPr id="5" name="Espaço Reservado para Imagem 4" descr="Uma imagem contendo pessoa, interior, mão&#10;&#10;Descrição gerada automaticamente">
            <a:extLst>
              <a:ext uri="{FF2B5EF4-FFF2-40B4-BE49-F238E27FC236}">
                <a16:creationId xmlns:a16="http://schemas.microsoft.com/office/drawing/2014/main" id="{3778F526-5FFC-46AD-BF78-EFC01FD5922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03" r="17903"/>
          <a:stretch>
            <a:fillRect/>
          </a:stretch>
        </p:blipFill>
        <p:spPr/>
      </p:pic>
    </p:spTree>
    <p:extLst>
      <p:ext uri="{BB962C8B-B14F-4D97-AF65-F5344CB8AC3E}">
        <p14:creationId xmlns:p14="http://schemas.microsoft.com/office/powerpoint/2010/main" val="277092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2564C36-49F5-4107-808B-788A569EBF5B}"/>
              </a:ext>
            </a:extLst>
          </p:cNvPr>
          <p:cNvSpPr>
            <a:spLocks noGrp="1"/>
          </p:cNvSpPr>
          <p:nvPr>
            <p:ph type="title"/>
          </p:nvPr>
        </p:nvSpPr>
        <p:spPr/>
        <p:txBody>
          <a:bodyPr>
            <a:normAutofit/>
          </a:bodyPr>
          <a:lstStyle/>
          <a:p>
            <a:r>
              <a:rPr lang="en-US" dirty="0"/>
              <a:t>She put her treasure where her heart was</a:t>
            </a:r>
            <a:r>
              <a:rPr lang="bg-BG" dirty="0"/>
              <a:t>.</a:t>
            </a:r>
            <a:endParaRPr lang="pt-BR" dirty="0"/>
          </a:p>
        </p:txBody>
      </p:sp>
      <p:pic>
        <p:nvPicPr>
          <p:cNvPr id="7" name="Espaço Reservado para Imagem 6" descr="Uma imagem contendo pessoa, interior, esporte&#10;&#10;Descrição gerada automaticamente">
            <a:extLst>
              <a:ext uri="{FF2B5EF4-FFF2-40B4-BE49-F238E27FC236}">
                <a16:creationId xmlns:a16="http://schemas.microsoft.com/office/drawing/2014/main" id="{6503DF0F-4A26-4441-AFA6-569F9DA4A70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804" r="5804"/>
          <a:stretch>
            <a:fillRect/>
          </a:stretch>
        </p:blipFill>
        <p:spPr/>
      </p:pic>
    </p:spTree>
    <p:extLst>
      <p:ext uri="{BB962C8B-B14F-4D97-AF65-F5344CB8AC3E}">
        <p14:creationId xmlns:p14="http://schemas.microsoft.com/office/powerpoint/2010/main" val="239847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48B77BD-3338-4BA4-AC75-D86F8738C129}"/>
              </a:ext>
            </a:extLst>
          </p:cNvPr>
          <p:cNvSpPr>
            <a:spLocks noGrp="1"/>
          </p:cNvSpPr>
          <p:nvPr>
            <p:ph type="body" sz="half" idx="2"/>
          </p:nvPr>
        </p:nvSpPr>
        <p:spPr/>
        <p:txBody>
          <a:bodyPr>
            <a:normAutofit/>
          </a:bodyPr>
          <a:lstStyle/>
          <a:p>
            <a:r>
              <a:rPr lang="en-US" sz="3600" dirty="0"/>
              <a:t>When members feel an emotional attachment to their church, they will also put their treasure where their heart is.</a:t>
            </a:r>
            <a:endParaRPr lang="pt-BR" sz="3600" dirty="0"/>
          </a:p>
        </p:txBody>
      </p:sp>
      <p:pic>
        <p:nvPicPr>
          <p:cNvPr id="5" name="Espaço Reservado para Imagem 4" descr="Uma imagem contendo homem, pessoa, ao ar livre, vestindo&#10;&#10;Descrição gerada automaticamente">
            <a:extLst>
              <a:ext uri="{FF2B5EF4-FFF2-40B4-BE49-F238E27FC236}">
                <a16:creationId xmlns:a16="http://schemas.microsoft.com/office/drawing/2014/main" id="{E5356AAA-F878-4D94-88A5-3507010CD7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2" r="17932"/>
          <a:stretch>
            <a:fillRect/>
          </a:stretch>
        </p:blipFill>
        <p:spPr/>
      </p:pic>
    </p:spTree>
    <p:extLst>
      <p:ext uri="{BB962C8B-B14F-4D97-AF65-F5344CB8AC3E}">
        <p14:creationId xmlns:p14="http://schemas.microsoft.com/office/powerpoint/2010/main" val="397176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F4CAF83-FA10-462D-9430-0579E6F50F12}"/>
              </a:ext>
            </a:extLst>
          </p:cNvPr>
          <p:cNvSpPr>
            <a:spLocks noGrp="1"/>
          </p:cNvSpPr>
          <p:nvPr>
            <p:ph type="title"/>
          </p:nvPr>
        </p:nvSpPr>
        <p:spPr/>
        <p:txBody>
          <a:bodyPr>
            <a:normAutofit/>
          </a:bodyPr>
          <a:lstStyle/>
          <a:p>
            <a:r>
              <a:rPr lang="en-US" sz="3600" dirty="0"/>
              <a:t>Often appeals for help seem to fall on deaf ears</a:t>
            </a:r>
            <a:r>
              <a:rPr lang="bg-BG" sz="3600" dirty="0"/>
              <a:t>.</a:t>
            </a:r>
            <a:endParaRPr lang="pt-BR" sz="3600" dirty="0"/>
          </a:p>
        </p:txBody>
      </p:sp>
      <p:pic>
        <p:nvPicPr>
          <p:cNvPr id="7" name="Espaço Reservado para Imagem 6" descr="Uma imagem contendo pessoa, homem, vestuário, vestindo&#10;&#10;Descrição gerada automaticamente">
            <a:extLst>
              <a:ext uri="{FF2B5EF4-FFF2-40B4-BE49-F238E27FC236}">
                <a16:creationId xmlns:a16="http://schemas.microsoft.com/office/drawing/2014/main" id="{F8D2CE74-F4E2-4CA5-AED3-2A653B1BCE7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2572" t="-1042" r="2278" b="1042"/>
          <a:stretch/>
        </p:blipFill>
        <p:spPr>
          <a:xfrm>
            <a:off x="5307648" y="671512"/>
            <a:ext cx="6172200" cy="5393055"/>
          </a:xfrm>
        </p:spPr>
      </p:pic>
    </p:spTree>
    <p:extLst>
      <p:ext uri="{BB962C8B-B14F-4D97-AF65-F5344CB8AC3E}">
        <p14:creationId xmlns:p14="http://schemas.microsoft.com/office/powerpoint/2010/main" val="335789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D3158BA-0272-4593-BCF3-52EF82E07579}"/>
              </a:ext>
            </a:extLst>
          </p:cNvPr>
          <p:cNvSpPr>
            <a:spLocks noGrp="1"/>
          </p:cNvSpPr>
          <p:nvPr>
            <p:ph type="title"/>
          </p:nvPr>
        </p:nvSpPr>
        <p:spPr/>
        <p:txBody>
          <a:bodyPr/>
          <a:lstStyle/>
          <a:p>
            <a:r>
              <a:rPr lang="en-US" dirty="0"/>
              <a:t>This is largely because such appeals strike our members as being predicated upon obligation and duty as opposed to love for Christ and love for the church, partnership, and mission.</a:t>
            </a:r>
            <a:endParaRPr lang="pt-BR" dirty="0"/>
          </a:p>
        </p:txBody>
      </p:sp>
      <p:pic>
        <p:nvPicPr>
          <p:cNvPr id="7" name="Espaço Reservado para Imagem 6" descr="Uma imagem contendo vestuário, terno&#10;&#10;Descrição gerada automaticamente">
            <a:extLst>
              <a:ext uri="{FF2B5EF4-FFF2-40B4-BE49-F238E27FC236}">
                <a16:creationId xmlns:a16="http://schemas.microsoft.com/office/drawing/2014/main" id="{0B470182-5AE5-474B-BBC9-D5634867942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976" r="11976"/>
          <a:stretch>
            <a:fillRect/>
          </a:stretch>
        </p:blipFill>
        <p:spPr/>
      </p:pic>
    </p:spTree>
    <p:extLst>
      <p:ext uri="{BB962C8B-B14F-4D97-AF65-F5344CB8AC3E}">
        <p14:creationId xmlns:p14="http://schemas.microsoft.com/office/powerpoint/2010/main" val="30114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FB54A9A-BC1E-4A7F-B1B5-7883AB034BC8}">
  <we:reference id="wa104381335" version="1.0.0.1" store="en-US" storeType="OMEX"/>
  <we:alternateReferences>
    <we:reference id="wa104381335" version="1.0.0.1" store="wa10438133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2091</TotalTime>
  <Words>825</Words>
  <Application>Microsoft Macintosh PowerPoint</Application>
  <PresentationFormat>Widescreen</PresentationFormat>
  <Paragraphs>42</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Georgia</vt:lpstr>
      <vt:lpstr>Times New Roman</vt:lpstr>
      <vt:lpstr>Tw Cen MT</vt:lpstr>
      <vt:lpstr>Wingdings</vt:lpstr>
      <vt:lpstr>Tema do Office</vt:lpstr>
      <vt:lpstr>H</vt:lpstr>
      <vt:lpstr>PowerPoint Presentation</vt:lpstr>
      <vt:lpstr>PowerPoint Presentation</vt:lpstr>
      <vt:lpstr>In 2004, Golda Bechal died and left her entire estate, valued at approximately $15 million to Kim Sing Man and his wife, Bee Lian Man.</vt:lpstr>
      <vt:lpstr>PowerPoint Presentation</vt:lpstr>
      <vt:lpstr>She put her treasure where her heart was.</vt:lpstr>
      <vt:lpstr>PowerPoint Presentation</vt:lpstr>
      <vt:lpstr>Often appeals for help seem to fall on deaf ears.</vt:lpstr>
      <vt:lpstr>This is largely because such appeals strike our members as being predicated upon obligation and duty as opposed to love for Christ and love for the church, partnership, and mission.</vt:lpstr>
      <vt:lpstr>PowerPoint Presentation</vt:lpstr>
      <vt:lpstr>PowerPoint Presentation</vt:lpstr>
      <vt:lpstr>PowerPoint Presentation</vt:lpstr>
      <vt:lpstr>what can church leaders do to ensure that what the church experiences is a matter of the heart, that members have an emotional relationship with the church and the Lord of the church, and in so doing, are willing to give of themselves and their means, not because they have to but because they want to?</vt:lpstr>
      <vt:lpstr>WHEN Church leaders ARE excited about what Christ is doing in their own lives and in the lives of others… </vt:lpstr>
      <vt:lpstr>PowerPoint Presentation</vt:lpstr>
      <vt:lpstr>The converse is equally true.</vt:lpstr>
      <vt:lpstr>People are USUALLY willing  to give their resources to WHATEVER and to whomever they feel connected.</vt:lpstr>
      <vt:lpstr>PowerPoint Presentation</vt:lpstr>
      <vt:lpstr>PowerPoint Presentation</vt:lpstr>
      <vt:lpstr>PowerPoint Presentation</vt:lpstr>
      <vt:lpstr>Not all visits need to be done in the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Flomo, Johnetta B.</cp:lastModifiedBy>
  <cp:revision>17</cp:revision>
  <dcterms:created xsi:type="dcterms:W3CDTF">2019-03-06T22:34:21Z</dcterms:created>
  <dcterms:modified xsi:type="dcterms:W3CDTF">2020-08-04T11:12:32Z</dcterms:modified>
</cp:coreProperties>
</file>