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4"/>
  </p:handoutMasterIdLst>
  <p:sldIdLst>
    <p:sldId id="257" r:id="rId2"/>
    <p:sldId id="258" r:id="rId3"/>
    <p:sldId id="263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315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17" r:id="rId48"/>
    <p:sldId id="316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8" r:id="rId58"/>
    <p:sldId id="311" r:id="rId59"/>
    <p:sldId id="312" r:id="rId60"/>
    <p:sldId id="313" r:id="rId61"/>
    <p:sldId id="319" r:id="rId62"/>
    <p:sldId id="322" r:id="rId6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53F"/>
    <a:srgbClr val="385D8A"/>
    <a:srgbClr val="215968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DD22E3-8173-49CA-9BB7-D279EAE1DA2D}" v="547" dt="2019-05-05T02:06:20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28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184" y="1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aurelio gularte de castro" userId="67f50566e2aee3b4" providerId="LiveId" clId="{CCA76F22-C70C-49A7-ACF2-6875AA80944B}"/>
    <pc:docChg chg="undo custSel addSld delSld modSld modMainMaster">
      <pc:chgData name="marcos aurelio gularte de castro" userId="67f50566e2aee3b4" providerId="LiveId" clId="{CCA76F22-C70C-49A7-ACF2-6875AA80944B}" dt="2019-05-03T20:37:27.652" v="239" actId="171"/>
      <pc:docMkLst>
        <pc:docMk/>
      </pc:docMkLst>
      <pc:sldChg chg="addSp delSp modSp delAnim modAnim">
        <pc:chgData name="marcos aurelio gularte de castro" userId="67f50566e2aee3b4" providerId="LiveId" clId="{CCA76F22-C70C-49A7-ACF2-6875AA80944B}" dt="2019-05-03T20:37:27.652" v="239" actId="171"/>
        <pc:sldMkLst>
          <pc:docMk/>
          <pc:sldMk cId="912638231" sldId="257"/>
        </pc:sldMkLst>
        <pc:spChg chg="add mod">
          <ac:chgData name="marcos aurelio gularte de castro" userId="67f50566e2aee3b4" providerId="LiveId" clId="{CCA76F22-C70C-49A7-ACF2-6875AA80944B}" dt="2019-05-03T19:22:23.319" v="36" actId="1076"/>
          <ac:spMkLst>
            <pc:docMk/>
            <pc:sldMk cId="912638231" sldId="257"/>
            <ac:spMk id="2" creationId="{D03868CF-852C-4311-AA8E-1EAF710D344A}"/>
          </ac:spMkLst>
        </pc:spChg>
        <pc:spChg chg="add mod">
          <ac:chgData name="marcos aurelio gularte de castro" userId="67f50566e2aee3b4" providerId="LiveId" clId="{CCA76F22-C70C-49A7-ACF2-6875AA80944B}" dt="2019-05-03T19:24:39.176" v="45" actId="1076"/>
          <ac:spMkLst>
            <pc:docMk/>
            <pc:sldMk cId="912638231" sldId="257"/>
            <ac:spMk id="3" creationId="{32D50902-07A9-4D7D-9523-9DE0A8930672}"/>
          </ac:spMkLst>
        </pc:spChg>
        <pc:spChg chg="mod ord">
          <ac:chgData name="marcos aurelio gularte de castro" userId="67f50566e2aee3b4" providerId="LiveId" clId="{CCA76F22-C70C-49A7-ACF2-6875AA80944B}" dt="2019-05-03T19:21:10.698" v="15" actId="166"/>
          <ac:spMkLst>
            <pc:docMk/>
            <pc:sldMk cId="912638231" sldId="257"/>
            <ac:spMk id="7" creationId="{1A4E4A47-9521-457C-8032-333771295B2A}"/>
          </ac:spMkLst>
        </pc:spChg>
        <pc:spChg chg="mod ord">
          <ac:chgData name="marcos aurelio gularte de castro" userId="67f50566e2aee3b4" providerId="LiveId" clId="{CCA76F22-C70C-49A7-ACF2-6875AA80944B}" dt="2019-05-03T19:21:20.757" v="21" actId="14100"/>
          <ac:spMkLst>
            <pc:docMk/>
            <pc:sldMk cId="912638231" sldId="257"/>
            <ac:spMk id="8" creationId="{5EB8FA96-F008-4411-AE3C-975EFC97D2CA}"/>
          </ac:spMkLst>
        </pc:spChg>
        <pc:spChg chg="mod ord">
          <ac:chgData name="marcos aurelio gularte de castro" userId="67f50566e2aee3b4" providerId="LiveId" clId="{CCA76F22-C70C-49A7-ACF2-6875AA80944B}" dt="2019-05-03T19:21:25.993" v="22" actId="14100"/>
          <ac:spMkLst>
            <pc:docMk/>
            <pc:sldMk cId="912638231" sldId="257"/>
            <ac:spMk id="9" creationId="{29BA9D92-8C8B-42D7-8A1E-EC3BB3788E07}"/>
          </ac:spMkLst>
        </pc:spChg>
        <pc:spChg chg="add del mod">
          <ac:chgData name="marcos aurelio gularte de castro" userId="67f50566e2aee3b4" providerId="LiveId" clId="{CCA76F22-C70C-49A7-ACF2-6875AA80944B}" dt="2019-05-03T20:31:09.368" v="114" actId="931"/>
          <ac:spMkLst>
            <pc:docMk/>
            <pc:sldMk cId="912638231" sldId="257"/>
            <ac:spMk id="12" creationId="{B0D430DB-0ECA-480B-B77A-2E1B57282800}"/>
          </ac:spMkLst>
        </pc:spChg>
        <pc:spChg chg="add mod ord">
          <ac:chgData name="marcos aurelio gularte de castro" userId="67f50566e2aee3b4" providerId="LiveId" clId="{CCA76F22-C70C-49A7-ACF2-6875AA80944B}" dt="2019-05-03T20:37:27.652" v="239" actId="171"/>
          <ac:spMkLst>
            <pc:docMk/>
            <pc:sldMk cId="912638231" sldId="257"/>
            <ac:spMk id="19" creationId="{E2D6CABE-32C1-444A-8126-34B3D6E97205}"/>
          </ac:spMkLst>
        </pc:spChg>
        <pc:picChg chg="add mod">
          <ac:chgData name="marcos aurelio gularte de castro" userId="67f50566e2aee3b4" providerId="LiveId" clId="{CCA76F22-C70C-49A7-ACF2-6875AA80944B}" dt="2019-05-03T19:26:07.428" v="59" actId="1582"/>
          <ac:picMkLst>
            <pc:docMk/>
            <pc:sldMk cId="912638231" sldId="257"/>
            <ac:picMk id="5" creationId="{D53BF866-FA92-4929-9F99-25C7AD3A5B27}"/>
          </ac:picMkLst>
        </pc:picChg>
        <pc:picChg chg="del">
          <ac:chgData name="marcos aurelio gularte de castro" userId="67f50566e2aee3b4" providerId="LiveId" clId="{CCA76F22-C70C-49A7-ACF2-6875AA80944B}" dt="2019-05-03T20:26:55.700" v="112" actId="478"/>
          <ac:picMkLst>
            <pc:docMk/>
            <pc:sldMk cId="912638231" sldId="257"/>
            <ac:picMk id="10" creationId="{384C8473-7E92-4CB3-A1F0-41D6664CB0A7}"/>
          </ac:picMkLst>
        </pc:picChg>
        <pc:picChg chg="del">
          <ac:chgData name="marcos aurelio gularte de castro" userId="67f50566e2aee3b4" providerId="LiveId" clId="{CCA76F22-C70C-49A7-ACF2-6875AA80944B}" dt="2019-05-03T20:26:59.931" v="113" actId="478"/>
          <ac:picMkLst>
            <pc:docMk/>
            <pc:sldMk cId="912638231" sldId="257"/>
            <ac:picMk id="11" creationId="{51A58E57-1C31-4F8F-83B5-76D65A6ADF21}"/>
          </ac:picMkLst>
        </pc:picChg>
        <pc:picChg chg="del">
          <ac:chgData name="marcos aurelio gularte de castro" userId="67f50566e2aee3b4" providerId="LiveId" clId="{CCA76F22-C70C-49A7-ACF2-6875AA80944B}" dt="2019-05-03T20:15:20.820" v="111" actId="478"/>
          <ac:picMkLst>
            <pc:docMk/>
            <pc:sldMk cId="912638231" sldId="257"/>
            <ac:picMk id="13" creationId="{3A517BE5-07EA-4EC5-BFD8-18EB9D350FA3}"/>
          </ac:picMkLst>
        </pc:picChg>
        <pc:picChg chg="add mod ord">
          <ac:chgData name="marcos aurelio gularte de castro" userId="67f50566e2aee3b4" providerId="LiveId" clId="{CCA76F22-C70C-49A7-ACF2-6875AA80944B}" dt="2019-05-03T20:31:15.718" v="122" actId="171"/>
          <ac:picMkLst>
            <pc:docMk/>
            <pc:sldMk cId="912638231" sldId="257"/>
            <ac:picMk id="15" creationId="{5E467157-3697-4A4E-9C08-B6734A1950E8}"/>
          </ac:picMkLst>
        </pc:picChg>
        <pc:picChg chg="add del mod ord">
          <ac:chgData name="marcos aurelio gularte de castro" userId="67f50566e2aee3b4" providerId="LiveId" clId="{CCA76F22-C70C-49A7-ACF2-6875AA80944B}" dt="2019-05-03T20:35:13.011" v="138" actId="478"/>
          <ac:picMkLst>
            <pc:docMk/>
            <pc:sldMk cId="912638231" sldId="257"/>
            <ac:picMk id="17" creationId="{5F16FABE-2B9A-4090-B8D2-9E2555A19D8C}"/>
          </ac:picMkLst>
        </pc:picChg>
        <pc:picChg chg="add mod ord">
          <ac:chgData name="marcos aurelio gularte de castro" userId="67f50566e2aee3b4" providerId="LiveId" clId="{CCA76F22-C70C-49A7-ACF2-6875AA80944B}" dt="2019-05-03T20:36:39.241" v="163" actId="171"/>
          <ac:picMkLst>
            <pc:docMk/>
            <pc:sldMk cId="912638231" sldId="257"/>
            <ac:picMk id="18" creationId="{AE0BDC42-4B7B-4131-9673-5C4A8FE4AFA7}"/>
          </ac:picMkLst>
        </pc:picChg>
      </pc:sldChg>
      <pc:sldChg chg="addSp delSp modSp add">
        <pc:chgData name="marcos aurelio gularte de castro" userId="67f50566e2aee3b4" providerId="LiveId" clId="{CCA76F22-C70C-49A7-ACF2-6875AA80944B}" dt="2019-05-03T19:35:11.970" v="73" actId="20577"/>
        <pc:sldMkLst>
          <pc:docMk/>
          <pc:sldMk cId="1742824575" sldId="258"/>
        </pc:sldMkLst>
        <pc:spChg chg="del">
          <ac:chgData name="marcos aurelio gularte de castro" userId="67f50566e2aee3b4" providerId="LiveId" clId="{CCA76F22-C70C-49A7-ACF2-6875AA80944B}" dt="2019-05-03T19:35:06.084" v="71"/>
          <ac:spMkLst>
            <pc:docMk/>
            <pc:sldMk cId="1742824575" sldId="258"/>
            <ac:spMk id="2" creationId="{ECB8A381-89FB-4038-B865-F26269A3E65E}"/>
          </ac:spMkLst>
        </pc:spChg>
        <pc:spChg chg="del">
          <ac:chgData name="marcos aurelio gularte de castro" userId="67f50566e2aee3b4" providerId="LiveId" clId="{CCA76F22-C70C-49A7-ACF2-6875AA80944B}" dt="2019-05-03T19:35:06.084" v="71"/>
          <ac:spMkLst>
            <pc:docMk/>
            <pc:sldMk cId="1742824575" sldId="258"/>
            <ac:spMk id="3" creationId="{E98542AE-BA4A-4A1D-B8C8-699E8DC93F62}"/>
          </ac:spMkLst>
        </pc:spChg>
        <pc:spChg chg="add mod">
          <ac:chgData name="marcos aurelio gularte de castro" userId="67f50566e2aee3b4" providerId="LiveId" clId="{CCA76F22-C70C-49A7-ACF2-6875AA80944B}" dt="2019-05-03T19:35:11.970" v="73" actId="20577"/>
          <ac:spMkLst>
            <pc:docMk/>
            <pc:sldMk cId="1742824575" sldId="258"/>
            <ac:spMk id="4" creationId="{3E322520-A54E-4F5B-A803-CCB4F106480C}"/>
          </ac:spMkLst>
        </pc:spChg>
        <pc:spChg chg="add mod">
          <ac:chgData name="marcos aurelio gularte de castro" userId="67f50566e2aee3b4" providerId="LiveId" clId="{CCA76F22-C70C-49A7-ACF2-6875AA80944B}" dt="2019-05-03T19:35:06.084" v="71"/>
          <ac:spMkLst>
            <pc:docMk/>
            <pc:sldMk cId="1742824575" sldId="258"/>
            <ac:spMk id="5" creationId="{BB1AF15A-B0EB-4DCC-9D21-7E3B1C784609}"/>
          </ac:spMkLst>
        </pc:spChg>
      </pc:sldChg>
      <pc:sldMasterChg chg="modSp modSldLayout">
        <pc:chgData name="marcos aurelio gularte de castro" userId="67f50566e2aee3b4" providerId="LiveId" clId="{CCA76F22-C70C-49A7-ACF2-6875AA80944B}" dt="2019-05-03T20:15:06.349" v="110" actId="207"/>
        <pc:sldMasterMkLst>
          <pc:docMk/>
          <pc:sldMasterMk cId="1247910699" sldId="2147483648"/>
        </pc:sldMasterMkLst>
        <pc:spChg chg="mod">
          <ac:chgData name="marcos aurelio gularte de castro" userId="67f50566e2aee3b4" providerId="LiveId" clId="{CCA76F22-C70C-49A7-ACF2-6875AA80944B}" dt="2019-05-03T20:14:48.256" v="109" actId="207"/>
          <ac:spMkLst>
            <pc:docMk/>
            <pc:sldMasterMk cId="1247910699" sldId="2147483648"/>
            <ac:spMk id="2" creationId="{F80559AF-3760-40D4-B231-7F1885D5DFED}"/>
          </ac:spMkLst>
        </pc:spChg>
        <pc:picChg chg="mod">
          <ac:chgData name="marcos aurelio gularte de castro" userId="67f50566e2aee3b4" providerId="LiveId" clId="{CCA76F22-C70C-49A7-ACF2-6875AA80944B}" dt="2019-05-03T20:07:37.656" v="76" actId="14826"/>
          <ac:picMkLst>
            <pc:docMk/>
            <pc:sldMasterMk cId="1247910699" sldId="2147483648"/>
            <ac:picMk id="8" creationId="{909887C7-519F-4CEF-A514-641E4457770B}"/>
          </ac:picMkLst>
        </pc:picChg>
        <pc:sldLayoutChg chg="modSp">
          <pc:chgData name="marcos aurelio gularte de castro" userId="67f50566e2aee3b4" providerId="LiveId" clId="{CCA76F22-C70C-49A7-ACF2-6875AA80944B}" dt="2019-05-03T20:15:06.349" v="110" actId="207"/>
          <pc:sldLayoutMkLst>
            <pc:docMk/>
            <pc:sldMasterMk cId="1247910699" sldId="2147483648"/>
            <pc:sldLayoutMk cId="1538276282" sldId="2147483649"/>
          </pc:sldLayoutMkLst>
          <pc:spChg chg="mod">
            <ac:chgData name="marcos aurelio gularte de castro" userId="67f50566e2aee3b4" providerId="LiveId" clId="{CCA76F22-C70C-49A7-ACF2-6875AA80944B}" dt="2019-05-03T20:15:06.349" v="110" actId="207"/>
            <ac:spMkLst>
              <pc:docMk/>
              <pc:sldMasterMk cId="1247910699" sldId="2147483648"/>
              <pc:sldLayoutMk cId="1538276282" sldId="2147483649"/>
              <ac:spMk id="2" creationId="{4EBAABE1-65E0-4FDB-8337-C6C02A8C7953}"/>
            </ac:spMkLst>
          </pc:spChg>
        </pc:sldLayoutChg>
        <pc:sldLayoutChg chg="modSp setBg">
          <pc:chgData name="marcos aurelio gularte de castro" userId="67f50566e2aee3b4" providerId="LiveId" clId="{CCA76F22-C70C-49A7-ACF2-6875AA80944B}" dt="2019-05-03T20:11:15.999" v="80" actId="692"/>
          <pc:sldLayoutMkLst>
            <pc:docMk/>
            <pc:sldMasterMk cId="1247910699" sldId="2147483648"/>
            <pc:sldLayoutMk cId="2130336260" sldId="2147483656"/>
          </pc:sldLayoutMkLst>
          <pc:spChg chg="mod">
            <ac:chgData name="marcos aurelio gularte de castro" userId="67f50566e2aee3b4" providerId="LiveId" clId="{CCA76F22-C70C-49A7-ACF2-6875AA80944B}" dt="2019-05-03T20:11:15.999" v="80" actId="692"/>
            <ac:spMkLst>
              <pc:docMk/>
              <pc:sldMasterMk cId="1247910699" sldId="2147483648"/>
              <pc:sldLayoutMk cId="2130336260" sldId="2147483656"/>
              <ac:spMk id="31" creationId="{6C21C0A0-9CC2-4C11-B056-9C32C348EC70}"/>
            </ac:spMkLst>
          </pc:spChg>
          <pc:picChg chg="mod">
            <ac:chgData name="marcos aurelio gularte de castro" userId="67f50566e2aee3b4" providerId="LiveId" clId="{CCA76F22-C70C-49A7-ACF2-6875AA80944B}" dt="2019-05-03T20:11:06.645" v="79" actId="207"/>
            <ac:picMkLst>
              <pc:docMk/>
              <pc:sldMasterMk cId="1247910699" sldId="2147483648"/>
              <pc:sldLayoutMk cId="2130336260" sldId="2147483656"/>
              <ac:picMk id="13" creationId="{5E1C7664-B373-4578-83BF-69F722DE82C8}"/>
            </ac:picMkLst>
          </pc:picChg>
          <pc:picChg chg="mod">
            <ac:chgData name="marcos aurelio gularte de castro" userId="67f50566e2aee3b4" providerId="LiveId" clId="{CCA76F22-C70C-49A7-ACF2-6875AA80944B}" dt="2019-05-03T20:11:06.645" v="79" actId="207"/>
            <ac:picMkLst>
              <pc:docMk/>
              <pc:sldMasterMk cId="1247910699" sldId="2147483648"/>
              <pc:sldLayoutMk cId="2130336260" sldId="2147483656"/>
              <ac:picMk id="14" creationId="{3599D154-6A41-44F6-AD40-8C301C2DA13A}"/>
            </ac:picMkLst>
          </pc:picChg>
        </pc:sldLayoutChg>
        <pc:sldLayoutChg chg="addSp delSp modSp delAnim">
          <pc:chgData name="marcos aurelio gularte de castro" userId="67f50566e2aee3b4" providerId="LiveId" clId="{CCA76F22-C70C-49A7-ACF2-6875AA80944B}" dt="2019-05-03T20:14:29.113" v="108" actId="1076"/>
          <pc:sldLayoutMkLst>
            <pc:docMk/>
            <pc:sldMasterMk cId="1247910699" sldId="2147483648"/>
            <pc:sldLayoutMk cId="3086636196" sldId="2147483660"/>
          </pc:sldLayoutMkLst>
          <pc:spChg chg="add mod">
            <ac:chgData name="marcos aurelio gularte de castro" userId="67f50566e2aee3b4" providerId="LiveId" clId="{CCA76F22-C70C-49A7-ACF2-6875AA80944B}" dt="2019-05-03T20:12:31.763" v="89" actId="692"/>
            <ac:spMkLst>
              <pc:docMk/>
              <pc:sldMasterMk cId="1247910699" sldId="2147483648"/>
              <pc:sldLayoutMk cId="3086636196" sldId="2147483660"/>
              <ac:spMk id="2" creationId="{AF4A59DD-9D0E-494C-A778-4771BD738073}"/>
            </ac:spMkLst>
          </pc:spChg>
          <pc:spChg chg="add mod">
            <ac:chgData name="marcos aurelio gularte de castro" userId="67f50566e2aee3b4" providerId="LiveId" clId="{CCA76F22-C70C-49A7-ACF2-6875AA80944B}" dt="2019-05-03T20:14:12.847" v="104" actId="1076"/>
            <ac:spMkLst>
              <pc:docMk/>
              <pc:sldMasterMk cId="1247910699" sldId="2147483648"/>
              <pc:sldLayoutMk cId="3086636196" sldId="2147483660"/>
              <ac:spMk id="3" creationId="{72ABED22-E7B9-431B-A3B1-5D21A27354AA}"/>
            </ac:spMkLst>
          </pc:spChg>
          <pc:spChg chg="add mod">
            <ac:chgData name="marcos aurelio gularte de castro" userId="67f50566e2aee3b4" providerId="LiveId" clId="{CCA76F22-C70C-49A7-ACF2-6875AA80944B}" dt="2019-05-03T20:14:29.113" v="108" actId="1076"/>
            <ac:spMkLst>
              <pc:docMk/>
              <pc:sldMasterMk cId="1247910699" sldId="2147483648"/>
              <pc:sldLayoutMk cId="3086636196" sldId="2147483660"/>
              <ac:spMk id="12" creationId="{207ECC55-E4F1-4D43-B67D-C95E592D5165}"/>
            </ac:spMkLst>
          </pc:spChg>
          <pc:spChg chg="mod">
            <ac:chgData name="marcos aurelio gularte de castro" userId="67f50566e2aee3b4" providerId="LiveId" clId="{CCA76F22-C70C-49A7-ACF2-6875AA80944B}" dt="2019-05-03T20:11:38.859" v="84" actId="1076"/>
            <ac:spMkLst>
              <pc:docMk/>
              <pc:sldMasterMk cId="1247910699" sldId="2147483648"/>
              <pc:sldLayoutMk cId="3086636196" sldId="2147483660"/>
              <ac:spMk id="23" creationId="{135A69BD-3174-49FA-A20F-222E991B2FD3}"/>
            </ac:spMkLst>
          </pc:spChg>
          <pc:picChg chg="del">
            <ac:chgData name="marcos aurelio gularte de castro" userId="67f50566e2aee3b4" providerId="LiveId" clId="{CCA76F22-C70C-49A7-ACF2-6875AA80944B}" dt="2019-05-03T20:11:31.712" v="81" actId="478"/>
            <ac:picMkLst>
              <pc:docMk/>
              <pc:sldMasterMk cId="1247910699" sldId="2147483648"/>
              <pc:sldLayoutMk cId="3086636196" sldId="2147483660"/>
              <ac:picMk id="11" creationId="{752ECB80-8414-4166-9480-5CB876D90554}"/>
            </ac:picMkLst>
          </pc:picChg>
          <pc:picChg chg="mod">
            <ac:chgData name="marcos aurelio gularte de castro" userId="67f50566e2aee3b4" providerId="LiveId" clId="{CCA76F22-C70C-49A7-ACF2-6875AA80944B}" dt="2019-05-03T20:13:07.664" v="92" actId="207"/>
            <ac:picMkLst>
              <pc:docMk/>
              <pc:sldMasterMk cId="1247910699" sldId="2147483648"/>
              <pc:sldLayoutMk cId="3086636196" sldId="2147483660"/>
              <ac:picMk id="13" creationId="{5E1C7664-B373-4578-83BF-69F722DE82C8}"/>
            </ac:picMkLst>
          </pc:picChg>
          <pc:picChg chg="mod ord">
            <ac:chgData name="marcos aurelio gularte de castro" userId="67f50566e2aee3b4" providerId="LiveId" clId="{CCA76F22-C70C-49A7-ACF2-6875AA80944B}" dt="2019-05-03T20:13:07.664" v="92" actId="207"/>
            <ac:picMkLst>
              <pc:docMk/>
              <pc:sldMasterMk cId="1247910699" sldId="2147483648"/>
              <pc:sldLayoutMk cId="3086636196" sldId="2147483660"/>
              <ac:picMk id="14" creationId="{3599D154-6A41-44F6-AD40-8C301C2DA13A}"/>
            </ac:picMkLst>
          </pc:picChg>
          <pc:cxnChg chg="del mod">
            <ac:chgData name="marcos aurelio gularte de castro" userId="67f50566e2aee3b4" providerId="LiveId" clId="{CCA76F22-C70C-49A7-ACF2-6875AA80944B}" dt="2019-05-03T20:11:33.267" v="82" actId="478"/>
            <ac:cxnSpMkLst>
              <pc:docMk/>
              <pc:sldMasterMk cId="1247910699" sldId="2147483648"/>
              <pc:sldLayoutMk cId="3086636196" sldId="2147483660"/>
              <ac:cxnSpMk id="18" creationId="{6E325D4C-DB8F-4DD6-9063-8275A5F8C617}"/>
            </ac:cxnSpMkLst>
          </pc:cxnChg>
          <pc:cxnChg chg="del mod">
            <ac:chgData name="marcos aurelio gularte de castro" userId="67f50566e2aee3b4" providerId="LiveId" clId="{CCA76F22-C70C-49A7-ACF2-6875AA80944B}" dt="2019-05-03T20:11:42.174" v="85" actId="478"/>
            <ac:cxnSpMkLst>
              <pc:docMk/>
              <pc:sldMasterMk cId="1247910699" sldId="2147483648"/>
              <pc:sldLayoutMk cId="3086636196" sldId="2147483660"/>
              <ac:cxnSpMk id="19" creationId="{61BCDFA0-BA8B-4D60-AB13-CA375C0ADA84}"/>
            </ac:cxnSpMkLst>
          </pc:cxnChg>
        </pc:sldLayoutChg>
      </pc:sldMasterChg>
    </pc:docChg>
  </pc:docChgLst>
  <pc:docChgLst>
    <pc:chgData name="marcos aurelio gularte de castro" userId="67f50566e2aee3b4" providerId="LiveId" clId="{C8DD22E3-8173-49CA-9BB7-D279EAE1DA2D}"/>
    <pc:docChg chg="undo custSel addSld delSld modSld modMainMaster">
      <pc:chgData name="marcos aurelio gularte de castro" userId="67f50566e2aee3b4" providerId="LiveId" clId="{C8DD22E3-8173-49CA-9BB7-D279EAE1DA2D}" dt="2019-05-05T02:02:59.758" v="948"/>
      <pc:docMkLst>
        <pc:docMk/>
      </pc:docMkLst>
      <pc:sldChg chg="modTransition">
        <pc:chgData name="marcos aurelio gularte de castro" userId="67f50566e2aee3b4" providerId="LiveId" clId="{C8DD22E3-8173-49CA-9BB7-D279EAE1DA2D}" dt="2019-05-05T00:00:14.808" v="749"/>
        <pc:sldMkLst>
          <pc:docMk/>
          <pc:sldMk cId="912638231" sldId="257"/>
        </pc:sldMkLst>
      </pc:sldChg>
      <pc:sldChg chg="addSp delSp modSp modTransition modAnim">
        <pc:chgData name="marcos aurelio gularte de castro" userId="67f50566e2aee3b4" providerId="LiveId" clId="{C8DD22E3-8173-49CA-9BB7-D279EAE1DA2D}" dt="2019-05-05T00:01:24.573" v="755" actId="931"/>
        <pc:sldMkLst>
          <pc:docMk/>
          <pc:sldMk cId="1742824575" sldId="258"/>
        </pc:sldMkLst>
        <pc:spChg chg="mod">
          <ac:chgData name="marcos aurelio gularte de castro" userId="67f50566e2aee3b4" providerId="LiveId" clId="{C8DD22E3-8173-49CA-9BB7-D279EAE1DA2D}" dt="2019-05-05T00:00:42.701" v="754" actId="403"/>
          <ac:spMkLst>
            <pc:docMk/>
            <pc:sldMk cId="1742824575" sldId="258"/>
            <ac:spMk id="4" creationId="{3E322520-A54E-4F5B-A803-CCB4F106480C}"/>
          </ac:spMkLst>
        </pc:spChg>
        <pc:spChg chg="del">
          <ac:chgData name="marcos aurelio gularte de castro" userId="67f50566e2aee3b4" providerId="LiveId" clId="{C8DD22E3-8173-49CA-9BB7-D279EAE1DA2D}" dt="2019-05-05T00:01:24.573" v="755" actId="931"/>
          <ac:spMkLst>
            <pc:docMk/>
            <pc:sldMk cId="1742824575" sldId="258"/>
            <ac:spMk id="5" creationId="{BB1AF15A-B0EB-4DCC-9D21-7E3B1C784609}"/>
          </ac:spMkLst>
        </pc:spChg>
        <pc:picChg chg="add mod">
          <ac:chgData name="marcos aurelio gularte de castro" userId="67f50566e2aee3b4" providerId="LiveId" clId="{C8DD22E3-8173-49CA-9BB7-D279EAE1DA2D}" dt="2019-05-05T00:01:24.573" v="755" actId="931"/>
          <ac:picMkLst>
            <pc:docMk/>
            <pc:sldMk cId="1742824575" sldId="258"/>
            <ac:picMk id="3" creationId="{BCDFF31C-65CD-431F-9725-BB268EDC33DC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18:40.599" v="835"/>
        <pc:sldMkLst>
          <pc:docMk/>
          <pc:sldMk cId="3232339285" sldId="259"/>
        </pc:sldMkLst>
        <pc:spChg chg="del mod">
          <ac:chgData name="marcos aurelio gularte de castro" userId="67f50566e2aee3b4" providerId="LiveId" clId="{C8DD22E3-8173-49CA-9BB7-D279EAE1DA2D}" dt="2019-05-04T22:04:55.519" v="154" actId="478"/>
          <ac:spMkLst>
            <pc:docMk/>
            <pc:sldMk cId="3232339285" sldId="259"/>
            <ac:spMk id="2" creationId="{3D9B8E78-7E45-4A2C-96F3-7DAE1CA49392}"/>
          </ac:spMkLst>
        </pc:spChg>
        <pc:spChg chg="del">
          <ac:chgData name="marcos aurelio gularte de castro" userId="67f50566e2aee3b4" providerId="LiveId" clId="{C8DD22E3-8173-49CA-9BB7-D279EAE1DA2D}" dt="2019-05-04T21:48:25.714" v="19"/>
          <ac:spMkLst>
            <pc:docMk/>
            <pc:sldMk cId="3232339285" sldId="259"/>
            <ac:spMk id="3" creationId="{E7663FF2-D307-498A-8B12-D81126CD2E9C}"/>
          </ac:spMkLst>
        </pc:spChg>
        <pc:spChg chg="add mod">
          <ac:chgData name="marcos aurelio gularte de castro" userId="67f50566e2aee3b4" providerId="LiveId" clId="{C8DD22E3-8173-49CA-9BB7-D279EAE1DA2D}" dt="2019-05-04T22:04:59.624" v="157" actId="20577"/>
          <ac:spMkLst>
            <pc:docMk/>
            <pc:sldMk cId="3232339285" sldId="259"/>
            <ac:spMk id="4" creationId="{85046E8D-E047-4570-AAF3-C8FA5C0DF60A}"/>
          </ac:spMkLst>
        </pc:spChg>
        <pc:spChg chg="add del mod">
          <ac:chgData name="marcos aurelio gularte de castro" userId="67f50566e2aee3b4" providerId="LiveId" clId="{C8DD22E3-8173-49CA-9BB7-D279EAE1DA2D}" dt="2019-05-05T00:03:17.139" v="762"/>
          <ac:spMkLst>
            <pc:docMk/>
            <pc:sldMk cId="3232339285" sldId="259"/>
            <ac:spMk id="5" creationId="{53116109-3A6B-4B85-AA0E-9D7C6B075EFA}"/>
          </ac:spMkLst>
        </pc:spChg>
        <pc:spChg chg="add del mod">
          <ac:chgData name="marcos aurelio gularte de castro" userId="67f50566e2aee3b4" providerId="LiveId" clId="{C8DD22E3-8173-49CA-9BB7-D279EAE1DA2D}" dt="2019-05-05T00:03:17.139" v="762"/>
          <ac:spMkLst>
            <pc:docMk/>
            <pc:sldMk cId="3232339285" sldId="259"/>
            <ac:spMk id="6" creationId="{651B4818-AF4C-4C8A-9C00-AF09D77FFC69}"/>
          </ac:spMkLst>
        </pc:spChg>
        <pc:spChg chg="add del mod">
          <ac:chgData name="marcos aurelio gularte de castro" userId="67f50566e2aee3b4" providerId="LiveId" clId="{C8DD22E3-8173-49CA-9BB7-D279EAE1DA2D}" dt="2019-05-05T00:04:01.221" v="763" actId="931"/>
          <ac:spMkLst>
            <pc:docMk/>
            <pc:sldMk cId="3232339285" sldId="259"/>
            <ac:spMk id="7" creationId="{23114C90-DA53-41E2-9939-A50EECC8E669}"/>
          </ac:spMkLst>
        </pc:spChg>
        <pc:picChg chg="add mod">
          <ac:chgData name="marcos aurelio gularte de castro" userId="67f50566e2aee3b4" providerId="LiveId" clId="{C8DD22E3-8173-49CA-9BB7-D279EAE1DA2D}" dt="2019-05-05T00:04:03.721" v="764" actId="27614"/>
          <ac:picMkLst>
            <pc:docMk/>
            <pc:sldMk cId="3232339285" sldId="259"/>
            <ac:picMk id="9" creationId="{047CF3E0-CC11-4F0B-884D-178C36EE3D82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0:00:14.808" v="749"/>
        <pc:sldMkLst>
          <pc:docMk/>
          <pc:sldMk cId="1555314738" sldId="260"/>
        </pc:sldMkLst>
        <pc:spChg chg="del">
          <ac:chgData name="marcos aurelio gularte de castro" userId="67f50566e2aee3b4" providerId="LiveId" clId="{C8DD22E3-8173-49CA-9BB7-D279EAE1DA2D}" dt="2019-05-04T22:05:24.365" v="160"/>
          <ac:spMkLst>
            <pc:docMk/>
            <pc:sldMk cId="1555314738" sldId="260"/>
            <ac:spMk id="2" creationId="{DBF9C54F-72F4-4B66-8344-9CEE57E03E58}"/>
          </ac:spMkLst>
        </pc:spChg>
        <pc:spChg chg="del">
          <ac:chgData name="marcos aurelio gularte de castro" userId="67f50566e2aee3b4" providerId="LiveId" clId="{C8DD22E3-8173-49CA-9BB7-D279EAE1DA2D}" dt="2019-05-04T22:05:24.365" v="160"/>
          <ac:spMkLst>
            <pc:docMk/>
            <pc:sldMk cId="1555314738" sldId="260"/>
            <ac:spMk id="3" creationId="{C8D0BC29-270E-49D3-9172-028A6E63B8E5}"/>
          </ac:spMkLst>
        </pc:spChg>
        <pc:spChg chg="add mod">
          <ac:chgData name="marcos aurelio gularte de castro" userId="67f50566e2aee3b4" providerId="LiveId" clId="{C8DD22E3-8173-49CA-9BB7-D279EAE1DA2D}" dt="2019-05-04T22:05:28.966" v="162" actId="20577"/>
          <ac:spMkLst>
            <pc:docMk/>
            <pc:sldMk cId="1555314738" sldId="260"/>
            <ac:spMk id="4" creationId="{E7928BBD-9DCF-4DD1-AC01-3F18D819BE31}"/>
          </ac:spMkLst>
        </pc:spChg>
        <pc:spChg chg="add del mod">
          <ac:chgData name="marcos aurelio gularte de castro" userId="67f50566e2aee3b4" providerId="LiveId" clId="{C8DD22E3-8173-49CA-9BB7-D279EAE1DA2D}" dt="2019-05-04T22:22:53.138" v="211"/>
          <ac:spMkLst>
            <pc:docMk/>
            <pc:sldMk cId="1555314738" sldId="260"/>
            <ac:spMk id="5" creationId="{906DE32C-960B-47A1-9770-B73FB4F3B577}"/>
          </ac:spMkLst>
        </pc:spChg>
        <pc:spChg chg="add del mod">
          <ac:chgData name="marcos aurelio gularte de castro" userId="67f50566e2aee3b4" providerId="LiveId" clId="{C8DD22E3-8173-49CA-9BB7-D279EAE1DA2D}" dt="2019-05-04T22:22:53.138" v="211"/>
          <ac:spMkLst>
            <pc:docMk/>
            <pc:sldMk cId="1555314738" sldId="260"/>
            <ac:spMk id="6" creationId="{9209993E-CCDB-449E-A1EF-BF8F92692E5C}"/>
          </ac:spMkLst>
        </pc:spChg>
      </pc:sldChg>
      <pc:sldChg chg="addSp delSp modSp add modTransition modAnim">
        <pc:chgData name="marcos aurelio gularte de castro" userId="67f50566e2aee3b4" providerId="LiveId" clId="{C8DD22E3-8173-49CA-9BB7-D279EAE1DA2D}" dt="2019-05-05T02:00:03.467" v="942"/>
        <pc:sldMkLst>
          <pc:docMk/>
          <pc:sldMk cId="215010922" sldId="261"/>
        </pc:sldMkLst>
        <pc:spChg chg="del">
          <ac:chgData name="marcos aurelio gularte de castro" userId="67f50566e2aee3b4" providerId="LiveId" clId="{C8DD22E3-8173-49CA-9BB7-D279EAE1DA2D}" dt="2019-05-04T22:57:02.999" v="332"/>
          <ac:spMkLst>
            <pc:docMk/>
            <pc:sldMk cId="215010922" sldId="261"/>
            <ac:spMk id="2" creationId="{AF209EFF-40E7-44F7-8F93-5B56E8E1F1B2}"/>
          </ac:spMkLst>
        </pc:spChg>
        <pc:spChg chg="del">
          <ac:chgData name="marcos aurelio gularte de castro" userId="67f50566e2aee3b4" providerId="LiveId" clId="{C8DD22E3-8173-49CA-9BB7-D279EAE1DA2D}" dt="2019-05-04T22:57:02.999" v="332"/>
          <ac:spMkLst>
            <pc:docMk/>
            <pc:sldMk cId="215010922" sldId="261"/>
            <ac:spMk id="3" creationId="{5E70531F-66DC-4319-BDC7-F527AD617F0E}"/>
          </ac:spMkLst>
        </pc:spChg>
        <pc:spChg chg="add mod">
          <ac:chgData name="marcos aurelio gularte de castro" userId="67f50566e2aee3b4" providerId="LiveId" clId="{C8DD22E3-8173-49CA-9BB7-D279EAE1DA2D}" dt="2019-05-04T22:57:06.195" v="333"/>
          <ac:spMkLst>
            <pc:docMk/>
            <pc:sldMk cId="215010922" sldId="261"/>
            <ac:spMk id="4" creationId="{A3D28B51-26DD-41C9-8069-C0E2F4AA2EED}"/>
          </ac:spMkLst>
        </pc:spChg>
        <pc:spChg chg="add mod">
          <ac:chgData name="marcos aurelio gularte de castro" userId="67f50566e2aee3b4" providerId="LiveId" clId="{C8DD22E3-8173-49CA-9BB7-D279EAE1DA2D}" dt="2019-05-04T22:57:29.656" v="339" actId="20577"/>
          <ac:spMkLst>
            <pc:docMk/>
            <pc:sldMk cId="215010922" sldId="261"/>
            <ac:spMk id="5" creationId="{1ECB7293-A5A4-46D6-854B-329D31890D13}"/>
          </ac:spMkLst>
        </pc:spChg>
      </pc:sldChg>
      <pc:sldChg chg="addSp delSp modSp add del modTransition">
        <pc:chgData name="marcos aurelio gularte de castro" userId="67f50566e2aee3b4" providerId="LiveId" clId="{C8DD22E3-8173-49CA-9BB7-D279EAE1DA2D}" dt="2019-05-05T00:02:58.009" v="761" actId="2696"/>
        <pc:sldMkLst>
          <pc:docMk/>
          <pc:sldMk cId="3296777123" sldId="262"/>
        </pc:sldMkLst>
        <pc:spChg chg="del">
          <ac:chgData name="marcos aurelio gularte de castro" userId="67f50566e2aee3b4" providerId="LiveId" clId="{C8DD22E3-8173-49CA-9BB7-D279EAE1DA2D}" dt="2019-05-04T22:45:04.242" v="267"/>
          <ac:spMkLst>
            <pc:docMk/>
            <pc:sldMk cId="3296777123" sldId="262"/>
            <ac:spMk id="2" creationId="{18FA08A5-5B7F-4F06-A52C-2B1533EC84F9}"/>
          </ac:spMkLst>
        </pc:spChg>
        <pc:spChg chg="del">
          <ac:chgData name="marcos aurelio gularte de castro" userId="67f50566e2aee3b4" providerId="LiveId" clId="{C8DD22E3-8173-49CA-9BB7-D279EAE1DA2D}" dt="2019-05-04T22:45:04.242" v="267"/>
          <ac:spMkLst>
            <pc:docMk/>
            <pc:sldMk cId="3296777123" sldId="262"/>
            <ac:spMk id="3" creationId="{6BA7051E-604F-413B-8F7D-96A399D528CD}"/>
          </ac:spMkLst>
        </pc:spChg>
        <pc:spChg chg="add mod">
          <ac:chgData name="marcos aurelio gularte de castro" userId="67f50566e2aee3b4" providerId="LiveId" clId="{C8DD22E3-8173-49CA-9BB7-D279EAE1DA2D}" dt="2019-05-04T22:45:04.242" v="267"/>
          <ac:spMkLst>
            <pc:docMk/>
            <pc:sldMk cId="3296777123" sldId="262"/>
            <ac:spMk id="4" creationId="{CB7A6B99-25B3-4D37-BD69-9C5F927707F7}"/>
          </ac:spMkLst>
        </pc:spChg>
        <pc:spChg chg="add mod">
          <ac:chgData name="marcos aurelio gularte de castro" userId="67f50566e2aee3b4" providerId="LiveId" clId="{C8DD22E3-8173-49CA-9BB7-D279EAE1DA2D}" dt="2019-05-04T22:45:04.242" v="267"/>
          <ac:spMkLst>
            <pc:docMk/>
            <pc:sldMk cId="3296777123" sldId="262"/>
            <ac:spMk id="5" creationId="{FA951034-7E51-4874-BE94-7BEEB520ABE0}"/>
          </ac:spMkLst>
        </pc:spChg>
      </pc:sldChg>
      <pc:sldChg chg="addSp delSp modSp add modTransition setBg modAnim">
        <pc:chgData name="marcos aurelio gularte de castro" userId="67f50566e2aee3b4" providerId="LiveId" clId="{C8DD22E3-8173-49CA-9BB7-D279EAE1DA2D}" dt="2019-05-05T02:00:03.467" v="942"/>
        <pc:sldMkLst>
          <pc:docMk/>
          <pc:sldMk cId="2501299012" sldId="263"/>
        </pc:sldMkLst>
        <pc:spChg chg="add del mod">
          <ac:chgData name="marcos aurelio gularte de castro" userId="67f50566e2aee3b4" providerId="LiveId" clId="{C8DD22E3-8173-49CA-9BB7-D279EAE1DA2D}" dt="2019-05-04T22:55:06.314" v="304"/>
          <ac:spMkLst>
            <pc:docMk/>
            <pc:sldMk cId="2501299012" sldId="263"/>
            <ac:spMk id="2" creationId="{BB6B5112-81B5-4D57-88E9-BFA4C881804C}"/>
          </ac:spMkLst>
        </pc:spChg>
        <pc:spChg chg="add del mod">
          <ac:chgData name="marcos aurelio gularte de castro" userId="67f50566e2aee3b4" providerId="LiveId" clId="{C8DD22E3-8173-49CA-9BB7-D279EAE1DA2D}" dt="2019-05-04T22:55:06.314" v="304"/>
          <ac:spMkLst>
            <pc:docMk/>
            <pc:sldMk cId="2501299012" sldId="263"/>
            <ac:spMk id="3" creationId="{F9A97FF5-4BAA-41A4-A9A8-012B66FEC30A}"/>
          </ac:spMkLst>
        </pc:spChg>
        <pc:spChg chg="del">
          <ac:chgData name="marcos aurelio gularte de castro" userId="67f50566e2aee3b4" providerId="LiveId" clId="{C8DD22E3-8173-49CA-9BB7-D279EAE1DA2D}" dt="2019-05-04T22:55:02.302" v="303"/>
          <ac:spMkLst>
            <pc:docMk/>
            <pc:sldMk cId="2501299012" sldId="263"/>
            <ac:spMk id="4" creationId="{CB7A6B99-25B3-4D37-BD69-9C5F927707F7}"/>
          </ac:spMkLst>
        </pc:spChg>
        <pc:spChg chg="del">
          <ac:chgData name="marcos aurelio gularte de castro" userId="67f50566e2aee3b4" providerId="LiveId" clId="{C8DD22E3-8173-49CA-9BB7-D279EAE1DA2D}" dt="2019-05-04T22:55:02.302" v="303"/>
          <ac:spMkLst>
            <pc:docMk/>
            <pc:sldMk cId="2501299012" sldId="263"/>
            <ac:spMk id="5" creationId="{FA951034-7E51-4874-BE94-7BEEB520ABE0}"/>
          </ac:spMkLst>
        </pc:spChg>
        <pc:spChg chg="add mod">
          <ac:chgData name="marcos aurelio gularte de castro" userId="67f50566e2aee3b4" providerId="LiveId" clId="{C8DD22E3-8173-49CA-9BB7-D279EAE1DA2D}" dt="2019-05-04T22:55:54.832" v="316" actId="120"/>
          <ac:spMkLst>
            <pc:docMk/>
            <pc:sldMk cId="2501299012" sldId="263"/>
            <ac:spMk id="6" creationId="{9019F4EA-A4F2-4D3B-93E3-FBD5F6D87BAA}"/>
          </ac:spMkLst>
        </pc:spChg>
        <pc:spChg chg="add mod">
          <ac:chgData name="marcos aurelio gularte de castro" userId="67f50566e2aee3b4" providerId="LiveId" clId="{C8DD22E3-8173-49CA-9BB7-D279EAE1DA2D}" dt="2019-05-04T22:56:12.337" v="330" actId="20577"/>
          <ac:spMkLst>
            <pc:docMk/>
            <pc:sldMk cId="2501299012" sldId="263"/>
            <ac:spMk id="7" creationId="{29F50B0D-9EDB-4381-81A6-CAF517DEF1DB}"/>
          </ac:spMkLst>
        </pc:spChg>
      </pc:sldChg>
      <pc:sldChg chg="addSp delSp modSp add modTransition modAnim">
        <pc:chgData name="marcos aurelio gularte de castro" userId="67f50566e2aee3b4" providerId="LiveId" clId="{C8DD22E3-8173-49CA-9BB7-D279EAE1DA2D}" dt="2019-05-05T01:18:40.599" v="835"/>
        <pc:sldMkLst>
          <pc:docMk/>
          <pc:sldMk cId="2941828724" sldId="264"/>
        </pc:sldMkLst>
        <pc:spChg chg="mod">
          <ac:chgData name="marcos aurelio gularte de castro" userId="67f50566e2aee3b4" providerId="LiveId" clId="{C8DD22E3-8173-49CA-9BB7-D279EAE1DA2D}" dt="2019-05-04T22:57:53.315" v="341" actId="20577"/>
          <ac:spMkLst>
            <pc:docMk/>
            <pc:sldMk cId="2941828724" sldId="264"/>
            <ac:spMk id="2" creationId="{292766EB-8829-4528-9DA6-CEDF4FEE92DB}"/>
          </ac:spMkLst>
        </pc:spChg>
        <pc:spChg chg="del">
          <ac:chgData name="marcos aurelio gularte de castro" userId="67f50566e2aee3b4" providerId="LiveId" clId="{C8DD22E3-8173-49CA-9BB7-D279EAE1DA2D}" dt="2019-05-05T00:04:47.087" v="765" actId="931"/>
          <ac:spMkLst>
            <pc:docMk/>
            <pc:sldMk cId="2941828724" sldId="264"/>
            <ac:spMk id="3" creationId="{21306285-2628-49B1-907D-14AD52FFDBF1}"/>
          </ac:spMkLst>
        </pc:spChg>
        <pc:picChg chg="add mod">
          <ac:chgData name="marcos aurelio gularte de castro" userId="67f50566e2aee3b4" providerId="LiveId" clId="{C8DD22E3-8173-49CA-9BB7-D279EAE1DA2D}" dt="2019-05-05T00:04:50.688" v="767" actId="962"/>
          <ac:picMkLst>
            <pc:docMk/>
            <pc:sldMk cId="2941828724" sldId="264"/>
            <ac:picMk id="5" creationId="{FD112C87-BAEE-47FE-9431-AF5CACBCF4D4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18:40.599" v="835"/>
        <pc:sldMkLst>
          <pc:docMk/>
          <pc:sldMk cId="3579634901" sldId="265"/>
        </pc:sldMkLst>
        <pc:spChg chg="mod">
          <ac:chgData name="marcos aurelio gularte de castro" userId="67f50566e2aee3b4" providerId="LiveId" clId="{C8DD22E3-8173-49CA-9BB7-D279EAE1DA2D}" dt="2019-05-04T22:58:19.894" v="344" actId="20577"/>
          <ac:spMkLst>
            <pc:docMk/>
            <pc:sldMk cId="3579634901" sldId="265"/>
            <ac:spMk id="2" creationId="{43929F9C-6527-45FC-B3CC-A07F734E94E7}"/>
          </ac:spMkLst>
        </pc:spChg>
        <pc:spChg chg="del">
          <ac:chgData name="marcos aurelio gularte de castro" userId="67f50566e2aee3b4" providerId="LiveId" clId="{C8DD22E3-8173-49CA-9BB7-D279EAE1DA2D}" dt="2019-05-05T00:05:24.887" v="768" actId="931"/>
          <ac:spMkLst>
            <pc:docMk/>
            <pc:sldMk cId="3579634901" sldId="265"/>
            <ac:spMk id="3" creationId="{8D537EEA-21F8-4451-97E4-084AF86B53B0}"/>
          </ac:spMkLst>
        </pc:spChg>
        <pc:spChg chg="add del mod">
          <ac:chgData name="marcos aurelio gularte de castro" userId="67f50566e2aee3b4" providerId="LiveId" clId="{C8DD22E3-8173-49CA-9BB7-D279EAE1DA2D}" dt="2019-05-05T00:06:04.404" v="772" actId="931"/>
          <ac:spMkLst>
            <pc:docMk/>
            <pc:sldMk cId="3579634901" sldId="265"/>
            <ac:spMk id="7" creationId="{54D75DF5-9A33-4763-B138-C2F07E95DABC}"/>
          </ac:spMkLst>
        </pc:spChg>
        <pc:picChg chg="add del mod">
          <ac:chgData name="marcos aurelio gularte de castro" userId="67f50566e2aee3b4" providerId="LiveId" clId="{C8DD22E3-8173-49CA-9BB7-D279EAE1DA2D}" dt="2019-05-05T00:05:29.754" v="771" actId="478"/>
          <ac:picMkLst>
            <pc:docMk/>
            <pc:sldMk cId="3579634901" sldId="265"/>
            <ac:picMk id="5" creationId="{FDE3DFCA-749F-4549-857B-F8438BF05CA2}"/>
          </ac:picMkLst>
        </pc:picChg>
        <pc:picChg chg="add mod">
          <ac:chgData name="marcos aurelio gularte de castro" userId="67f50566e2aee3b4" providerId="LiveId" clId="{C8DD22E3-8173-49CA-9BB7-D279EAE1DA2D}" dt="2019-05-05T00:06:06.001" v="774" actId="962"/>
          <ac:picMkLst>
            <pc:docMk/>
            <pc:sldMk cId="3579634901" sldId="265"/>
            <ac:picMk id="9" creationId="{D2728BD7-543F-4FA3-94CC-3ACC1F1CA295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18:40.599" v="835"/>
        <pc:sldMkLst>
          <pc:docMk/>
          <pc:sldMk cId="2970145318" sldId="266"/>
        </pc:sldMkLst>
        <pc:spChg chg="mod">
          <ac:chgData name="marcos aurelio gularte de castro" userId="67f50566e2aee3b4" providerId="LiveId" clId="{C8DD22E3-8173-49CA-9BB7-D279EAE1DA2D}" dt="2019-05-04T22:58:34.372" v="349" actId="20577"/>
          <ac:spMkLst>
            <pc:docMk/>
            <pc:sldMk cId="2970145318" sldId="266"/>
            <ac:spMk id="2" creationId="{551A2A11-3C4A-4543-A6DA-FEDC8CDCE517}"/>
          </ac:spMkLst>
        </pc:spChg>
        <pc:spChg chg="del">
          <ac:chgData name="marcos aurelio gularte de castro" userId="67f50566e2aee3b4" providerId="LiveId" clId="{C8DD22E3-8173-49CA-9BB7-D279EAE1DA2D}" dt="2019-05-05T00:47:28.349" v="775" actId="931"/>
          <ac:spMkLst>
            <pc:docMk/>
            <pc:sldMk cId="2970145318" sldId="266"/>
            <ac:spMk id="3" creationId="{97ABDE14-92FD-4831-BAC9-3A6451F11FEC}"/>
          </ac:spMkLst>
        </pc:spChg>
        <pc:picChg chg="add mod">
          <ac:chgData name="marcos aurelio gularte de castro" userId="67f50566e2aee3b4" providerId="LiveId" clId="{C8DD22E3-8173-49CA-9BB7-D279EAE1DA2D}" dt="2019-05-05T00:47:30.123" v="777" actId="962"/>
          <ac:picMkLst>
            <pc:docMk/>
            <pc:sldMk cId="2970145318" sldId="266"/>
            <ac:picMk id="5" creationId="{430B8825-EF86-4863-9C8F-6558E6379559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18:40.599" v="835"/>
        <pc:sldMkLst>
          <pc:docMk/>
          <pc:sldMk cId="1469501614" sldId="267"/>
        </pc:sldMkLst>
        <pc:spChg chg="mod">
          <ac:chgData name="marcos aurelio gularte de castro" userId="67f50566e2aee3b4" providerId="LiveId" clId="{C8DD22E3-8173-49CA-9BB7-D279EAE1DA2D}" dt="2019-05-04T22:59:08.280" v="353" actId="20577"/>
          <ac:spMkLst>
            <pc:docMk/>
            <pc:sldMk cId="1469501614" sldId="267"/>
            <ac:spMk id="2" creationId="{3C08F379-4F61-4231-BFD3-2BD6C8D6592B}"/>
          </ac:spMkLst>
        </pc:spChg>
        <pc:spChg chg="del">
          <ac:chgData name="marcos aurelio gularte de castro" userId="67f50566e2aee3b4" providerId="LiveId" clId="{C8DD22E3-8173-49CA-9BB7-D279EAE1DA2D}" dt="2019-05-05T00:48:52.580" v="778" actId="931"/>
          <ac:spMkLst>
            <pc:docMk/>
            <pc:sldMk cId="1469501614" sldId="267"/>
            <ac:spMk id="3" creationId="{2D7EDF5F-356A-412A-AB0C-4519A29B95A7}"/>
          </ac:spMkLst>
        </pc:spChg>
        <pc:picChg chg="add mod">
          <ac:chgData name="marcos aurelio gularte de castro" userId="67f50566e2aee3b4" providerId="LiveId" clId="{C8DD22E3-8173-49CA-9BB7-D279EAE1DA2D}" dt="2019-05-05T00:48:54.582" v="780" actId="962"/>
          <ac:picMkLst>
            <pc:docMk/>
            <pc:sldMk cId="1469501614" sldId="267"/>
            <ac:picMk id="5" creationId="{DFE871AD-1115-4004-B881-B25E6E006F5F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18:40.599" v="835"/>
        <pc:sldMkLst>
          <pc:docMk/>
          <pc:sldMk cId="493954108" sldId="268"/>
        </pc:sldMkLst>
        <pc:spChg chg="mod">
          <ac:chgData name="marcos aurelio gularte de castro" userId="67f50566e2aee3b4" providerId="LiveId" clId="{C8DD22E3-8173-49CA-9BB7-D279EAE1DA2D}" dt="2019-05-04T22:59:54.020" v="355"/>
          <ac:spMkLst>
            <pc:docMk/>
            <pc:sldMk cId="493954108" sldId="268"/>
            <ac:spMk id="2" creationId="{46826611-8466-4797-B71A-BDDF526EBBD3}"/>
          </ac:spMkLst>
        </pc:spChg>
        <pc:spChg chg="del">
          <ac:chgData name="marcos aurelio gularte de castro" userId="67f50566e2aee3b4" providerId="LiveId" clId="{C8DD22E3-8173-49CA-9BB7-D279EAE1DA2D}" dt="2019-05-05T00:49:27.565" v="781" actId="931"/>
          <ac:spMkLst>
            <pc:docMk/>
            <pc:sldMk cId="493954108" sldId="268"/>
            <ac:spMk id="3" creationId="{1F124383-AF24-4D84-81BB-6665720D79F5}"/>
          </ac:spMkLst>
        </pc:spChg>
        <pc:picChg chg="add mod">
          <ac:chgData name="marcos aurelio gularte de castro" userId="67f50566e2aee3b4" providerId="LiveId" clId="{C8DD22E3-8173-49CA-9BB7-D279EAE1DA2D}" dt="2019-05-05T00:49:29.523" v="783" actId="962"/>
          <ac:picMkLst>
            <pc:docMk/>
            <pc:sldMk cId="493954108" sldId="268"/>
            <ac:picMk id="5" creationId="{BB3E2AAC-ED1C-400F-8136-CA3CBD8A0125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18:40.599" v="835"/>
        <pc:sldMkLst>
          <pc:docMk/>
          <pc:sldMk cId="3149883381" sldId="269"/>
        </pc:sldMkLst>
        <pc:spChg chg="mod">
          <ac:chgData name="marcos aurelio gularte de castro" userId="67f50566e2aee3b4" providerId="LiveId" clId="{C8DD22E3-8173-49CA-9BB7-D279EAE1DA2D}" dt="2019-05-04T23:00:21.677" v="358" actId="20577"/>
          <ac:spMkLst>
            <pc:docMk/>
            <pc:sldMk cId="3149883381" sldId="269"/>
            <ac:spMk id="2" creationId="{6CCDF52D-01D1-4B86-93F3-F932E256EBF5}"/>
          </ac:spMkLst>
        </pc:spChg>
        <pc:spChg chg="del">
          <ac:chgData name="marcos aurelio gularte de castro" userId="67f50566e2aee3b4" providerId="LiveId" clId="{C8DD22E3-8173-49CA-9BB7-D279EAE1DA2D}" dt="2019-05-05T00:49:57.279" v="784" actId="931"/>
          <ac:spMkLst>
            <pc:docMk/>
            <pc:sldMk cId="3149883381" sldId="269"/>
            <ac:spMk id="3" creationId="{C52A7764-7D4E-4DF0-A7B5-8A0CBB4A517E}"/>
          </ac:spMkLst>
        </pc:spChg>
        <pc:spChg chg="add del mod">
          <ac:chgData name="marcos aurelio gularte de castro" userId="67f50566e2aee3b4" providerId="LiveId" clId="{C8DD22E3-8173-49CA-9BB7-D279EAE1DA2D}" dt="2019-05-05T00:52:53.948" v="794" actId="931"/>
          <ac:spMkLst>
            <pc:docMk/>
            <pc:sldMk cId="3149883381" sldId="269"/>
            <ac:spMk id="7" creationId="{49B94472-DE2F-4618-A5E5-694246736FA9}"/>
          </ac:spMkLst>
        </pc:spChg>
        <pc:picChg chg="add del mod">
          <ac:chgData name="marcos aurelio gularte de castro" userId="67f50566e2aee3b4" providerId="LiveId" clId="{C8DD22E3-8173-49CA-9BB7-D279EAE1DA2D}" dt="2019-05-05T00:52:46.736" v="793" actId="478"/>
          <ac:picMkLst>
            <pc:docMk/>
            <pc:sldMk cId="3149883381" sldId="269"/>
            <ac:picMk id="5" creationId="{2AF60EA7-B4E2-4DAF-B1A4-1A2D0EEFE87F}"/>
          </ac:picMkLst>
        </pc:picChg>
        <pc:picChg chg="add mod">
          <ac:chgData name="marcos aurelio gularte de castro" userId="67f50566e2aee3b4" providerId="LiveId" clId="{C8DD22E3-8173-49CA-9BB7-D279EAE1DA2D}" dt="2019-05-05T00:52:55.448" v="796" actId="962"/>
          <ac:picMkLst>
            <pc:docMk/>
            <pc:sldMk cId="3149883381" sldId="269"/>
            <ac:picMk id="9" creationId="{C7E5694C-DCCF-4347-8420-4A9D86C9B8B7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18:40.599" v="835"/>
        <pc:sldMkLst>
          <pc:docMk/>
          <pc:sldMk cId="1488644958" sldId="270"/>
        </pc:sldMkLst>
        <pc:spChg chg="mod">
          <ac:chgData name="marcos aurelio gularte de castro" userId="67f50566e2aee3b4" providerId="LiveId" clId="{C8DD22E3-8173-49CA-9BB7-D279EAE1DA2D}" dt="2019-05-04T23:00:43.417" v="360"/>
          <ac:spMkLst>
            <pc:docMk/>
            <pc:sldMk cId="1488644958" sldId="270"/>
            <ac:spMk id="2" creationId="{A08DA08D-7E73-46B3-ADD1-3459E0F59CEC}"/>
          </ac:spMkLst>
        </pc:spChg>
        <pc:spChg chg="del">
          <ac:chgData name="marcos aurelio gularte de castro" userId="67f50566e2aee3b4" providerId="LiveId" clId="{C8DD22E3-8173-49CA-9BB7-D279EAE1DA2D}" dt="2019-05-05T00:51:42.116" v="787" actId="931"/>
          <ac:spMkLst>
            <pc:docMk/>
            <pc:sldMk cId="1488644958" sldId="270"/>
            <ac:spMk id="3" creationId="{153E8E6C-5CB6-433C-94B8-55FE82BD51B4}"/>
          </ac:spMkLst>
        </pc:spChg>
        <pc:picChg chg="add mod">
          <ac:chgData name="marcos aurelio gularte de castro" userId="67f50566e2aee3b4" providerId="LiveId" clId="{C8DD22E3-8173-49CA-9BB7-D279EAE1DA2D}" dt="2019-05-05T00:51:44.123" v="789" actId="962"/>
          <ac:picMkLst>
            <pc:docMk/>
            <pc:sldMk cId="1488644958" sldId="270"/>
            <ac:picMk id="5" creationId="{876DFC38-1BDF-4A28-87E8-28536B2886B5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2:00:03.467" v="942"/>
        <pc:sldMkLst>
          <pc:docMk/>
          <pc:sldMk cId="3994861021" sldId="271"/>
        </pc:sldMkLst>
        <pc:spChg chg="del">
          <ac:chgData name="marcos aurelio gularte de castro" userId="67f50566e2aee3b4" providerId="LiveId" clId="{C8DD22E3-8173-49CA-9BB7-D279EAE1DA2D}" dt="2019-05-04T23:01:09.272" v="362"/>
          <ac:spMkLst>
            <pc:docMk/>
            <pc:sldMk cId="3994861021" sldId="271"/>
            <ac:spMk id="2" creationId="{75591680-46D7-43FA-9DAC-DF3E4181D777}"/>
          </ac:spMkLst>
        </pc:spChg>
        <pc:spChg chg="del">
          <ac:chgData name="marcos aurelio gularte de castro" userId="67f50566e2aee3b4" providerId="LiveId" clId="{C8DD22E3-8173-49CA-9BB7-D279EAE1DA2D}" dt="2019-05-04T23:01:09.272" v="362"/>
          <ac:spMkLst>
            <pc:docMk/>
            <pc:sldMk cId="3994861021" sldId="271"/>
            <ac:spMk id="3" creationId="{7430CCD8-C69C-4A9C-9FE4-25A0EB51AF7B}"/>
          </ac:spMkLst>
        </pc:spChg>
        <pc:spChg chg="add mod">
          <ac:chgData name="marcos aurelio gularte de castro" userId="67f50566e2aee3b4" providerId="LiveId" clId="{C8DD22E3-8173-49CA-9BB7-D279EAE1DA2D}" dt="2019-05-04T23:02:59.240" v="390" actId="403"/>
          <ac:spMkLst>
            <pc:docMk/>
            <pc:sldMk cId="3994861021" sldId="271"/>
            <ac:spMk id="4" creationId="{E0D19F0F-E0DC-412D-87AA-CC561B511202}"/>
          </ac:spMkLst>
        </pc:spChg>
        <pc:spChg chg="add del mod">
          <ac:chgData name="marcos aurelio gularte de castro" userId="67f50566e2aee3b4" providerId="LiveId" clId="{C8DD22E3-8173-49CA-9BB7-D279EAE1DA2D}" dt="2019-05-04T23:02:56.377" v="386"/>
          <ac:spMkLst>
            <pc:docMk/>
            <pc:sldMk cId="3994861021" sldId="271"/>
            <ac:spMk id="5" creationId="{4F6E74D8-F17B-4DA4-AE85-9766DAE9A100}"/>
          </ac:spMkLst>
        </pc:spChg>
        <pc:spChg chg="add del mod">
          <ac:chgData name="marcos aurelio gularte de castro" userId="67f50566e2aee3b4" providerId="LiveId" clId="{C8DD22E3-8173-49CA-9BB7-D279EAE1DA2D}" dt="2019-05-04T23:02:56.377" v="386"/>
          <ac:spMkLst>
            <pc:docMk/>
            <pc:sldMk cId="3994861021" sldId="271"/>
            <ac:spMk id="6" creationId="{74F3490F-38A2-4AD3-8E1D-DBDB04C54CB6}"/>
          </ac:spMkLst>
        </pc:spChg>
      </pc:sldChg>
      <pc:sldChg chg="add del">
        <pc:chgData name="marcos aurelio gularte de castro" userId="67f50566e2aee3b4" providerId="LiveId" clId="{C8DD22E3-8173-49CA-9BB7-D279EAE1DA2D}" dt="2019-05-04T23:02:53.824" v="380"/>
        <pc:sldMkLst>
          <pc:docMk/>
          <pc:sldMk cId="3006979" sldId="272"/>
        </pc:sldMkLst>
      </pc:sldChg>
      <pc:sldChg chg="addSp delSp modSp add modTransition modAnim">
        <pc:chgData name="marcos aurelio gularte de castro" userId="67f50566e2aee3b4" providerId="LiveId" clId="{C8DD22E3-8173-49CA-9BB7-D279EAE1DA2D}" dt="2019-05-05T01:18:40.599" v="835"/>
        <pc:sldMkLst>
          <pc:docMk/>
          <pc:sldMk cId="2236544998" sldId="272"/>
        </pc:sldMkLst>
        <pc:spChg chg="del">
          <ac:chgData name="marcos aurelio gularte de castro" userId="67f50566e2aee3b4" providerId="LiveId" clId="{C8DD22E3-8173-49CA-9BB7-D279EAE1DA2D}" dt="2019-05-04T23:03:18.706" v="392"/>
          <ac:spMkLst>
            <pc:docMk/>
            <pc:sldMk cId="2236544998" sldId="272"/>
            <ac:spMk id="2" creationId="{4116A539-40FD-411E-9196-CBBD5990A31D}"/>
          </ac:spMkLst>
        </pc:spChg>
        <pc:spChg chg="del">
          <ac:chgData name="marcos aurelio gularte de castro" userId="67f50566e2aee3b4" providerId="LiveId" clId="{C8DD22E3-8173-49CA-9BB7-D279EAE1DA2D}" dt="2019-05-04T23:03:18.706" v="392"/>
          <ac:spMkLst>
            <pc:docMk/>
            <pc:sldMk cId="2236544998" sldId="272"/>
            <ac:spMk id="3" creationId="{59494422-8E28-4C9C-A4F0-40DF5261C516}"/>
          </ac:spMkLst>
        </pc:spChg>
        <pc:spChg chg="add del mod">
          <ac:chgData name="marcos aurelio gularte de castro" userId="67f50566e2aee3b4" providerId="LiveId" clId="{C8DD22E3-8173-49CA-9BB7-D279EAE1DA2D}" dt="2019-05-04T23:03:28.122" v="393"/>
          <ac:spMkLst>
            <pc:docMk/>
            <pc:sldMk cId="2236544998" sldId="272"/>
            <ac:spMk id="4" creationId="{68F9C28A-F6E4-4001-B87D-20C5A6B9B7E0}"/>
          </ac:spMkLst>
        </pc:spChg>
        <pc:spChg chg="add del mod">
          <ac:chgData name="marcos aurelio gularte de castro" userId="67f50566e2aee3b4" providerId="LiveId" clId="{C8DD22E3-8173-49CA-9BB7-D279EAE1DA2D}" dt="2019-05-04T23:03:28.122" v="393"/>
          <ac:spMkLst>
            <pc:docMk/>
            <pc:sldMk cId="2236544998" sldId="272"/>
            <ac:spMk id="5" creationId="{1A4E34C0-B207-421F-AC3D-4603050814E0}"/>
          </ac:spMkLst>
        </pc:spChg>
        <pc:spChg chg="add mod">
          <ac:chgData name="marcos aurelio gularte de castro" userId="67f50566e2aee3b4" providerId="LiveId" clId="{C8DD22E3-8173-49CA-9BB7-D279EAE1DA2D}" dt="2019-05-04T23:03:30.619" v="394"/>
          <ac:spMkLst>
            <pc:docMk/>
            <pc:sldMk cId="2236544998" sldId="272"/>
            <ac:spMk id="6" creationId="{CF3D3991-B272-4538-A042-D8C51C21F728}"/>
          </ac:spMkLst>
        </pc:spChg>
        <pc:spChg chg="add del mod">
          <ac:chgData name="marcos aurelio gularte de castro" userId="67f50566e2aee3b4" providerId="LiveId" clId="{C8DD22E3-8173-49CA-9BB7-D279EAE1DA2D}" dt="2019-05-05T00:52:37.150" v="790" actId="931"/>
          <ac:spMkLst>
            <pc:docMk/>
            <pc:sldMk cId="2236544998" sldId="272"/>
            <ac:spMk id="7" creationId="{EDF8EA3B-284D-4C40-AA21-B82461B0B021}"/>
          </ac:spMkLst>
        </pc:spChg>
        <pc:picChg chg="add mod">
          <ac:chgData name="marcos aurelio gularte de castro" userId="67f50566e2aee3b4" providerId="LiveId" clId="{C8DD22E3-8173-49CA-9BB7-D279EAE1DA2D}" dt="2019-05-05T00:52:38.854" v="792" actId="962"/>
          <ac:picMkLst>
            <pc:docMk/>
            <pc:sldMk cId="2236544998" sldId="272"/>
            <ac:picMk id="9" creationId="{98CB6C56-408A-43CF-A54C-BE1E3F5AD3DF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18:40.599" v="835"/>
        <pc:sldMkLst>
          <pc:docMk/>
          <pc:sldMk cId="2090166657" sldId="273"/>
        </pc:sldMkLst>
        <pc:spChg chg="mod">
          <ac:chgData name="marcos aurelio gularte de castro" userId="67f50566e2aee3b4" providerId="LiveId" clId="{C8DD22E3-8173-49CA-9BB7-D279EAE1DA2D}" dt="2019-05-04T23:04:11.339" v="397" actId="20577"/>
          <ac:spMkLst>
            <pc:docMk/>
            <pc:sldMk cId="2090166657" sldId="273"/>
            <ac:spMk id="2" creationId="{337E7C15-779E-4DEB-854F-799AD51C6660}"/>
          </ac:spMkLst>
        </pc:spChg>
        <pc:spChg chg="del">
          <ac:chgData name="marcos aurelio gularte de castro" userId="67f50566e2aee3b4" providerId="LiveId" clId="{C8DD22E3-8173-49CA-9BB7-D279EAE1DA2D}" dt="2019-05-05T00:53:34.531" v="797" actId="931"/>
          <ac:spMkLst>
            <pc:docMk/>
            <pc:sldMk cId="2090166657" sldId="273"/>
            <ac:spMk id="3" creationId="{94BD3EE4-8A29-4AE0-AC4A-C63522DD81F0}"/>
          </ac:spMkLst>
        </pc:spChg>
        <pc:picChg chg="add mod">
          <ac:chgData name="marcos aurelio gularte de castro" userId="67f50566e2aee3b4" providerId="LiveId" clId="{C8DD22E3-8173-49CA-9BB7-D279EAE1DA2D}" dt="2019-05-05T00:53:36.730" v="799" actId="962"/>
          <ac:picMkLst>
            <pc:docMk/>
            <pc:sldMk cId="2090166657" sldId="273"/>
            <ac:picMk id="5" creationId="{ED7D8ED6-A5B5-4F92-8FA1-9194BBA5A25D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18:40.599" v="835"/>
        <pc:sldMkLst>
          <pc:docMk/>
          <pc:sldMk cId="3145821982" sldId="274"/>
        </pc:sldMkLst>
        <pc:spChg chg="mod">
          <ac:chgData name="marcos aurelio gularte de castro" userId="67f50566e2aee3b4" providerId="LiveId" clId="{C8DD22E3-8173-49CA-9BB7-D279EAE1DA2D}" dt="2019-05-04T23:04:37.115" v="399"/>
          <ac:spMkLst>
            <pc:docMk/>
            <pc:sldMk cId="3145821982" sldId="274"/>
            <ac:spMk id="2" creationId="{768F67CB-3FE8-4575-B45D-A362021DB77A}"/>
          </ac:spMkLst>
        </pc:spChg>
        <pc:spChg chg="del">
          <ac:chgData name="marcos aurelio gularte de castro" userId="67f50566e2aee3b4" providerId="LiveId" clId="{C8DD22E3-8173-49CA-9BB7-D279EAE1DA2D}" dt="2019-05-05T00:54:40.708" v="800" actId="931"/>
          <ac:spMkLst>
            <pc:docMk/>
            <pc:sldMk cId="3145821982" sldId="274"/>
            <ac:spMk id="3" creationId="{5FECF27A-1D7C-4FBD-AAC1-FD89E962B6C5}"/>
          </ac:spMkLst>
        </pc:spChg>
        <pc:spChg chg="add del mod">
          <ac:chgData name="marcos aurelio gularte de castro" userId="67f50566e2aee3b4" providerId="LiveId" clId="{C8DD22E3-8173-49CA-9BB7-D279EAE1DA2D}" dt="2019-05-05T01:01:02.034" v="807" actId="931"/>
          <ac:spMkLst>
            <pc:docMk/>
            <pc:sldMk cId="3145821982" sldId="274"/>
            <ac:spMk id="7" creationId="{C8D7D5FB-03FB-4FDD-96D0-ABD59ECA1BFB}"/>
          </ac:spMkLst>
        </pc:spChg>
        <pc:picChg chg="add del mod">
          <ac:chgData name="marcos aurelio gularte de castro" userId="67f50566e2aee3b4" providerId="LiveId" clId="{C8DD22E3-8173-49CA-9BB7-D279EAE1DA2D}" dt="2019-05-05T01:00:56.713" v="806" actId="478"/>
          <ac:picMkLst>
            <pc:docMk/>
            <pc:sldMk cId="3145821982" sldId="274"/>
            <ac:picMk id="5" creationId="{E94EE74B-0CB8-4E06-8F30-066A0F04D3BE}"/>
          </ac:picMkLst>
        </pc:picChg>
        <pc:picChg chg="add mod">
          <ac:chgData name="marcos aurelio gularte de castro" userId="67f50566e2aee3b4" providerId="LiveId" clId="{C8DD22E3-8173-49CA-9BB7-D279EAE1DA2D}" dt="2019-05-05T01:01:03.822" v="808" actId="27614"/>
          <ac:picMkLst>
            <pc:docMk/>
            <pc:sldMk cId="3145821982" sldId="274"/>
            <ac:picMk id="9" creationId="{29049B95-EFD3-40F0-8614-7DDEB136EF9A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18:40.599" v="835"/>
        <pc:sldMkLst>
          <pc:docMk/>
          <pc:sldMk cId="1603462810" sldId="275"/>
        </pc:sldMkLst>
        <pc:spChg chg="mod">
          <ac:chgData name="marcos aurelio gularte de castro" userId="67f50566e2aee3b4" providerId="LiveId" clId="{C8DD22E3-8173-49CA-9BB7-D279EAE1DA2D}" dt="2019-05-04T23:04:55.172" v="402" actId="20577"/>
          <ac:spMkLst>
            <pc:docMk/>
            <pc:sldMk cId="1603462810" sldId="275"/>
            <ac:spMk id="2" creationId="{F708AA9D-2ED2-4329-811E-F1E58494F079}"/>
          </ac:spMkLst>
        </pc:spChg>
        <pc:spChg chg="del">
          <ac:chgData name="marcos aurelio gularte de castro" userId="67f50566e2aee3b4" providerId="LiveId" clId="{C8DD22E3-8173-49CA-9BB7-D279EAE1DA2D}" dt="2019-05-05T01:00:51.506" v="803" actId="931"/>
          <ac:spMkLst>
            <pc:docMk/>
            <pc:sldMk cId="1603462810" sldId="275"/>
            <ac:spMk id="3" creationId="{D0BE4667-46AD-444F-8DD6-6FB42C2DEF10}"/>
          </ac:spMkLst>
        </pc:spChg>
        <pc:spChg chg="add del mod">
          <ac:chgData name="marcos aurelio gularte de castro" userId="67f50566e2aee3b4" providerId="LiveId" clId="{C8DD22E3-8173-49CA-9BB7-D279EAE1DA2D}" dt="2019-05-05T01:01:23.555" v="810" actId="931"/>
          <ac:spMkLst>
            <pc:docMk/>
            <pc:sldMk cId="1603462810" sldId="275"/>
            <ac:spMk id="7" creationId="{B029C678-08A5-4295-A13D-A2B2F5C32A08}"/>
          </ac:spMkLst>
        </pc:spChg>
        <pc:picChg chg="add del mod">
          <ac:chgData name="marcos aurelio gularte de castro" userId="67f50566e2aee3b4" providerId="LiveId" clId="{C8DD22E3-8173-49CA-9BB7-D279EAE1DA2D}" dt="2019-05-05T01:01:05.744" v="809" actId="478"/>
          <ac:picMkLst>
            <pc:docMk/>
            <pc:sldMk cId="1603462810" sldId="275"/>
            <ac:picMk id="5" creationId="{221261EF-D847-4400-8135-349F120C4EE0}"/>
          </ac:picMkLst>
        </pc:picChg>
        <pc:picChg chg="add mod">
          <ac:chgData name="marcos aurelio gularte de castro" userId="67f50566e2aee3b4" providerId="LiveId" clId="{C8DD22E3-8173-49CA-9BB7-D279EAE1DA2D}" dt="2019-05-05T01:01:25.540" v="812" actId="962"/>
          <ac:picMkLst>
            <pc:docMk/>
            <pc:sldMk cId="1603462810" sldId="275"/>
            <ac:picMk id="9" creationId="{4FD76AC3-B2C9-477E-90A5-817E8AF1E83F}"/>
          </ac:picMkLst>
        </pc:picChg>
      </pc:sldChg>
      <pc:sldChg chg="addSp delSp modSp add modTransition">
        <pc:chgData name="marcos aurelio gularte de castro" userId="67f50566e2aee3b4" providerId="LiveId" clId="{C8DD22E3-8173-49CA-9BB7-D279EAE1DA2D}" dt="2019-05-05T00:00:14.808" v="749"/>
        <pc:sldMkLst>
          <pc:docMk/>
          <pc:sldMk cId="4269146495" sldId="276"/>
        </pc:sldMkLst>
        <pc:spChg chg="del">
          <ac:chgData name="marcos aurelio gularte de castro" userId="67f50566e2aee3b4" providerId="LiveId" clId="{C8DD22E3-8173-49CA-9BB7-D279EAE1DA2D}" dt="2019-05-04T23:05:02.681" v="404"/>
          <ac:spMkLst>
            <pc:docMk/>
            <pc:sldMk cId="4269146495" sldId="276"/>
            <ac:spMk id="2" creationId="{4EA7F03D-E43F-42A4-BBB5-338D6FDD0BD1}"/>
          </ac:spMkLst>
        </pc:spChg>
        <pc:spChg chg="del">
          <ac:chgData name="marcos aurelio gularte de castro" userId="67f50566e2aee3b4" providerId="LiveId" clId="{C8DD22E3-8173-49CA-9BB7-D279EAE1DA2D}" dt="2019-05-04T23:05:02.681" v="404"/>
          <ac:spMkLst>
            <pc:docMk/>
            <pc:sldMk cId="4269146495" sldId="276"/>
            <ac:spMk id="3" creationId="{0190B756-B1DA-4F55-8DBE-9E55EAA18EA8}"/>
          </ac:spMkLst>
        </pc:spChg>
        <pc:spChg chg="add mod">
          <ac:chgData name="marcos aurelio gularte de castro" userId="67f50566e2aee3b4" providerId="LiveId" clId="{C8DD22E3-8173-49CA-9BB7-D279EAE1DA2D}" dt="2019-05-04T23:05:31.311" v="415" actId="20577"/>
          <ac:spMkLst>
            <pc:docMk/>
            <pc:sldMk cId="4269146495" sldId="276"/>
            <ac:spMk id="4" creationId="{11545410-6150-40AC-8D1D-A401E6F5956B}"/>
          </ac:spMkLst>
        </pc:spChg>
        <pc:spChg chg="add mod">
          <ac:chgData name="marcos aurelio gularte de castro" userId="67f50566e2aee3b4" providerId="LiveId" clId="{C8DD22E3-8173-49CA-9BB7-D279EAE1DA2D}" dt="2019-05-04T23:05:24.837" v="413" actId="20577"/>
          <ac:spMkLst>
            <pc:docMk/>
            <pc:sldMk cId="4269146495" sldId="276"/>
            <ac:spMk id="5" creationId="{231BE88C-4194-427D-81A7-98ED05B4EAC7}"/>
          </ac:spMkLst>
        </pc:spChg>
      </pc:sldChg>
      <pc:sldChg chg="addSp delSp modSp add modTransition modAnim">
        <pc:chgData name="marcos aurelio gularte de castro" userId="67f50566e2aee3b4" providerId="LiveId" clId="{C8DD22E3-8173-49CA-9BB7-D279EAE1DA2D}" dt="2019-05-05T01:18:40.599" v="835"/>
        <pc:sldMkLst>
          <pc:docMk/>
          <pc:sldMk cId="2158156604" sldId="277"/>
        </pc:sldMkLst>
        <pc:spChg chg="del">
          <ac:chgData name="marcos aurelio gularte de castro" userId="67f50566e2aee3b4" providerId="LiveId" clId="{C8DD22E3-8173-49CA-9BB7-D279EAE1DA2D}" dt="2019-05-04T23:06:44.268" v="417"/>
          <ac:spMkLst>
            <pc:docMk/>
            <pc:sldMk cId="2158156604" sldId="277"/>
            <ac:spMk id="2" creationId="{8461AA16-E45F-43D2-A801-FBECB5F5576D}"/>
          </ac:spMkLst>
        </pc:spChg>
        <pc:spChg chg="del">
          <ac:chgData name="marcos aurelio gularte de castro" userId="67f50566e2aee3b4" providerId="LiveId" clId="{C8DD22E3-8173-49CA-9BB7-D279EAE1DA2D}" dt="2019-05-04T23:06:44.268" v="417"/>
          <ac:spMkLst>
            <pc:docMk/>
            <pc:sldMk cId="2158156604" sldId="277"/>
            <ac:spMk id="3" creationId="{6B37CE1C-9F01-4361-B4CA-0AD26E59EE5A}"/>
          </ac:spMkLst>
        </pc:spChg>
        <pc:spChg chg="add mod">
          <ac:chgData name="marcos aurelio gularte de castro" userId="67f50566e2aee3b4" providerId="LiveId" clId="{C8DD22E3-8173-49CA-9BB7-D279EAE1DA2D}" dt="2019-05-04T23:06:50.370" v="419" actId="20577"/>
          <ac:spMkLst>
            <pc:docMk/>
            <pc:sldMk cId="2158156604" sldId="277"/>
            <ac:spMk id="4" creationId="{098F7746-D209-4B21-B9A3-55BED0E9586E}"/>
          </ac:spMkLst>
        </pc:spChg>
        <pc:spChg chg="add del mod">
          <ac:chgData name="marcos aurelio gularte de castro" userId="67f50566e2aee3b4" providerId="LiveId" clId="{C8DD22E3-8173-49CA-9BB7-D279EAE1DA2D}" dt="2019-05-05T01:02:02.312" v="813" actId="931"/>
          <ac:spMkLst>
            <pc:docMk/>
            <pc:sldMk cId="2158156604" sldId="277"/>
            <ac:spMk id="5" creationId="{D2AF6AF2-8AA8-438F-B684-17DDD02BA5BC}"/>
          </ac:spMkLst>
        </pc:spChg>
        <pc:picChg chg="add mod">
          <ac:chgData name="marcos aurelio gularte de castro" userId="67f50566e2aee3b4" providerId="LiveId" clId="{C8DD22E3-8173-49CA-9BB7-D279EAE1DA2D}" dt="2019-05-05T01:02:04.496" v="814" actId="27614"/>
          <ac:picMkLst>
            <pc:docMk/>
            <pc:sldMk cId="2158156604" sldId="277"/>
            <ac:picMk id="7" creationId="{00BC2CC1-9BCE-43AD-BFAF-2E3FCDD64645}"/>
          </ac:picMkLst>
        </pc:picChg>
      </pc:sldChg>
      <pc:sldChg chg="addSp delSp modSp add modTransition">
        <pc:chgData name="marcos aurelio gularte de castro" userId="67f50566e2aee3b4" providerId="LiveId" clId="{C8DD22E3-8173-49CA-9BB7-D279EAE1DA2D}" dt="2019-05-05T00:00:14.808" v="749"/>
        <pc:sldMkLst>
          <pc:docMk/>
          <pc:sldMk cId="1064609652" sldId="278"/>
        </pc:sldMkLst>
        <pc:spChg chg="del">
          <ac:chgData name="marcos aurelio gularte de castro" userId="67f50566e2aee3b4" providerId="LiveId" clId="{C8DD22E3-8173-49CA-9BB7-D279EAE1DA2D}" dt="2019-05-04T23:07:21.890" v="434"/>
          <ac:spMkLst>
            <pc:docMk/>
            <pc:sldMk cId="1064609652" sldId="278"/>
            <ac:spMk id="2" creationId="{3B2841A5-4061-40B9-B369-0E1CE75B6D60}"/>
          </ac:spMkLst>
        </pc:spChg>
        <pc:spChg chg="del">
          <ac:chgData name="marcos aurelio gularte de castro" userId="67f50566e2aee3b4" providerId="LiveId" clId="{C8DD22E3-8173-49CA-9BB7-D279EAE1DA2D}" dt="2019-05-04T23:07:21.890" v="434"/>
          <ac:spMkLst>
            <pc:docMk/>
            <pc:sldMk cId="1064609652" sldId="278"/>
            <ac:spMk id="3" creationId="{087D2DC9-D909-4B58-9044-DA975A02A1B7}"/>
          </ac:spMkLst>
        </pc:spChg>
        <pc:spChg chg="add mod">
          <ac:chgData name="marcos aurelio gularte de castro" userId="67f50566e2aee3b4" providerId="LiveId" clId="{C8DD22E3-8173-49CA-9BB7-D279EAE1DA2D}" dt="2019-05-04T23:07:23.744" v="435"/>
          <ac:spMkLst>
            <pc:docMk/>
            <pc:sldMk cId="1064609652" sldId="278"/>
            <ac:spMk id="4" creationId="{FC2727D0-3425-4E0B-994B-388E3905B6A9}"/>
          </ac:spMkLst>
        </pc:spChg>
      </pc:sldChg>
      <pc:sldChg chg="addSp delSp modSp add modTransition modAnim">
        <pc:chgData name="marcos aurelio gularte de castro" userId="67f50566e2aee3b4" providerId="LiveId" clId="{C8DD22E3-8173-49CA-9BB7-D279EAE1DA2D}" dt="2019-05-05T01:04:48.345" v="823" actId="962"/>
        <pc:sldMkLst>
          <pc:docMk/>
          <pc:sldMk cId="2215897291" sldId="279"/>
        </pc:sldMkLst>
        <pc:spChg chg="mod">
          <ac:chgData name="marcos aurelio gularte de castro" userId="67f50566e2aee3b4" providerId="LiveId" clId="{C8DD22E3-8173-49CA-9BB7-D279EAE1DA2D}" dt="2019-05-04T23:13:30.009" v="471" actId="14100"/>
          <ac:spMkLst>
            <pc:docMk/>
            <pc:sldMk cId="2215897291" sldId="279"/>
            <ac:spMk id="2" creationId="{9F592B89-0DB9-4250-AA30-889A6EC931B5}"/>
          </ac:spMkLst>
        </pc:spChg>
        <pc:spChg chg="del">
          <ac:chgData name="marcos aurelio gularte de castro" userId="67f50566e2aee3b4" providerId="LiveId" clId="{C8DD22E3-8173-49CA-9BB7-D279EAE1DA2D}" dt="2019-05-04T23:12:35.452" v="465"/>
          <ac:spMkLst>
            <pc:docMk/>
            <pc:sldMk cId="2215897291" sldId="279"/>
            <ac:spMk id="3" creationId="{B9647EE2-7F19-4AB5-AF97-3EDE8C1C4A7C}"/>
          </ac:spMkLst>
        </pc:spChg>
        <pc:spChg chg="add del mod">
          <ac:chgData name="marcos aurelio gularte de castro" userId="67f50566e2aee3b4" providerId="LiveId" clId="{C8DD22E3-8173-49CA-9BB7-D279EAE1DA2D}" dt="2019-05-04T23:26:34.445" v="495"/>
          <ac:spMkLst>
            <pc:docMk/>
            <pc:sldMk cId="2215897291" sldId="279"/>
            <ac:spMk id="4" creationId="{76C14965-4759-4425-9ED6-F6AACC93ABED}"/>
          </ac:spMkLst>
        </pc:spChg>
        <pc:spChg chg="add del mod">
          <ac:chgData name="marcos aurelio gularte de castro" userId="67f50566e2aee3b4" providerId="LiveId" clId="{C8DD22E3-8173-49CA-9BB7-D279EAE1DA2D}" dt="2019-05-04T23:26:34.445" v="495"/>
          <ac:spMkLst>
            <pc:docMk/>
            <pc:sldMk cId="2215897291" sldId="279"/>
            <ac:spMk id="5" creationId="{E1C8732C-7AF5-4668-8D3C-B4B0212CF6A6}"/>
          </ac:spMkLst>
        </pc:spChg>
        <pc:spChg chg="add del mod">
          <ac:chgData name="marcos aurelio gularte de castro" userId="67f50566e2aee3b4" providerId="LiveId" clId="{C8DD22E3-8173-49CA-9BB7-D279EAE1DA2D}" dt="2019-05-05T01:03:01.427" v="815" actId="931"/>
          <ac:spMkLst>
            <pc:docMk/>
            <pc:sldMk cId="2215897291" sldId="279"/>
            <ac:spMk id="6" creationId="{1BE3DB60-F4E7-45C3-97AA-8F9B9F3797D1}"/>
          </ac:spMkLst>
        </pc:spChg>
        <pc:spChg chg="add del mod">
          <ac:chgData name="marcos aurelio gularte de castro" userId="67f50566e2aee3b4" providerId="LiveId" clId="{C8DD22E3-8173-49CA-9BB7-D279EAE1DA2D}" dt="2019-05-05T01:04:46.114" v="821" actId="931"/>
          <ac:spMkLst>
            <pc:docMk/>
            <pc:sldMk cId="2215897291" sldId="279"/>
            <ac:spMk id="10" creationId="{BF9440A2-AE83-4D58-9485-C795D8EDFED6}"/>
          </ac:spMkLst>
        </pc:spChg>
        <pc:picChg chg="add del mod">
          <ac:chgData name="marcos aurelio gularte de castro" userId="67f50566e2aee3b4" providerId="LiveId" clId="{C8DD22E3-8173-49CA-9BB7-D279EAE1DA2D}" dt="2019-05-05T01:03:44.548" v="820" actId="478"/>
          <ac:picMkLst>
            <pc:docMk/>
            <pc:sldMk cId="2215897291" sldId="279"/>
            <ac:picMk id="8" creationId="{FC451BAB-83FE-49C6-B4A8-F26C0671BF0D}"/>
          </ac:picMkLst>
        </pc:picChg>
        <pc:picChg chg="add mod">
          <ac:chgData name="marcos aurelio gularte de castro" userId="67f50566e2aee3b4" providerId="LiveId" clId="{C8DD22E3-8173-49CA-9BB7-D279EAE1DA2D}" dt="2019-05-05T01:04:48.345" v="823" actId="962"/>
          <ac:picMkLst>
            <pc:docMk/>
            <pc:sldMk cId="2215897291" sldId="279"/>
            <ac:picMk id="12" creationId="{0D9CFD69-11EF-4EF3-9F09-7A0EAB3279A9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06:58.026" v="826" actId="962"/>
        <pc:sldMkLst>
          <pc:docMk/>
          <pc:sldMk cId="1409342828" sldId="280"/>
        </pc:sldMkLst>
        <pc:spChg chg="mod">
          <ac:chgData name="marcos aurelio gularte de castro" userId="67f50566e2aee3b4" providerId="LiveId" clId="{C8DD22E3-8173-49CA-9BB7-D279EAE1DA2D}" dt="2019-05-04T23:27:30.025" v="498" actId="20577"/>
          <ac:spMkLst>
            <pc:docMk/>
            <pc:sldMk cId="1409342828" sldId="280"/>
            <ac:spMk id="2" creationId="{7D4AA957-871F-4741-B6EB-4D7522895E7C}"/>
          </ac:spMkLst>
        </pc:spChg>
        <pc:spChg chg="del">
          <ac:chgData name="marcos aurelio gularte de castro" userId="67f50566e2aee3b4" providerId="LiveId" clId="{C8DD22E3-8173-49CA-9BB7-D279EAE1DA2D}" dt="2019-05-04T23:27:33.816" v="499"/>
          <ac:spMkLst>
            <pc:docMk/>
            <pc:sldMk cId="1409342828" sldId="280"/>
            <ac:spMk id="3" creationId="{35E250D6-57DD-4A24-9498-D23FE6318A0B}"/>
          </ac:spMkLst>
        </pc:spChg>
        <pc:spChg chg="add del mod">
          <ac:chgData name="marcos aurelio gularte de castro" userId="67f50566e2aee3b4" providerId="LiveId" clId="{C8DD22E3-8173-49CA-9BB7-D279EAE1DA2D}" dt="2019-05-05T01:06:55.672" v="824" actId="931"/>
          <ac:spMkLst>
            <pc:docMk/>
            <pc:sldMk cId="1409342828" sldId="280"/>
            <ac:spMk id="4" creationId="{BCCCAE3D-E2D7-44CE-BE35-C19C19676A2E}"/>
          </ac:spMkLst>
        </pc:spChg>
        <pc:picChg chg="add mod">
          <ac:chgData name="marcos aurelio gularte de castro" userId="67f50566e2aee3b4" providerId="LiveId" clId="{C8DD22E3-8173-49CA-9BB7-D279EAE1DA2D}" dt="2019-05-05T01:06:58.026" v="826" actId="962"/>
          <ac:picMkLst>
            <pc:docMk/>
            <pc:sldMk cId="1409342828" sldId="280"/>
            <ac:picMk id="6" creationId="{1E7FB56F-C2C8-497D-B89F-9B20BB03A4E5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18:40.599" v="835"/>
        <pc:sldMkLst>
          <pc:docMk/>
          <pc:sldMk cId="707835065" sldId="281"/>
        </pc:sldMkLst>
        <pc:spChg chg="mod">
          <ac:chgData name="marcos aurelio gularte de castro" userId="67f50566e2aee3b4" providerId="LiveId" clId="{C8DD22E3-8173-49CA-9BB7-D279EAE1DA2D}" dt="2019-05-04T23:28:02.397" v="501" actId="20577"/>
          <ac:spMkLst>
            <pc:docMk/>
            <pc:sldMk cId="707835065" sldId="281"/>
            <ac:spMk id="2" creationId="{926CB792-E63C-4EF9-B51E-306C924FDF7C}"/>
          </ac:spMkLst>
        </pc:spChg>
        <pc:spChg chg="del">
          <ac:chgData name="marcos aurelio gularte de castro" userId="67f50566e2aee3b4" providerId="LiveId" clId="{C8DD22E3-8173-49CA-9BB7-D279EAE1DA2D}" dt="2019-05-05T01:08:41.287" v="827" actId="931"/>
          <ac:spMkLst>
            <pc:docMk/>
            <pc:sldMk cId="707835065" sldId="281"/>
            <ac:spMk id="3" creationId="{E3C07BCF-4387-45DE-9859-7F34DEE7B758}"/>
          </ac:spMkLst>
        </pc:spChg>
        <pc:picChg chg="add mod">
          <ac:chgData name="marcos aurelio gularte de castro" userId="67f50566e2aee3b4" providerId="LiveId" clId="{C8DD22E3-8173-49CA-9BB7-D279EAE1DA2D}" dt="2019-05-05T01:08:43.347" v="829" actId="962"/>
          <ac:picMkLst>
            <pc:docMk/>
            <pc:sldMk cId="707835065" sldId="281"/>
            <ac:picMk id="5" creationId="{100F3CC5-9A5E-42A4-9464-753BAC1F0DA7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18:40.599" v="835"/>
        <pc:sldMkLst>
          <pc:docMk/>
          <pc:sldMk cId="3142438534" sldId="282"/>
        </pc:sldMkLst>
        <pc:spChg chg="mod">
          <ac:chgData name="marcos aurelio gularte de castro" userId="67f50566e2aee3b4" providerId="LiveId" clId="{C8DD22E3-8173-49CA-9BB7-D279EAE1DA2D}" dt="2019-05-04T23:28:29.631" v="509" actId="5793"/>
          <ac:spMkLst>
            <pc:docMk/>
            <pc:sldMk cId="3142438534" sldId="282"/>
            <ac:spMk id="2" creationId="{E34D82BD-8A4B-469D-8A18-D330F5F92D26}"/>
          </ac:spMkLst>
        </pc:spChg>
        <pc:spChg chg="del">
          <ac:chgData name="marcos aurelio gularte de castro" userId="67f50566e2aee3b4" providerId="LiveId" clId="{C8DD22E3-8173-49CA-9BB7-D279EAE1DA2D}" dt="2019-05-05T01:17:02.090" v="830" actId="931"/>
          <ac:spMkLst>
            <pc:docMk/>
            <pc:sldMk cId="3142438534" sldId="282"/>
            <ac:spMk id="3" creationId="{42AD2051-16F1-4431-9045-4D9FD5C60738}"/>
          </ac:spMkLst>
        </pc:spChg>
        <pc:picChg chg="add mod">
          <ac:chgData name="marcos aurelio gularte de castro" userId="67f50566e2aee3b4" providerId="LiveId" clId="{C8DD22E3-8173-49CA-9BB7-D279EAE1DA2D}" dt="2019-05-05T01:17:04.885" v="832" actId="962"/>
          <ac:picMkLst>
            <pc:docMk/>
            <pc:sldMk cId="3142438534" sldId="282"/>
            <ac:picMk id="5" creationId="{09506149-A132-4C90-9DFF-62435F768965}"/>
          </ac:picMkLst>
        </pc:picChg>
      </pc:sldChg>
      <pc:sldChg chg="addSp delSp modSp add modTransition">
        <pc:chgData name="marcos aurelio gularte de castro" userId="67f50566e2aee3b4" providerId="LiveId" clId="{C8DD22E3-8173-49CA-9BB7-D279EAE1DA2D}" dt="2019-05-05T00:00:14.808" v="749"/>
        <pc:sldMkLst>
          <pc:docMk/>
          <pc:sldMk cId="3100996569" sldId="283"/>
        </pc:sldMkLst>
        <pc:spChg chg="del">
          <ac:chgData name="marcos aurelio gularte de castro" userId="67f50566e2aee3b4" providerId="LiveId" clId="{C8DD22E3-8173-49CA-9BB7-D279EAE1DA2D}" dt="2019-05-04T23:28:50.376" v="510"/>
          <ac:spMkLst>
            <pc:docMk/>
            <pc:sldMk cId="3100996569" sldId="283"/>
            <ac:spMk id="2" creationId="{3CDDA25D-8A71-411E-9E78-8419022C22C1}"/>
          </ac:spMkLst>
        </pc:spChg>
        <pc:spChg chg="del">
          <ac:chgData name="marcos aurelio gularte de castro" userId="67f50566e2aee3b4" providerId="LiveId" clId="{C8DD22E3-8173-49CA-9BB7-D279EAE1DA2D}" dt="2019-05-04T23:28:50.376" v="510"/>
          <ac:spMkLst>
            <pc:docMk/>
            <pc:sldMk cId="3100996569" sldId="283"/>
            <ac:spMk id="3" creationId="{796EB51A-C9C4-4ABA-A8D2-8B10382C1136}"/>
          </ac:spMkLst>
        </pc:spChg>
        <pc:spChg chg="add mod">
          <ac:chgData name="marcos aurelio gularte de castro" userId="67f50566e2aee3b4" providerId="LiveId" clId="{C8DD22E3-8173-49CA-9BB7-D279EAE1DA2D}" dt="2019-05-04T23:28:58.263" v="517" actId="404"/>
          <ac:spMkLst>
            <pc:docMk/>
            <pc:sldMk cId="3100996569" sldId="283"/>
            <ac:spMk id="4" creationId="{F39E457B-1EAC-4428-863C-95A6FCB3599E}"/>
          </ac:spMkLst>
        </pc:spChg>
      </pc:sldChg>
      <pc:sldChg chg="addSp delSp modSp add modTransition modAnim">
        <pc:chgData name="marcos aurelio gularte de castro" userId="67f50566e2aee3b4" providerId="LiveId" clId="{C8DD22E3-8173-49CA-9BB7-D279EAE1DA2D}" dt="2019-05-05T01:19:09.746" v="839" actId="962"/>
        <pc:sldMkLst>
          <pc:docMk/>
          <pc:sldMk cId="1354595982" sldId="284"/>
        </pc:sldMkLst>
        <pc:spChg chg="mod">
          <ac:chgData name="marcos aurelio gularte de castro" userId="67f50566e2aee3b4" providerId="LiveId" clId="{C8DD22E3-8173-49CA-9BB7-D279EAE1DA2D}" dt="2019-05-04T23:29:27.951" v="520" actId="20577"/>
          <ac:spMkLst>
            <pc:docMk/>
            <pc:sldMk cId="1354595982" sldId="284"/>
            <ac:spMk id="2" creationId="{1D480507-36D2-4647-B472-762F38C484DF}"/>
          </ac:spMkLst>
        </pc:spChg>
        <pc:spChg chg="del">
          <ac:chgData name="marcos aurelio gularte de castro" userId="67f50566e2aee3b4" providerId="LiveId" clId="{C8DD22E3-8173-49CA-9BB7-D279EAE1DA2D}" dt="2019-05-05T01:18:08.102" v="833" actId="931"/>
          <ac:spMkLst>
            <pc:docMk/>
            <pc:sldMk cId="1354595982" sldId="284"/>
            <ac:spMk id="3" creationId="{35EDFE24-4AE7-4AC9-B7BD-F95C933B362D}"/>
          </ac:spMkLst>
        </pc:spChg>
        <pc:spChg chg="add del mod">
          <ac:chgData name="marcos aurelio gularte de castro" userId="67f50566e2aee3b4" providerId="LiveId" clId="{C8DD22E3-8173-49CA-9BB7-D279EAE1DA2D}" dt="2019-05-05T01:19:07.939" v="837" actId="931"/>
          <ac:spMkLst>
            <pc:docMk/>
            <pc:sldMk cId="1354595982" sldId="284"/>
            <ac:spMk id="7" creationId="{F7D50213-05AB-486B-A3C5-BC8E890DAFF5}"/>
          </ac:spMkLst>
        </pc:spChg>
        <pc:picChg chg="add del mod">
          <ac:chgData name="marcos aurelio gularte de castro" userId="67f50566e2aee3b4" providerId="LiveId" clId="{C8DD22E3-8173-49CA-9BB7-D279EAE1DA2D}" dt="2019-05-05T01:18:51.828" v="836" actId="478"/>
          <ac:picMkLst>
            <pc:docMk/>
            <pc:sldMk cId="1354595982" sldId="284"/>
            <ac:picMk id="5" creationId="{455EF2C3-D212-43C9-8DB9-67C9E404D21F}"/>
          </ac:picMkLst>
        </pc:picChg>
        <pc:picChg chg="add mod">
          <ac:chgData name="marcos aurelio gularte de castro" userId="67f50566e2aee3b4" providerId="LiveId" clId="{C8DD22E3-8173-49CA-9BB7-D279EAE1DA2D}" dt="2019-05-05T01:19:09.746" v="839" actId="962"/>
          <ac:picMkLst>
            <pc:docMk/>
            <pc:sldMk cId="1354595982" sldId="284"/>
            <ac:picMk id="9" creationId="{63494974-C3DA-4E6B-9C3F-9788C19EED81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25:58.259" v="848" actId="962"/>
        <pc:sldMkLst>
          <pc:docMk/>
          <pc:sldMk cId="2592668466" sldId="285"/>
        </pc:sldMkLst>
        <pc:spChg chg="mod">
          <ac:chgData name="marcos aurelio gularte de castro" userId="67f50566e2aee3b4" providerId="LiveId" clId="{C8DD22E3-8173-49CA-9BB7-D279EAE1DA2D}" dt="2019-05-04T23:30:01.433" v="521"/>
          <ac:spMkLst>
            <pc:docMk/>
            <pc:sldMk cId="2592668466" sldId="285"/>
            <ac:spMk id="2" creationId="{922B8135-A2F0-4C5E-BF05-DD4D55D1FBC1}"/>
          </ac:spMkLst>
        </pc:spChg>
        <pc:spChg chg="del">
          <ac:chgData name="marcos aurelio gularte de castro" userId="67f50566e2aee3b4" providerId="LiveId" clId="{C8DD22E3-8173-49CA-9BB7-D279EAE1DA2D}" dt="2019-05-05T01:24:37.442" v="840" actId="931"/>
          <ac:spMkLst>
            <pc:docMk/>
            <pc:sldMk cId="2592668466" sldId="285"/>
            <ac:spMk id="3" creationId="{9C83B452-1B66-4DAA-9E9A-72DCFFE08259}"/>
          </ac:spMkLst>
        </pc:spChg>
        <pc:spChg chg="add del mod">
          <ac:chgData name="marcos aurelio gularte de castro" userId="67f50566e2aee3b4" providerId="LiveId" clId="{C8DD22E3-8173-49CA-9BB7-D279EAE1DA2D}" dt="2019-05-05T01:25:56.261" v="846" actId="931"/>
          <ac:spMkLst>
            <pc:docMk/>
            <pc:sldMk cId="2592668466" sldId="285"/>
            <ac:spMk id="7" creationId="{816FEB26-A623-409B-9340-4D0EB47B9906}"/>
          </ac:spMkLst>
        </pc:spChg>
        <pc:picChg chg="add del mod">
          <ac:chgData name="marcos aurelio gularte de castro" userId="67f50566e2aee3b4" providerId="LiveId" clId="{C8DD22E3-8173-49CA-9BB7-D279EAE1DA2D}" dt="2019-05-05T01:25:04.973" v="845" actId="478"/>
          <ac:picMkLst>
            <pc:docMk/>
            <pc:sldMk cId="2592668466" sldId="285"/>
            <ac:picMk id="5" creationId="{503F943C-6E5C-4D43-8CFF-EF66E95F9EAC}"/>
          </ac:picMkLst>
        </pc:picChg>
        <pc:picChg chg="add mod">
          <ac:chgData name="marcos aurelio gularte de castro" userId="67f50566e2aee3b4" providerId="LiveId" clId="{C8DD22E3-8173-49CA-9BB7-D279EAE1DA2D}" dt="2019-05-05T01:25:58.259" v="848" actId="962"/>
          <ac:picMkLst>
            <pc:docMk/>
            <pc:sldMk cId="2592668466" sldId="285"/>
            <ac:picMk id="9" creationId="{952C8426-D971-42E4-91DF-4D438A60BB66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25:03.035" v="844" actId="27614"/>
        <pc:sldMkLst>
          <pc:docMk/>
          <pc:sldMk cId="2016007300" sldId="286"/>
        </pc:sldMkLst>
        <pc:spChg chg="mod">
          <ac:chgData name="marcos aurelio gularte de castro" userId="67f50566e2aee3b4" providerId="LiveId" clId="{C8DD22E3-8173-49CA-9BB7-D279EAE1DA2D}" dt="2019-05-04T23:30:30.484" v="522"/>
          <ac:spMkLst>
            <pc:docMk/>
            <pc:sldMk cId="2016007300" sldId="286"/>
            <ac:spMk id="2" creationId="{14F571F5-2220-4879-B129-2AE47AB802EF}"/>
          </ac:spMkLst>
        </pc:spChg>
        <pc:spChg chg="del">
          <ac:chgData name="marcos aurelio gularte de castro" userId="67f50566e2aee3b4" providerId="LiveId" clId="{C8DD22E3-8173-49CA-9BB7-D279EAE1DA2D}" dt="2019-05-05T01:25:01.356" v="843" actId="931"/>
          <ac:spMkLst>
            <pc:docMk/>
            <pc:sldMk cId="2016007300" sldId="286"/>
            <ac:spMk id="3" creationId="{0D7A7448-1C5A-44A4-B5F7-616EAD984A86}"/>
          </ac:spMkLst>
        </pc:spChg>
        <pc:picChg chg="add mod">
          <ac:chgData name="marcos aurelio gularte de castro" userId="67f50566e2aee3b4" providerId="LiveId" clId="{C8DD22E3-8173-49CA-9BB7-D279EAE1DA2D}" dt="2019-05-05T01:25:03.035" v="844" actId="27614"/>
          <ac:picMkLst>
            <pc:docMk/>
            <pc:sldMk cId="2016007300" sldId="286"/>
            <ac:picMk id="5" creationId="{8D255262-B077-4B61-A81F-14495772CA92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26:29.625" v="851" actId="962"/>
        <pc:sldMkLst>
          <pc:docMk/>
          <pc:sldMk cId="2052725970" sldId="287"/>
        </pc:sldMkLst>
        <pc:spChg chg="mod">
          <ac:chgData name="marcos aurelio gularte de castro" userId="67f50566e2aee3b4" providerId="LiveId" clId="{C8DD22E3-8173-49CA-9BB7-D279EAE1DA2D}" dt="2019-05-04T23:30:54.198" v="524" actId="20577"/>
          <ac:spMkLst>
            <pc:docMk/>
            <pc:sldMk cId="2052725970" sldId="287"/>
            <ac:spMk id="2" creationId="{A10B791B-5ACC-42E1-8751-1F5F0E5E99DE}"/>
          </ac:spMkLst>
        </pc:spChg>
        <pc:spChg chg="del">
          <ac:chgData name="marcos aurelio gularte de castro" userId="67f50566e2aee3b4" providerId="LiveId" clId="{C8DD22E3-8173-49CA-9BB7-D279EAE1DA2D}" dt="2019-05-05T01:26:27.228" v="849" actId="931"/>
          <ac:spMkLst>
            <pc:docMk/>
            <pc:sldMk cId="2052725970" sldId="287"/>
            <ac:spMk id="3" creationId="{BB0E7EAC-5636-4307-B0F5-FB1749D5DCCA}"/>
          </ac:spMkLst>
        </pc:spChg>
        <pc:picChg chg="add mod">
          <ac:chgData name="marcos aurelio gularte de castro" userId="67f50566e2aee3b4" providerId="LiveId" clId="{C8DD22E3-8173-49CA-9BB7-D279EAE1DA2D}" dt="2019-05-05T01:26:29.625" v="851" actId="962"/>
          <ac:picMkLst>
            <pc:docMk/>
            <pc:sldMk cId="2052725970" sldId="287"/>
            <ac:picMk id="5" creationId="{0870D806-DEDD-4251-BAEE-6B9090279B69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26:49.077" v="854" actId="962"/>
        <pc:sldMkLst>
          <pc:docMk/>
          <pc:sldMk cId="206813403" sldId="288"/>
        </pc:sldMkLst>
        <pc:spChg chg="mod">
          <ac:chgData name="marcos aurelio gularte de castro" userId="67f50566e2aee3b4" providerId="LiveId" clId="{C8DD22E3-8173-49CA-9BB7-D279EAE1DA2D}" dt="2019-05-04T23:31:30.040" v="526" actId="20577"/>
          <ac:spMkLst>
            <pc:docMk/>
            <pc:sldMk cId="206813403" sldId="288"/>
            <ac:spMk id="2" creationId="{25C7FF4D-8FB0-463D-8FD3-EA250D22B6C9}"/>
          </ac:spMkLst>
        </pc:spChg>
        <pc:spChg chg="del">
          <ac:chgData name="marcos aurelio gularte de castro" userId="67f50566e2aee3b4" providerId="LiveId" clId="{C8DD22E3-8173-49CA-9BB7-D279EAE1DA2D}" dt="2019-05-05T01:26:47.340" v="852" actId="931"/>
          <ac:spMkLst>
            <pc:docMk/>
            <pc:sldMk cId="206813403" sldId="288"/>
            <ac:spMk id="3" creationId="{A298E71E-9FB0-4310-971F-460DE4688FB1}"/>
          </ac:spMkLst>
        </pc:spChg>
        <pc:picChg chg="add mod">
          <ac:chgData name="marcos aurelio gularte de castro" userId="67f50566e2aee3b4" providerId="LiveId" clId="{C8DD22E3-8173-49CA-9BB7-D279EAE1DA2D}" dt="2019-05-05T01:26:49.077" v="854" actId="962"/>
          <ac:picMkLst>
            <pc:docMk/>
            <pc:sldMk cId="206813403" sldId="288"/>
            <ac:picMk id="5" creationId="{3D43E5A4-9E75-4600-8D27-E70DCEBA4FB0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27:31.787" v="857" actId="962"/>
        <pc:sldMkLst>
          <pc:docMk/>
          <pc:sldMk cId="2026691427" sldId="289"/>
        </pc:sldMkLst>
        <pc:spChg chg="mod">
          <ac:chgData name="marcos aurelio gularte de castro" userId="67f50566e2aee3b4" providerId="LiveId" clId="{C8DD22E3-8173-49CA-9BB7-D279EAE1DA2D}" dt="2019-05-04T23:32:51.686" v="539" actId="20577"/>
          <ac:spMkLst>
            <pc:docMk/>
            <pc:sldMk cId="2026691427" sldId="289"/>
            <ac:spMk id="2" creationId="{DE3D0CF0-D146-44B9-960C-F2CAF3EE36F8}"/>
          </ac:spMkLst>
        </pc:spChg>
        <pc:spChg chg="del">
          <ac:chgData name="marcos aurelio gularte de castro" userId="67f50566e2aee3b4" providerId="LiveId" clId="{C8DD22E3-8173-49CA-9BB7-D279EAE1DA2D}" dt="2019-05-05T01:27:29.968" v="855" actId="931"/>
          <ac:spMkLst>
            <pc:docMk/>
            <pc:sldMk cId="2026691427" sldId="289"/>
            <ac:spMk id="3" creationId="{98E77382-0573-475D-8AA7-354B31C342C9}"/>
          </ac:spMkLst>
        </pc:spChg>
        <pc:picChg chg="add mod">
          <ac:chgData name="marcos aurelio gularte de castro" userId="67f50566e2aee3b4" providerId="LiveId" clId="{C8DD22E3-8173-49CA-9BB7-D279EAE1DA2D}" dt="2019-05-05T01:27:31.787" v="857" actId="962"/>
          <ac:picMkLst>
            <pc:docMk/>
            <pc:sldMk cId="2026691427" sldId="289"/>
            <ac:picMk id="5" creationId="{2108FF68-FC44-4674-A86E-2C8FE0EF7C6D}"/>
          </ac:picMkLst>
        </pc:picChg>
      </pc:sldChg>
      <pc:sldChg chg="addSp delSp modSp add modTransition">
        <pc:chgData name="marcos aurelio gularte de castro" userId="67f50566e2aee3b4" providerId="LiveId" clId="{C8DD22E3-8173-49CA-9BB7-D279EAE1DA2D}" dt="2019-05-05T00:00:14.808" v="749"/>
        <pc:sldMkLst>
          <pc:docMk/>
          <pc:sldMk cId="705753533" sldId="290"/>
        </pc:sldMkLst>
        <pc:spChg chg="del">
          <ac:chgData name="marcos aurelio gularte de castro" userId="67f50566e2aee3b4" providerId="LiveId" clId="{C8DD22E3-8173-49CA-9BB7-D279EAE1DA2D}" dt="2019-05-04T23:32:21.129" v="527"/>
          <ac:spMkLst>
            <pc:docMk/>
            <pc:sldMk cId="705753533" sldId="290"/>
            <ac:spMk id="2" creationId="{9615B149-BEAD-4A95-B569-437F5F3EB492}"/>
          </ac:spMkLst>
        </pc:spChg>
        <pc:spChg chg="del">
          <ac:chgData name="marcos aurelio gularte de castro" userId="67f50566e2aee3b4" providerId="LiveId" clId="{C8DD22E3-8173-49CA-9BB7-D279EAE1DA2D}" dt="2019-05-04T23:32:21.129" v="527"/>
          <ac:spMkLst>
            <pc:docMk/>
            <pc:sldMk cId="705753533" sldId="290"/>
            <ac:spMk id="3" creationId="{E189D438-3C56-4C28-BC5C-8E36CFA643F4}"/>
          </ac:spMkLst>
        </pc:spChg>
        <pc:spChg chg="add mod">
          <ac:chgData name="marcos aurelio gularte de castro" userId="67f50566e2aee3b4" providerId="LiveId" clId="{C8DD22E3-8173-49CA-9BB7-D279EAE1DA2D}" dt="2019-05-04T23:32:31.024" v="532" actId="20577"/>
          <ac:spMkLst>
            <pc:docMk/>
            <pc:sldMk cId="705753533" sldId="290"/>
            <ac:spMk id="4" creationId="{FBEE09B2-2142-4AEF-9117-D5C77AAED03E}"/>
          </ac:spMkLst>
        </pc:spChg>
        <pc:spChg chg="add mod">
          <ac:chgData name="marcos aurelio gularte de castro" userId="67f50566e2aee3b4" providerId="LiveId" clId="{C8DD22E3-8173-49CA-9BB7-D279EAE1DA2D}" dt="2019-05-04T23:32:35.453" v="536" actId="20577"/>
          <ac:spMkLst>
            <pc:docMk/>
            <pc:sldMk cId="705753533" sldId="290"/>
            <ac:spMk id="5" creationId="{5B6ED842-E1A6-4305-BD63-3CE48820BF63}"/>
          </ac:spMkLst>
        </pc:spChg>
      </pc:sldChg>
      <pc:sldChg chg="addSp delSp modSp add modTransition modAnim">
        <pc:chgData name="marcos aurelio gularte de castro" userId="67f50566e2aee3b4" providerId="LiveId" clId="{C8DD22E3-8173-49CA-9BB7-D279EAE1DA2D}" dt="2019-05-05T01:39:05.952" v="864" actId="962"/>
        <pc:sldMkLst>
          <pc:docMk/>
          <pc:sldMk cId="2022436573" sldId="291"/>
        </pc:sldMkLst>
        <pc:spChg chg="mod">
          <ac:chgData name="marcos aurelio gularte de castro" userId="67f50566e2aee3b4" providerId="LiveId" clId="{C8DD22E3-8173-49CA-9BB7-D279EAE1DA2D}" dt="2019-05-04T23:33:05.010" v="542" actId="20577"/>
          <ac:spMkLst>
            <pc:docMk/>
            <pc:sldMk cId="2022436573" sldId="291"/>
            <ac:spMk id="2" creationId="{C291792F-8DF0-4B5E-BCF7-2A12FCDE0372}"/>
          </ac:spMkLst>
        </pc:spChg>
        <pc:spChg chg="del">
          <ac:chgData name="marcos aurelio gularte de castro" userId="67f50566e2aee3b4" providerId="LiveId" clId="{C8DD22E3-8173-49CA-9BB7-D279EAE1DA2D}" dt="2019-05-05T01:28:06.257" v="858" actId="931"/>
          <ac:spMkLst>
            <pc:docMk/>
            <pc:sldMk cId="2022436573" sldId="291"/>
            <ac:spMk id="3" creationId="{CF6D4AB6-65BC-4F9C-AF5F-1B44FC8E5530}"/>
          </ac:spMkLst>
        </pc:spChg>
        <pc:spChg chg="add del mod">
          <ac:chgData name="marcos aurelio gularte de castro" userId="67f50566e2aee3b4" providerId="LiveId" clId="{C8DD22E3-8173-49CA-9BB7-D279EAE1DA2D}" dt="2019-05-05T01:39:03.451" v="862" actId="931"/>
          <ac:spMkLst>
            <pc:docMk/>
            <pc:sldMk cId="2022436573" sldId="291"/>
            <ac:spMk id="7" creationId="{C83D0839-B7E7-46B6-905C-22491E8EC91A}"/>
          </ac:spMkLst>
        </pc:spChg>
        <pc:picChg chg="add del mod">
          <ac:chgData name="marcos aurelio gularte de castro" userId="67f50566e2aee3b4" providerId="LiveId" clId="{C8DD22E3-8173-49CA-9BB7-D279EAE1DA2D}" dt="2019-05-05T01:28:11.016" v="861" actId="478"/>
          <ac:picMkLst>
            <pc:docMk/>
            <pc:sldMk cId="2022436573" sldId="291"/>
            <ac:picMk id="5" creationId="{8082A688-32C7-46C6-BE74-7EBE75BB6BD4}"/>
          </ac:picMkLst>
        </pc:picChg>
        <pc:picChg chg="add mod">
          <ac:chgData name="marcos aurelio gularte de castro" userId="67f50566e2aee3b4" providerId="LiveId" clId="{C8DD22E3-8173-49CA-9BB7-D279EAE1DA2D}" dt="2019-05-05T01:39:05.952" v="864" actId="962"/>
          <ac:picMkLst>
            <pc:docMk/>
            <pc:sldMk cId="2022436573" sldId="291"/>
            <ac:picMk id="9" creationId="{205960C6-DF93-475A-A940-5CF38DC478C8}"/>
          </ac:picMkLst>
        </pc:picChg>
      </pc:sldChg>
      <pc:sldChg chg="addSp delSp modSp add modTransition">
        <pc:chgData name="marcos aurelio gularte de castro" userId="67f50566e2aee3b4" providerId="LiveId" clId="{C8DD22E3-8173-49CA-9BB7-D279EAE1DA2D}" dt="2019-05-05T00:00:14.808" v="749"/>
        <pc:sldMkLst>
          <pc:docMk/>
          <pc:sldMk cId="1491518672" sldId="292"/>
        </pc:sldMkLst>
        <pc:spChg chg="del">
          <ac:chgData name="marcos aurelio gularte de castro" userId="67f50566e2aee3b4" providerId="LiveId" clId="{C8DD22E3-8173-49CA-9BB7-D279EAE1DA2D}" dt="2019-05-04T23:33:28.418" v="566"/>
          <ac:spMkLst>
            <pc:docMk/>
            <pc:sldMk cId="1491518672" sldId="292"/>
            <ac:spMk id="2" creationId="{09D38BE7-3533-4244-AF22-1D0F08463CA2}"/>
          </ac:spMkLst>
        </pc:spChg>
        <pc:spChg chg="del">
          <ac:chgData name="marcos aurelio gularte de castro" userId="67f50566e2aee3b4" providerId="LiveId" clId="{C8DD22E3-8173-49CA-9BB7-D279EAE1DA2D}" dt="2019-05-04T23:33:28.418" v="566"/>
          <ac:spMkLst>
            <pc:docMk/>
            <pc:sldMk cId="1491518672" sldId="292"/>
            <ac:spMk id="3" creationId="{A7903522-A640-4406-9778-8A310DAA0D71}"/>
          </ac:spMkLst>
        </pc:spChg>
        <pc:spChg chg="add mod">
          <ac:chgData name="marcos aurelio gularte de castro" userId="67f50566e2aee3b4" providerId="LiveId" clId="{C8DD22E3-8173-49CA-9BB7-D279EAE1DA2D}" dt="2019-05-04T23:33:35.914" v="570" actId="20577"/>
          <ac:spMkLst>
            <pc:docMk/>
            <pc:sldMk cId="1491518672" sldId="292"/>
            <ac:spMk id="4" creationId="{D529811E-1818-4A6A-ACF0-40E878C33FBF}"/>
          </ac:spMkLst>
        </pc:spChg>
      </pc:sldChg>
      <pc:sldChg chg="addSp delSp modSp add modTransition modAnim">
        <pc:chgData name="marcos aurelio gularte de castro" userId="67f50566e2aee3b4" providerId="LiveId" clId="{C8DD22E3-8173-49CA-9BB7-D279EAE1DA2D}" dt="2019-05-05T01:40:05.971" v="867" actId="962"/>
        <pc:sldMkLst>
          <pc:docMk/>
          <pc:sldMk cId="1925237912" sldId="293"/>
        </pc:sldMkLst>
        <pc:spChg chg="mod">
          <ac:chgData name="marcos aurelio gularte de castro" userId="67f50566e2aee3b4" providerId="LiveId" clId="{C8DD22E3-8173-49CA-9BB7-D279EAE1DA2D}" dt="2019-05-04T23:34:03.572" v="571"/>
          <ac:spMkLst>
            <pc:docMk/>
            <pc:sldMk cId="1925237912" sldId="293"/>
            <ac:spMk id="2" creationId="{736A45C0-0145-45A7-9C0A-D4CFFE7FFFC1}"/>
          </ac:spMkLst>
        </pc:spChg>
        <pc:spChg chg="del">
          <ac:chgData name="marcos aurelio gularte de castro" userId="67f50566e2aee3b4" providerId="LiveId" clId="{C8DD22E3-8173-49CA-9BB7-D279EAE1DA2D}" dt="2019-05-05T01:40:03.871" v="865" actId="931"/>
          <ac:spMkLst>
            <pc:docMk/>
            <pc:sldMk cId="1925237912" sldId="293"/>
            <ac:spMk id="3" creationId="{0B916883-5CB8-4FEB-9FE1-B3456DA79763}"/>
          </ac:spMkLst>
        </pc:spChg>
        <pc:picChg chg="add mod">
          <ac:chgData name="marcos aurelio gularte de castro" userId="67f50566e2aee3b4" providerId="LiveId" clId="{C8DD22E3-8173-49CA-9BB7-D279EAE1DA2D}" dt="2019-05-05T01:40:05.971" v="867" actId="962"/>
          <ac:picMkLst>
            <pc:docMk/>
            <pc:sldMk cId="1925237912" sldId="293"/>
            <ac:picMk id="5" creationId="{329C5DD8-19E2-42C1-803A-05611457A2D7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45:12.189" v="875" actId="18131"/>
        <pc:sldMkLst>
          <pc:docMk/>
          <pc:sldMk cId="2521516714" sldId="294"/>
        </pc:sldMkLst>
        <pc:spChg chg="mod">
          <ac:chgData name="marcos aurelio gularte de castro" userId="67f50566e2aee3b4" providerId="LiveId" clId="{C8DD22E3-8173-49CA-9BB7-D279EAE1DA2D}" dt="2019-05-04T23:34:23.967" v="572"/>
          <ac:spMkLst>
            <pc:docMk/>
            <pc:sldMk cId="2521516714" sldId="294"/>
            <ac:spMk id="2" creationId="{9720E6D7-676F-46D1-B931-236302021041}"/>
          </ac:spMkLst>
        </pc:spChg>
        <pc:spChg chg="del">
          <ac:chgData name="marcos aurelio gularte de castro" userId="67f50566e2aee3b4" providerId="LiveId" clId="{C8DD22E3-8173-49CA-9BB7-D279EAE1DA2D}" dt="2019-05-05T01:44:04.744" v="868" actId="931"/>
          <ac:spMkLst>
            <pc:docMk/>
            <pc:sldMk cId="2521516714" sldId="294"/>
            <ac:spMk id="3" creationId="{4A0F6D6B-37F0-4604-908F-5D18C73BBB1C}"/>
          </ac:spMkLst>
        </pc:spChg>
        <pc:spChg chg="add del mod">
          <ac:chgData name="marcos aurelio gularte de castro" userId="67f50566e2aee3b4" providerId="LiveId" clId="{C8DD22E3-8173-49CA-9BB7-D279EAE1DA2D}" dt="2019-05-05T01:45:06.201" v="872" actId="931"/>
          <ac:spMkLst>
            <pc:docMk/>
            <pc:sldMk cId="2521516714" sldId="294"/>
            <ac:spMk id="7" creationId="{975D8347-2980-43F9-9EE5-410BCF3DD376}"/>
          </ac:spMkLst>
        </pc:spChg>
        <pc:picChg chg="add del mod">
          <ac:chgData name="marcos aurelio gularte de castro" userId="67f50566e2aee3b4" providerId="LiveId" clId="{C8DD22E3-8173-49CA-9BB7-D279EAE1DA2D}" dt="2019-05-05T01:44:58.533" v="871" actId="478"/>
          <ac:picMkLst>
            <pc:docMk/>
            <pc:sldMk cId="2521516714" sldId="294"/>
            <ac:picMk id="5" creationId="{B1CF1CAD-E2FB-4223-BED0-2A16CCCBAB08}"/>
          </ac:picMkLst>
        </pc:picChg>
        <pc:picChg chg="add mod modCrop">
          <ac:chgData name="marcos aurelio gularte de castro" userId="67f50566e2aee3b4" providerId="LiveId" clId="{C8DD22E3-8173-49CA-9BB7-D279EAE1DA2D}" dt="2019-05-05T01:45:12.189" v="875" actId="18131"/>
          <ac:picMkLst>
            <pc:docMk/>
            <pc:sldMk cId="2521516714" sldId="294"/>
            <ac:picMk id="9" creationId="{60689F35-9C30-4914-BDE2-89AC2F655F89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2:02:59.758" v="948"/>
        <pc:sldMkLst>
          <pc:docMk/>
          <pc:sldMk cId="1333108931" sldId="295"/>
        </pc:sldMkLst>
        <pc:spChg chg="del">
          <ac:chgData name="marcos aurelio gularte de castro" userId="67f50566e2aee3b4" providerId="LiveId" clId="{C8DD22E3-8173-49CA-9BB7-D279EAE1DA2D}" dt="2019-05-04T23:35:55.715" v="573"/>
          <ac:spMkLst>
            <pc:docMk/>
            <pc:sldMk cId="1333108931" sldId="295"/>
            <ac:spMk id="2" creationId="{D69C9651-64D9-4EE5-AA45-BE119D3EF91D}"/>
          </ac:spMkLst>
        </pc:spChg>
        <pc:spChg chg="del">
          <ac:chgData name="marcos aurelio gularte de castro" userId="67f50566e2aee3b4" providerId="LiveId" clId="{C8DD22E3-8173-49CA-9BB7-D279EAE1DA2D}" dt="2019-05-04T23:35:55.715" v="573"/>
          <ac:spMkLst>
            <pc:docMk/>
            <pc:sldMk cId="1333108931" sldId="295"/>
            <ac:spMk id="3" creationId="{4EE3C500-F1D2-4928-9B6D-2E8109D6D99E}"/>
          </ac:spMkLst>
        </pc:spChg>
        <pc:spChg chg="add mod">
          <ac:chgData name="marcos aurelio gularte de castro" userId="67f50566e2aee3b4" providerId="LiveId" clId="{C8DD22E3-8173-49CA-9BB7-D279EAE1DA2D}" dt="2019-05-04T23:42:49.390" v="649" actId="20577"/>
          <ac:spMkLst>
            <pc:docMk/>
            <pc:sldMk cId="1333108931" sldId="295"/>
            <ac:spMk id="4" creationId="{97F67B12-30FA-4CAC-A97C-1844FC897F15}"/>
          </ac:spMkLst>
        </pc:spChg>
        <pc:spChg chg="add del mod">
          <ac:chgData name="marcos aurelio gularte de castro" userId="67f50566e2aee3b4" providerId="LiveId" clId="{C8DD22E3-8173-49CA-9BB7-D279EAE1DA2D}" dt="2019-05-04T23:42:26.592" v="640"/>
          <ac:spMkLst>
            <pc:docMk/>
            <pc:sldMk cId="1333108931" sldId="295"/>
            <ac:spMk id="5" creationId="{DCB1C94D-8E72-45C7-B050-83C3B7BAD1AE}"/>
          </ac:spMkLst>
        </pc:spChg>
        <pc:spChg chg="add del mod">
          <ac:chgData name="marcos aurelio gularte de castro" userId="67f50566e2aee3b4" providerId="LiveId" clId="{C8DD22E3-8173-49CA-9BB7-D279EAE1DA2D}" dt="2019-05-04T23:46:21.227" v="651" actId="931"/>
          <ac:spMkLst>
            <pc:docMk/>
            <pc:sldMk cId="1333108931" sldId="295"/>
            <ac:spMk id="6" creationId="{49BE662F-3DF2-4099-8CD8-83D1592779BF}"/>
          </ac:spMkLst>
        </pc:spChg>
        <pc:spChg chg="add del mod">
          <ac:chgData name="marcos aurelio gularte de castro" userId="67f50566e2aee3b4" providerId="LiveId" clId="{C8DD22E3-8173-49CA-9BB7-D279EAE1DA2D}" dt="2019-05-04T23:48:57.981" v="665" actId="478"/>
          <ac:spMkLst>
            <pc:docMk/>
            <pc:sldMk cId="1333108931" sldId="295"/>
            <ac:spMk id="7" creationId="{F1609931-D78A-46C0-8FEF-FA4F5A8CDAD1}"/>
          </ac:spMkLst>
        </pc:spChg>
        <pc:spChg chg="add mod">
          <ac:chgData name="marcos aurelio gularte de castro" userId="67f50566e2aee3b4" providerId="LiveId" clId="{C8DD22E3-8173-49CA-9BB7-D279EAE1DA2D}" dt="2019-05-04T23:48:55.294" v="664"/>
          <ac:spMkLst>
            <pc:docMk/>
            <pc:sldMk cId="1333108931" sldId="295"/>
            <ac:spMk id="8" creationId="{7D3402CA-4A94-4389-B9FD-BC2153698176}"/>
          </ac:spMkLst>
        </pc:spChg>
        <pc:spChg chg="add del mod">
          <ac:chgData name="marcos aurelio gularte de castro" userId="67f50566e2aee3b4" providerId="LiveId" clId="{C8DD22E3-8173-49CA-9BB7-D279EAE1DA2D}" dt="2019-05-04T23:48:58.795" v="666" actId="478"/>
          <ac:spMkLst>
            <pc:docMk/>
            <pc:sldMk cId="1333108931" sldId="295"/>
            <ac:spMk id="12" creationId="{950BC962-A198-4A92-91BD-0567919330E6}"/>
          </ac:spMkLst>
        </pc:spChg>
        <pc:picChg chg="add mod modCrop">
          <ac:chgData name="marcos aurelio gularte de castro" userId="67f50566e2aee3b4" providerId="LiveId" clId="{C8DD22E3-8173-49CA-9BB7-D279EAE1DA2D}" dt="2019-05-04T23:48:02.435" v="660" actId="2085"/>
          <ac:picMkLst>
            <pc:docMk/>
            <pc:sldMk cId="1333108931" sldId="295"/>
            <ac:picMk id="10" creationId="{01073A63-4E1E-4917-87F8-D6E0B0714E82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46:11.012" v="881" actId="962"/>
        <pc:sldMkLst>
          <pc:docMk/>
          <pc:sldMk cId="647163521" sldId="296"/>
        </pc:sldMkLst>
        <pc:spChg chg="mod">
          <ac:chgData name="marcos aurelio gularte de castro" userId="67f50566e2aee3b4" providerId="LiveId" clId="{C8DD22E3-8173-49CA-9BB7-D279EAE1DA2D}" dt="2019-05-04T23:49:54.753" v="672" actId="20577"/>
          <ac:spMkLst>
            <pc:docMk/>
            <pc:sldMk cId="647163521" sldId="296"/>
            <ac:spMk id="2" creationId="{2BD17452-350E-406B-86E4-163EF7C6EDA4}"/>
          </ac:spMkLst>
        </pc:spChg>
        <pc:spChg chg="del">
          <ac:chgData name="marcos aurelio gularte de castro" userId="67f50566e2aee3b4" providerId="LiveId" clId="{C8DD22E3-8173-49CA-9BB7-D279EAE1DA2D}" dt="2019-05-05T01:46:09.076" v="879" actId="931"/>
          <ac:spMkLst>
            <pc:docMk/>
            <pc:sldMk cId="647163521" sldId="296"/>
            <ac:spMk id="3" creationId="{481168F7-187D-4196-870E-161F7DF4D3A7}"/>
          </ac:spMkLst>
        </pc:spChg>
        <pc:picChg chg="add mod">
          <ac:chgData name="marcos aurelio gularte de castro" userId="67f50566e2aee3b4" providerId="LiveId" clId="{C8DD22E3-8173-49CA-9BB7-D279EAE1DA2D}" dt="2019-05-05T01:46:11.012" v="881" actId="962"/>
          <ac:picMkLst>
            <pc:docMk/>
            <pc:sldMk cId="647163521" sldId="296"/>
            <ac:picMk id="5" creationId="{091D8307-C399-4034-8864-3D84D9BE8263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46:47.036" v="883" actId="20577"/>
        <pc:sldMkLst>
          <pc:docMk/>
          <pc:sldMk cId="1471564805" sldId="297"/>
        </pc:sldMkLst>
        <pc:spChg chg="mod">
          <ac:chgData name="marcos aurelio gularte de castro" userId="67f50566e2aee3b4" providerId="LiveId" clId="{C8DD22E3-8173-49CA-9BB7-D279EAE1DA2D}" dt="2019-05-05T01:46:47.036" v="883" actId="20577"/>
          <ac:spMkLst>
            <pc:docMk/>
            <pc:sldMk cId="1471564805" sldId="297"/>
            <ac:spMk id="2" creationId="{BF95914F-D562-494A-A5DD-BAA8331CD666}"/>
          </ac:spMkLst>
        </pc:spChg>
        <pc:spChg chg="del">
          <ac:chgData name="marcos aurelio gularte de castro" userId="67f50566e2aee3b4" providerId="LiveId" clId="{C8DD22E3-8173-49CA-9BB7-D279EAE1DA2D}" dt="2019-05-05T01:46:40.695" v="882" actId="931"/>
          <ac:spMkLst>
            <pc:docMk/>
            <pc:sldMk cId="1471564805" sldId="297"/>
            <ac:spMk id="3" creationId="{62093615-EAFE-4A88-8C7F-58CC94DB3F62}"/>
          </ac:spMkLst>
        </pc:spChg>
        <pc:picChg chg="add mod">
          <ac:chgData name="marcos aurelio gularte de castro" userId="67f50566e2aee3b4" providerId="LiveId" clId="{C8DD22E3-8173-49CA-9BB7-D279EAE1DA2D}" dt="2019-05-05T01:46:40.695" v="882" actId="931"/>
          <ac:picMkLst>
            <pc:docMk/>
            <pc:sldMk cId="1471564805" sldId="297"/>
            <ac:picMk id="5" creationId="{C739258F-2F9F-4C9A-A6B4-C71C4CE4E469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47:01.881" v="886" actId="962"/>
        <pc:sldMkLst>
          <pc:docMk/>
          <pc:sldMk cId="3855761733" sldId="298"/>
        </pc:sldMkLst>
        <pc:spChg chg="mod">
          <ac:chgData name="marcos aurelio gularte de castro" userId="67f50566e2aee3b4" providerId="LiveId" clId="{C8DD22E3-8173-49CA-9BB7-D279EAE1DA2D}" dt="2019-05-04T23:51:57.194" v="676"/>
          <ac:spMkLst>
            <pc:docMk/>
            <pc:sldMk cId="3855761733" sldId="298"/>
            <ac:spMk id="2" creationId="{39D48838-C585-4E04-AF4D-9CAF15C5F6BF}"/>
          </ac:spMkLst>
        </pc:spChg>
        <pc:spChg chg="del">
          <ac:chgData name="marcos aurelio gularte de castro" userId="67f50566e2aee3b4" providerId="LiveId" clId="{C8DD22E3-8173-49CA-9BB7-D279EAE1DA2D}" dt="2019-05-05T01:46:59.875" v="884" actId="931"/>
          <ac:spMkLst>
            <pc:docMk/>
            <pc:sldMk cId="3855761733" sldId="298"/>
            <ac:spMk id="3" creationId="{E234F054-80CF-4367-B014-0AE4211A7C3B}"/>
          </ac:spMkLst>
        </pc:spChg>
        <pc:picChg chg="add mod">
          <ac:chgData name="marcos aurelio gularte de castro" userId="67f50566e2aee3b4" providerId="LiveId" clId="{C8DD22E3-8173-49CA-9BB7-D279EAE1DA2D}" dt="2019-05-05T01:47:01.881" v="886" actId="962"/>
          <ac:picMkLst>
            <pc:docMk/>
            <pc:sldMk cId="3855761733" sldId="298"/>
            <ac:picMk id="5" creationId="{94D10018-E57F-4940-BBD6-5FBAA32E473B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47:11.305" v="889" actId="962"/>
        <pc:sldMkLst>
          <pc:docMk/>
          <pc:sldMk cId="434871247" sldId="299"/>
        </pc:sldMkLst>
        <pc:spChg chg="mod">
          <ac:chgData name="marcos aurelio gularte de castro" userId="67f50566e2aee3b4" providerId="LiveId" clId="{C8DD22E3-8173-49CA-9BB7-D279EAE1DA2D}" dt="2019-05-04T23:52:11.746" v="677"/>
          <ac:spMkLst>
            <pc:docMk/>
            <pc:sldMk cId="434871247" sldId="299"/>
            <ac:spMk id="2" creationId="{7E997719-65E7-4335-84A3-39F95B49B23F}"/>
          </ac:spMkLst>
        </pc:spChg>
        <pc:spChg chg="del">
          <ac:chgData name="marcos aurelio gularte de castro" userId="67f50566e2aee3b4" providerId="LiveId" clId="{C8DD22E3-8173-49CA-9BB7-D279EAE1DA2D}" dt="2019-05-05T01:47:09.643" v="887" actId="931"/>
          <ac:spMkLst>
            <pc:docMk/>
            <pc:sldMk cId="434871247" sldId="299"/>
            <ac:spMk id="3" creationId="{6F0084E6-6D36-406E-9529-822EBC732F4D}"/>
          </ac:spMkLst>
        </pc:spChg>
        <pc:picChg chg="add mod">
          <ac:chgData name="marcos aurelio gularte de castro" userId="67f50566e2aee3b4" providerId="LiveId" clId="{C8DD22E3-8173-49CA-9BB7-D279EAE1DA2D}" dt="2019-05-05T01:47:11.305" v="889" actId="962"/>
          <ac:picMkLst>
            <pc:docMk/>
            <pc:sldMk cId="434871247" sldId="299"/>
            <ac:picMk id="5" creationId="{9053F605-57DD-4CF0-A1DD-846186178C39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48:07.139" v="892" actId="962"/>
        <pc:sldMkLst>
          <pc:docMk/>
          <pc:sldMk cId="1500031858" sldId="300"/>
        </pc:sldMkLst>
        <pc:spChg chg="mod">
          <ac:chgData name="marcos aurelio gularte de castro" userId="67f50566e2aee3b4" providerId="LiveId" clId="{C8DD22E3-8173-49CA-9BB7-D279EAE1DA2D}" dt="2019-05-04T23:52:34.999" v="678"/>
          <ac:spMkLst>
            <pc:docMk/>
            <pc:sldMk cId="1500031858" sldId="300"/>
            <ac:spMk id="2" creationId="{419CC410-6575-4C77-ABD9-FC3A667236B5}"/>
          </ac:spMkLst>
        </pc:spChg>
        <pc:spChg chg="del">
          <ac:chgData name="marcos aurelio gularte de castro" userId="67f50566e2aee3b4" providerId="LiveId" clId="{C8DD22E3-8173-49CA-9BB7-D279EAE1DA2D}" dt="2019-05-05T01:48:04.836" v="890" actId="931"/>
          <ac:spMkLst>
            <pc:docMk/>
            <pc:sldMk cId="1500031858" sldId="300"/>
            <ac:spMk id="3" creationId="{A4C80BD8-FAAB-4AB6-8709-B623E7FEB031}"/>
          </ac:spMkLst>
        </pc:spChg>
        <pc:picChg chg="add mod">
          <ac:chgData name="marcos aurelio gularte de castro" userId="67f50566e2aee3b4" providerId="LiveId" clId="{C8DD22E3-8173-49CA-9BB7-D279EAE1DA2D}" dt="2019-05-05T01:48:07.139" v="892" actId="962"/>
          <ac:picMkLst>
            <pc:docMk/>
            <pc:sldMk cId="1500031858" sldId="300"/>
            <ac:picMk id="5" creationId="{A836827D-0CE3-4A2C-84C0-6A8167CE9211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49:05.695" v="899" actId="962"/>
        <pc:sldMkLst>
          <pc:docMk/>
          <pc:sldMk cId="4045974999" sldId="301"/>
        </pc:sldMkLst>
        <pc:spChg chg="mod">
          <ac:chgData name="marcos aurelio gularte de castro" userId="67f50566e2aee3b4" providerId="LiveId" clId="{C8DD22E3-8173-49CA-9BB7-D279EAE1DA2D}" dt="2019-05-04T23:52:48.948" v="680" actId="20577"/>
          <ac:spMkLst>
            <pc:docMk/>
            <pc:sldMk cId="4045974999" sldId="301"/>
            <ac:spMk id="2" creationId="{85BB228C-CDD1-4924-9FF1-A12FBC0A315B}"/>
          </ac:spMkLst>
        </pc:spChg>
        <pc:spChg chg="del">
          <ac:chgData name="marcos aurelio gularte de castro" userId="67f50566e2aee3b4" providerId="LiveId" clId="{C8DD22E3-8173-49CA-9BB7-D279EAE1DA2D}" dt="2019-05-05T01:48:27.256" v="893" actId="931"/>
          <ac:spMkLst>
            <pc:docMk/>
            <pc:sldMk cId="4045974999" sldId="301"/>
            <ac:spMk id="3" creationId="{DF055DC6-0607-4D0D-BD4B-EC2B87EFD4FE}"/>
          </ac:spMkLst>
        </pc:spChg>
        <pc:spChg chg="add del mod">
          <ac:chgData name="marcos aurelio gularte de castro" userId="67f50566e2aee3b4" providerId="LiveId" clId="{C8DD22E3-8173-49CA-9BB7-D279EAE1DA2D}" dt="2019-05-05T01:49:03.797" v="897" actId="931"/>
          <ac:spMkLst>
            <pc:docMk/>
            <pc:sldMk cId="4045974999" sldId="301"/>
            <ac:spMk id="7" creationId="{9BB76B47-96D4-440C-AE4F-622BCF48C86F}"/>
          </ac:spMkLst>
        </pc:spChg>
        <pc:picChg chg="add del mod">
          <ac:chgData name="marcos aurelio gularte de castro" userId="67f50566e2aee3b4" providerId="LiveId" clId="{C8DD22E3-8173-49CA-9BB7-D279EAE1DA2D}" dt="2019-05-05T01:48:30.368" v="896" actId="478"/>
          <ac:picMkLst>
            <pc:docMk/>
            <pc:sldMk cId="4045974999" sldId="301"/>
            <ac:picMk id="5" creationId="{059B6A2A-4667-4007-BFB4-DB1D5693D7D1}"/>
          </ac:picMkLst>
        </pc:picChg>
        <pc:picChg chg="add mod">
          <ac:chgData name="marcos aurelio gularte de castro" userId="67f50566e2aee3b4" providerId="LiveId" clId="{C8DD22E3-8173-49CA-9BB7-D279EAE1DA2D}" dt="2019-05-05T01:49:05.695" v="899" actId="962"/>
          <ac:picMkLst>
            <pc:docMk/>
            <pc:sldMk cId="4045974999" sldId="301"/>
            <ac:picMk id="9" creationId="{2CA58E06-FBF3-425C-ADF8-64DE28FA3196}"/>
          </ac:picMkLst>
        </pc:picChg>
      </pc:sldChg>
      <pc:sldChg chg="addSp delSp modSp add modTransition">
        <pc:chgData name="marcos aurelio gularte de castro" userId="67f50566e2aee3b4" providerId="LiveId" clId="{C8DD22E3-8173-49CA-9BB7-D279EAE1DA2D}" dt="2019-05-05T00:00:14.808" v="749"/>
        <pc:sldMkLst>
          <pc:docMk/>
          <pc:sldMk cId="2033880586" sldId="302"/>
        </pc:sldMkLst>
        <pc:spChg chg="del">
          <ac:chgData name="marcos aurelio gularte de castro" userId="67f50566e2aee3b4" providerId="LiveId" clId="{C8DD22E3-8173-49CA-9BB7-D279EAE1DA2D}" dt="2019-05-04T23:53:09.198" v="682"/>
          <ac:spMkLst>
            <pc:docMk/>
            <pc:sldMk cId="2033880586" sldId="302"/>
            <ac:spMk id="2" creationId="{05088DC5-809A-4010-9620-79C29B8C647B}"/>
          </ac:spMkLst>
        </pc:spChg>
        <pc:spChg chg="del">
          <ac:chgData name="marcos aurelio gularte de castro" userId="67f50566e2aee3b4" providerId="LiveId" clId="{C8DD22E3-8173-49CA-9BB7-D279EAE1DA2D}" dt="2019-05-04T23:53:09.198" v="682"/>
          <ac:spMkLst>
            <pc:docMk/>
            <pc:sldMk cId="2033880586" sldId="302"/>
            <ac:spMk id="3" creationId="{F06A909E-6F3F-4599-ADEA-030A0CDF1C93}"/>
          </ac:spMkLst>
        </pc:spChg>
        <pc:spChg chg="add mod">
          <ac:chgData name="marcos aurelio gularte de castro" userId="67f50566e2aee3b4" providerId="LiveId" clId="{C8DD22E3-8173-49CA-9BB7-D279EAE1DA2D}" dt="2019-05-04T23:53:12.762" v="684" actId="20577"/>
          <ac:spMkLst>
            <pc:docMk/>
            <pc:sldMk cId="2033880586" sldId="302"/>
            <ac:spMk id="4" creationId="{00A3B2AE-C07B-45CF-8DD4-AC877E7DDE63}"/>
          </ac:spMkLst>
        </pc:spChg>
      </pc:sldChg>
      <pc:sldChg chg="addSp delSp modSp add modTransition">
        <pc:chgData name="marcos aurelio gularte de castro" userId="67f50566e2aee3b4" providerId="LiveId" clId="{C8DD22E3-8173-49CA-9BB7-D279EAE1DA2D}" dt="2019-05-05T00:00:14.808" v="749"/>
        <pc:sldMkLst>
          <pc:docMk/>
          <pc:sldMk cId="164747002" sldId="303"/>
        </pc:sldMkLst>
        <pc:spChg chg="del">
          <ac:chgData name="marcos aurelio gularte de castro" userId="67f50566e2aee3b4" providerId="LiveId" clId="{C8DD22E3-8173-49CA-9BB7-D279EAE1DA2D}" dt="2019-05-04T23:53:40.045" v="687"/>
          <ac:spMkLst>
            <pc:docMk/>
            <pc:sldMk cId="164747002" sldId="303"/>
            <ac:spMk id="2" creationId="{37213015-4E57-45FC-94BB-536850E4C0E7}"/>
          </ac:spMkLst>
        </pc:spChg>
        <pc:spChg chg="del">
          <ac:chgData name="marcos aurelio gularte de castro" userId="67f50566e2aee3b4" providerId="LiveId" clId="{C8DD22E3-8173-49CA-9BB7-D279EAE1DA2D}" dt="2019-05-04T23:53:40.045" v="687"/>
          <ac:spMkLst>
            <pc:docMk/>
            <pc:sldMk cId="164747002" sldId="303"/>
            <ac:spMk id="3" creationId="{3F1E8379-C7EA-4B7C-BA5C-6AA5B1F7C781}"/>
          </ac:spMkLst>
        </pc:spChg>
        <pc:spChg chg="add mod">
          <ac:chgData name="marcos aurelio gularte de castro" userId="67f50566e2aee3b4" providerId="LiveId" clId="{C8DD22E3-8173-49CA-9BB7-D279EAE1DA2D}" dt="2019-05-04T23:53:50.215" v="693" actId="404"/>
          <ac:spMkLst>
            <pc:docMk/>
            <pc:sldMk cId="164747002" sldId="303"/>
            <ac:spMk id="4" creationId="{2D31C616-0F1E-4A33-B5A0-63DC31BDD928}"/>
          </ac:spMkLst>
        </pc:spChg>
      </pc:sldChg>
      <pc:sldChg chg="addSp delSp modSp add modTransition modAnim">
        <pc:chgData name="marcos aurelio gularte de castro" userId="67f50566e2aee3b4" providerId="LiveId" clId="{C8DD22E3-8173-49CA-9BB7-D279EAE1DA2D}" dt="2019-05-05T02:00:03.467" v="942"/>
        <pc:sldMkLst>
          <pc:docMk/>
          <pc:sldMk cId="2530862497" sldId="304"/>
        </pc:sldMkLst>
        <pc:spChg chg="del">
          <ac:chgData name="marcos aurelio gularte de castro" userId="67f50566e2aee3b4" providerId="LiveId" clId="{C8DD22E3-8173-49CA-9BB7-D279EAE1DA2D}" dt="2019-05-04T23:55:15.278" v="703"/>
          <ac:spMkLst>
            <pc:docMk/>
            <pc:sldMk cId="2530862497" sldId="304"/>
            <ac:spMk id="2" creationId="{8FE20162-35B3-4AC6-A6FF-A4BC504B59A8}"/>
          </ac:spMkLst>
        </pc:spChg>
        <pc:spChg chg="del">
          <ac:chgData name="marcos aurelio gularte de castro" userId="67f50566e2aee3b4" providerId="LiveId" clId="{C8DD22E3-8173-49CA-9BB7-D279EAE1DA2D}" dt="2019-05-04T23:55:15.278" v="703"/>
          <ac:spMkLst>
            <pc:docMk/>
            <pc:sldMk cId="2530862497" sldId="304"/>
            <ac:spMk id="3" creationId="{B40AB364-26C6-4EE5-83DA-65E0EDB8C36A}"/>
          </ac:spMkLst>
        </pc:spChg>
        <pc:spChg chg="add mod">
          <ac:chgData name="marcos aurelio gularte de castro" userId="67f50566e2aee3b4" providerId="LiveId" clId="{C8DD22E3-8173-49CA-9BB7-D279EAE1DA2D}" dt="2019-05-04T23:55:32.201" v="705" actId="20577"/>
          <ac:spMkLst>
            <pc:docMk/>
            <pc:sldMk cId="2530862497" sldId="304"/>
            <ac:spMk id="4" creationId="{C0657595-B9F2-47BF-A736-4F7B7210E219}"/>
          </ac:spMkLst>
        </pc:spChg>
        <pc:spChg chg="add mod">
          <ac:chgData name="marcos aurelio gularte de castro" userId="67f50566e2aee3b4" providerId="LiveId" clId="{C8DD22E3-8173-49CA-9BB7-D279EAE1DA2D}" dt="2019-05-04T23:55:38.763" v="716" actId="20577"/>
          <ac:spMkLst>
            <pc:docMk/>
            <pc:sldMk cId="2530862497" sldId="304"/>
            <ac:spMk id="5" creationId="{7D4E801A-69FB-4033-A5AB-E83B8E3A462C}"/>
          </ac:spMkLst>
        </pc:spChg>
      </pc:sldChg>
      <pc:sldChg chg="addSp delSp modSp add modTransition modAnim">
        <pc:chgData name="marcos aurelio gularte de castro" userId="67f50566e2aee3b4" providerId="LiveId" clId="{C8DD22E3-8173-49CA-9BB7-D279EAE1DA2D}" dt="2019-05-05T01:49:42.079" v="905" actId="962"/>
        <pc:sldMkLst>
          <pc:docMk/>
          <pc:sldMk cId="960062703" sldId="305"/>
        </pc:sldMkLst>
        <pc:spChg chg="mod">
          <ac:chgData name="marcos aurelio gularte de castro" userId="67f50566e2aee3b4" providerId="LiveId" clId="{C8DD22E3-8173-49CA-9BB7-D279EAE1DA2D}" dt="2019-05-04T23:56:14.052" v="718" actId="20577"/>
          <ac:spMkLst>
            <pc:docMk/>
            <pc:sldMk cId="960062703" sldId="305"/>
            <ac:spMk id="2" creationId="{9009E84E-7D5B-4CD4-AE5E-CA61BBE9BAB6}"/>
          </ac:spMkLst>
        </pc:spChg>
        <pc:spChg chg="del">
          <ac:chgData name="marcos aurelio gularte de castro" userId="67f50566e2aee3b4" providerId="LiveId" clId="{C8DD22E3-8173-49CA-9BB7-D279EAE1DA2D}" dt="2019-05-05T01:49:39.282" v="903" actId="931"/>
          <ac:spMkLst>
            <pc:docMk/>
            <pc:sldMk cId="960062703" sldId="305"/>
            <ac:spMk id="3" creationId="{96782CCA-DC0C-4122-BCA0-F210B7407450}"/>
          </ac:spMkLst>
        </pc:spChg>
        <pc:picChg chg="add mod">
          <ac:chgData name="marcos aurelio gularte de castro" userId="67f50566e2aee3b4" providerId="LiveId" clId="{C8DD22E3-8173-49CA-9BB7-D279EAE1DA2D}" dt="2019-05-05T01:49:42.079" v="905" actId="962"/>
          <ac:picMkLst>
            <pc:docMk/>
            <pc:sldMk cId="960062703" sldId="305"/>
            <ac:picMk id="5" creationId="{D7522DAC-F662-4B00-B1A8-D61D366316C5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54:40.518" v="921" actId="27614"/>
        <pc:sldMkLst>
          <pc:docMk/>
          <pc:sldMk cId="3221389769" sldId="306"/>
        </pc:sldMkLst>
        <pc:spChg chg="mod">
          <ac:chgData name="marcos aurelio gularte de castro" userId="67f50566e2aee3b4" providerId="LiveId" clId="{C8DD22E3-8173-49CA-9BB7-D279EAE1DA2D}" dt="2019-05-04T23:56:24.273" v="719"/>
          <ac:spMkLst>
            <pc:docMk/>
            <pc:sldMk cId="3221389769" sldId="306"/>
            <ac:spMk id="2" creationId="{F6E25A34-4A0D-4131-BC05-6F2226425273}"/>
          </ac:spMkLst>
        </pc:spChg>
        <pc:spChg chg="del">
          <ac:chgData name="marcos aurelio gularte de castro" userId="67f50566e2aee3b4" providerId="LiveId" clId="{C8DD22E3-8173-49CA-9BB7-D279EAE1DA2D}" dt="2019-05-05T01:50:40.212" v="906" actId="931"/>
          <ac:spMkLst>
            <pc:docMk/>
            <pc:sldMk cId="3221389769" sldId="306"/>
            <ac:spMk id="3" creationId="{C2AB40C7-DCC8-42EB-9A06-B5A47B51B2D4}"/>
          </ac:spMkLst>
        </pc:spChg>
        <pc:spChg chg="add del mod">
          <ac:chgData name="marcos aurelio gularte de castro" userId="67f50566e2aee3b4" providerId="LiveId" clId="{C8DD22E3-8173-49CA-9BB7-D279EAE1DA2D}" dt="2019-05-05T01:54:38.769" v="920" actId="931"/>
          <ac:spMkLst>
            <pc:docMk/>
            <pc:sldMk cId="3221389769" sldId="306"/>
            <ac:spMk id="7" creationId="{542661C8-4170-4FF0-8ADA-3FAE45F68D99}"/>
          </ac:spMkLst>
        </pc:spChg>
        <pc:picChg chg="add del mod modCrop">
          <ac:chgData name="marcos aurelio gularte de castro" userId="67f50566e2aee3b4" providerId="LiveId" clId="{C8DD22E3-8173-49CA-9BB7-D279EAE1DA2D}" dt="2019-05-05T01:54:33.352" v="919" actId="478"/>
          <ac:picMkLst>
            <pc:docMk/>
            <pc:sldMk cId="3221389769" sldId="306"/>
            <ac:picMk id="5" creationId="{EA51CC6A-C7B5-4E97-8112-A64D7F80EE4A}"/>
          </ac:picMkLst>
        </pc:picChg>
        <pc:picChg chg="add mod">
          <ac:chgData name="marcos aurelio gularte de castro" userId="67f50566e2aee3b4" providerId="LiveId" clId="{C8DD22E3-8173-49CA-9BB7-D279EAE1DA2D}" dt="2019-05-05T01:54:40.518" v="921" actId="27614"/>
          <ac:picMkLst>
            <pc:docMk/>
            <pc:sldMk cId="3221389769" sldId="306"/>
            <ac:picMk id="9" creationId="{E0AD9285-30F6-46F8-A0E6-C0B43668C93B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51:56.307" v="912" actId="962"/>
        <pc:sldMkLst>
          <pc:docMk/>
          <pc:sldMk cId="572442669" sldId="307"/>
        </pc:sldMkLst>
        <pc:spChg chg="mod">
          <ac:chgData name="marcos aurelio gularte de castro" userId="67f50566e2aee3b4" providerId="LiveId" clId="{C8DD22E3-8173-49CA-9BB7-D279EAE1DA2D}" dt="2019-05-04T23:56:56.354" v="724" actId="20577"/>
          <ac:spMkLst>
            <pc:docMk/>
            <pc:sldMk cId="572442669" sldId="307"/>
            <ac:spMk id="2" creationId="{66AC4EE5-87AD-4EDF-899F-3D7FECE2A95B}"/>
          </ac:spMkLst>
        </pc:spChg>
        <pc:spChg chg="del">
          <ac:chgData name="marcos aurelio gularte de castro" userId="67f50566e2aee3b4" providerId="LiveId" clId="{C8DD22E3-8173-49CA-9BB7-D279EAE1DA2D}" dt="2019-05-05T01:51:54.004" v="910" actId="931"/>
          <ac:spMkLst>
            <pc:docMk/>
            <pc:sldMk cId="572442669" sldId="307"/>
            <ac:spMk id="3" creationId="{78BFCD62-F6EE-4A3C-997A-50D1AC8CD6C4}"/>
          </ac:spMkLst>
        </pc:spChg>
        <pc:picChg chg="add mod">
          <ac:chgData name="marcos aurelio gularte de castro" userId="67f50566e2aee3b4" providerId="LiveId" clId="{C8DD22E3-8173-49CA-9BB7-D279EAE1DA2D}" dt="2019-05-05T01:51:56.307" v="912" actId="962"/>
          <ac:picMkLst>
            <pc:docMk/>
            <pc:sldMk cId="572442669" sldId="307"/>
            <ac:picMk id="5" creationId="{C53BF865-2890-4915-80FE-A1F69D2093E0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2:00:03.467" v="942"/>
        <pc:sldMkLst>
          <pc:docMk/>
          <pc:sldMk cId="3870134414" sldId="308"/>
        </pc:sldMkLst>
        <pc:spChg chg="del">
          <ac:chgData name="marcos aurelio gularte de castro" userId="67f50566e2aee3b4" providerId="LiveId" clId="{C8DD22E3-8173-49CA-9BB7-D279EAE1DA2D}" dt="2019-05-04T23:57:25.669" v="725"/>
          <ac:spMkLst>
            <pc:docMk/>
            <pc:sldMk cId="3870134414" sldId="308"/>
            <ac:spMk id="2" creationId="{C37F628F-4B1B-452A-AEEE-C83CE5C284D9}"/>
          </ac:spMkLst>
        </pc:spChg>
        <pc:spChg chg="del">
          <ac:chgData name="marcos aurelio gularte de castro" userId="67f50566e2aee3b4" providerId="LiveId" clId="{C8DD22E3-8173-49CA-9BB7-D279EAE1DA2D}" dt="2019-05-04T23:57:25.669" v="725"/>
          <ac:spMkLst>
            <pc:docMk/>
            <pc:sldMk cId="3870134414" sldId="308"/>
            <ac:spMk id="3" creationId="{43F273AB-0969-4420-BD6B-E201C1A0531C}"/>
          </ac:spMkLst>
        </pc:spChg>
        <pc:spChg chg="add mod">
          <ac:chgData name="marcos aurelio gularte de castro" userId="67f50566e2aee3b4" providerId="LiveId" clId="{C8DD22E3-8173-49CA-9BB7-D279EAE1DA2D}" dt="2019-05-04T23:57:54.620" v="737" actId="403"/>
          <ac:spMkLst>
            <pc:docMk/>
            <pc:sldMk cId="3870134414" sldId="308"/>
            <ac:spMk id="4" creationId="{BA79B70D-D9B0-4D0B-9D1E-1AD6A49E7228}"/>
          </ac:spMkLst>
        </pc:spChg>
        <pc:spChg chg="add mod">
          <ac:chgData name="marcos aurelio gularte de castro" userId="67f50566e2aee3b4" providerId="LiveId" clId="{C8DD22E3-8173-49CA-9BB7-D279EAE1DA2D}" dt="2019-05-04T23:57:48.860" v="732" actId="20577"/>
          <ac:spMkLst>
            <pc:docMk/>
            <pc:sldMk cId="3870134414" sldId="308"/>
            <ac:spMk id="5" creationId="{13A020DD-CEEA-4618-AAD4-35AFBDE1D05A}"/>
          </ac:spMkLst>
        </pc:spChg>
      </pc:sldChg>
      <pc:sldChg chg="addSp delSp modSp add modTransition modAnim">
        <pc:chgData name="marcos aurelio gularte de castro" userId="67f50566e2aee3b4" providerId="LiveId" clId="{C8DD22E3-8173-49CA-9BB7-D279EAE1DA2D}" dt="2019-05-05T01:53:20.908" v="915" actId="962"/>
        <pc:sldMkLst>
          <pc:docMk/>
          <pc:sldMk cId="130845582" sldId="309"/>
        </pc:sldMkLst>
        <pc:spChg chg="mod">
          <ac:chgData name="marcos aurelio gularte de castro" userId="67f50566e2aee3b4" providerId="LiveId" clId="{C8DD22E3-8173-49CA-9BB7-D279EAE1DA2D}" dt="2019-05-04T23:58:07.350" v="738"/>
          <ac:spMkLst>
            <pc:docMk/>
            <pc:sldMk cId="130845582" sldId="309"/>
            <ac:spMk id="2" creationId="{1B3CFFF5-DB75-4D4E-8590-63706711EDB6}"/>
          </ac:spMkLst>
        </pc:spChg>
        <pc:spChg chg="del">
          <ac:chgData name="marcos aurelio gularte de castro" userId="67f50566e2aee3b4" providerId="LiveId" clId="{C8DD22E3-8173-49CA-9BB7-D279EAE1DA2D}" dt="2019-05-05T01:53:18.577" v="913" actId="931"/>
          <ac:spMkLst>
            <pc:docMk/>
            <pc:sldMk cId="130845582" sldId="309"/>
            <ac:spMk id="3" creationId="{B73AEA5F-7744-4C33-8C43-E0040909E2F9}"/>
          </ac:spMkLst>
        </pc:spChg>
        <pc:picChg chg="add mod">
          <ac:chgData name="marcos aurelio gularte de castro" userId="67f50566e2aee3b4" providerId="LiveId" clId="{C8DD22E3-8173-49CA-9BB7-D279EAE1DA2D}" dt="2019-05-05T01:53:20.908" v="915" actId="962"/>
          <ac:picMkLst>
            <pc:docMk/>
            <pc:sldMk cId="130845582" sldId="309"/>
            <ac:picMk id="5" creationId="{D8FB5D2C-21CA-4DA9-9900-6DCDBF431B9D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55:20.508" v="925" actId="962"/>
        <pc:sldMkLst>
          <pc:docMk/>
          <pc:sldMk cId="744934066" sldId="310"/>
        </pc:sldMkLst>
        <pc:spChg chg="mod">
          <ac:chgData name="marcos aurelio gularte de castro" userId="67f50566e2aee3b4" providerId="LiveId" clId="{C8DD22E3-8173-49CA-9BB7-D279EAE1DA2D}" dt="2019-05-04T23:58:33.562" v="739"/>
          <ac:spMkLst>
            <pc:docMk/>
            <pc:sldMk cId="744934066" sldId="310"/>
            <ac:spMk id="2" creationId="{673AED5C-FF84-4539-9083-0FA7D9F3D5F8}"/>
          </ac:spMkLst>
        </pc:spChg>
        <pc:spChg chg="del">
          <ac:chgData name="marcos aurelio gularte de castro" userId="67f50566e2aee3b4" providerId="LiveId" clId="{C8DD22E3-8173-49CA-9BB7-D279EAE1DA2D}" dt="2019-05-05T01:54:20.392" v="916" actId="931"/>
          <ac:spMkLst>
            <pc:docMk/>
            <pc:sldMk cId="744934066" sldId="310"/>
            <ac:spMk id="3" creationId="{CB43575B-BA52-4B8D-A799-F785CB624163}"/>
          </ac:spMkLst>
        </pc:spChg>
        <pc:spChg chg="add del mod">
          <ac:chgData name="marcos aurelio gularte de castro" userId="67f50566e2aee3b4" providerId="LiveId" clId="{C8DD22E3-8173-49CA-9BB7-D279EAE1DA2D}" dt="2019-05-05T01:55:18.122" v="923" actId="931"/>
          <ac:spMkLst>
            <pc:docMk/>
            <pc:sldMk cId="744934066" sldId="310"/>
            <ac:spMk id="7" creationId="{001CB832-0B8A-49E8-B4CB-439EC6D45049}"/>
          </ac:spMkLst>
        </pc:spChg>
        <pc:picChg chg="add del mod">
          <ac:chgData name="marcos aurelio gularte de castro" userId="67f50566e2aee3b4" providerId="LiveId" clId="{C8DD22E3-8173-49CA-9BB7-D279EAE1DA2D}" dt="2019-05-05T01:54:42.721" v="922" actId="478"/>
          <ac:picMkLst>
            <pc:docMk/>
            <pc:sldMk cId="744934066" sldId="310"/>
            <ac:picMk id="5" creationId="{2BC0300A-8A72-42E4-A382-90CA3889890A}"/>
          </ac:picMkLst>
        </pc:picChg>
        <pc:picChg chg="add mod">
          <ac:chgData name="marcos aurelio gularte de castro" userId="67f50566e2aee3b4" providerId="LiveId" clId="{C8DD22E3-8173-49CA-9BB7-D279EAE1DA2D}" dt="2019-05-05T01:55:20.508" v="925" actId="962"/>
          <ac:picMkLst>
            <pc:docMk/>
            <pc:sldMk cId="744934066" sldId="310"/>
            <ac:picMk id="9" creationId="{96F60308-42EB-4E3B-AF4C-A0D283C001A0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57:32.378" v="931" actId="962"/>
        <pc:sldMkLst>
          <pc:docMk/>
          <pc:sldMk cId="1290191993" sldId="311"/>
        </pc:sldMkLst>
        <pc:spChg chg="mod">
          <ac:chgData name="marcos aurelio gularte de castro" userId="67f50566e2aee3b4" providerId="LiveId" clId="{C8DD22E3-8173-49CA-9BB7-D279EAE1DA2D}" dt="2019-05-04T23:58:59.114" v="742"/>
          <ac:spMkLst>
            <pc:docMk/>
            <pc:sldMk cId="1290191993" sldId="311"/>
            <ac:spMk id="2" creationId="{F1D23493-0EF2-4AE2-85E5-8E7AD24B4CA5}"/>
          </ac:spMkLst>
        </pc:spChg>
        <pc:spChg chg="del">
          <ac:chgData name="marcos aurelio gularte de castro" userId="67f50566e2aee3b4" providerId="LiveId" clId="{C8DD22E3-8173-49CA-9BB7-D279EAE1DA2D}" dt="2019-05-05T01:57:30.274" v="929" actId="931"/>
          <ac:spMkLst>
            <pc:docMk/>
            <pc:sldMk cId="1290191993" sldId="311"/>
            <ac:spMk id="3" creationId="{584276C8-7933-4710-B475-7F16AA5425E3}"/>
          </ac:spMkLst>
        </pc:spChg>
        <pc:picChg chg="add mod">
          <ac:chgData name="marcos aurelio gularte de castro" userId="67f50566e2aee3b4" providerId="LiveId" clId="{C8DD22E3-8173-49CA-9BB7-D279EAE1DA2D}" dt="2019-05-05T01:57:32.378" v="931" actId="962"/>
          <ac:picMkLst>
            <pc:docMk/>
            <pc:sldMk cId="1290191993" sldId="311"/>
            <ac:picMk id="5" creationId="{78B3DF02-AE09-460B-8955-DEA7B6B2FA9C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57:49.411" v="934" actId="962"/>
        <pc:sldMkLst>
          <pc:docMk/>
          <pc:sldMk cId="3958372778" sldId="312"/>
        </pc:sldMkLst>
        <pc:spChg chg="mod">
          <ac:chgData name="marcos aurelio gularte de castro" userId="67f50566e2aee3b4" providerId="LiveId" clId="{C8DD22E3-8173-49CA-9BB7-D279EAE1DA2D}" dt="2019-05-04T23:59:19.386" v="743"/>
          <ac:spMkLst>
            <pc:docMk/>
            <pc:sldMk cId="3958372778" sldId="312"/>
            <ac:spMk id="2" creationId="{617B1807-E836-4D24-A698-F2AF07E7B954}"/>
          </ac:spMkLst>
        </pc:spChg>
        <pc:spChg chg="del">
          <ac:chgData name="marcos aurelio gularte de castro" userId="67f50566e2aee3b4" providerId="LiveId" clId="{C8DD22E3-8173-49CA-9BB7-D279EAE1DA2D}" dt="2019-05-05T01:57:46.855" v="932" actId="931"/>
          <ac:spMkLst>
            <pc:docMk/>
            <pc:sldMk cId="3958372778" sldId="312"/>
            <ac:spMk id="3" creationId="{3DAF70E6-E18E-43D7-87B5-FD8C2773BFA4}"/>
          </ac:spMkLst>
        </pc:spChg>
        <pc:picChg chg="add mod">
          <ac:chgData name="marcos aurelio gularte de castro" userId="67f50566e2aee3b4" providerId="LiveId" clId="{C8DD22E3-8173-49CA-9BB7-D279EAE1DA2D}" dt="2019-05-05T01:57:49.411" v="934" actId="962"/>
          <ac:picMkLst>
            <pc:docMk/>
            <pc:sldMk cId="3958372778" sldId="312"/>
            <ac:picMk id="5" creationId="{6F4FF3E1-3B30-4247-8BC8-D9EF38F37F72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58:10.119" v="937" actId="962"/>
        <pc:sldMkLst>
          <pc:docMk/>
          <pc:sldMk cId="631984081" sldId="313"/>
        </pc:sldMkLst>
        <pc:spChg chg="mod">
          <ac:chgData name="marcos aurelio gularte de castro" userId="67f50566e2aee3b4" providerId="LiveId" clId="{C8DD22E3-8173-49CA-9BB7-D279EAE1DA2D}" dt="2019-05-04T23:59:35.084" v="744"/>
          <ac:spMkLst>
            <pc:docMk/>
            <pc:sldMk cId="631984081" sldId="313"/>
            <ac:spMk id="2" creationId="{6FEE502C-1C24-4756-8227-505A9FD61642}"/>
          </ac:spMkLst>
        </pc:spChg>
        <pc:spChg chg="del">
          <ac:chgData name="marcos aurelio gularte de castro" userId="67f50566e2aee3b4" providerId="LiveId" clId="{C8DD22E3-8173-49CA-9BB7-D279EAE1DA2D}" dt="2019-05-05T01:58:07.969" v="935" actId="931"/>
          <ac:spMkLst>
            <pc:docMk/>
            <pc:sldMk cId="631984081" sldId="313"/>
            <ac:spMk id="3" creationId="{3CF93076-3FCB-4B0F-9A60-644E9555DEF5}"/>
          </ac:spMkLst>
        </pc:spChg>
        <pc:picChg chg="add mod">
          <ac:chgData name="marcos aurelio gularte de castro" userId="67f50566e2aee3b4" providerId="LiveId" clId="{C8DD22E3-8173-49CA-9BB7-D279EAE1DA2D}" dt="2019-05-05T01:58:10.119" v="937" actId="962"/>
          <ac:picMkLst>
            <pc:docMk/>
            <pc:sldMk cId="631984081" sldId="313"/>
            <ac:picMk id="5" creationId="{6604FA62-6AB6-4E64-957C-B942DDDC485B}"/>
          </ac:picMkLst>
        </pc:picChg>
      </pc:sldChg>
      <pc:sldChg chg="add del modTransition modAnim">
        <pc:chgData name="marcos aurelio gularte de castro" userId="67f50566e2aee3b4" providerId="LiveId" clId="{C8DD22E3-8173-49CA-9BB7-D279EAE1DA2D}" dt="2019-05-05T01:58:55.323" v="940" actId="2696"/>
        <pc:sldMkLst>
          <pc:docMk/>
          <pc:sldMk cId="2045113023" sldId="314"/>
        </pc:sldMkLst>
      </pc:sldChg>
      <pc:sldChg chg="addSp delSp modSp add modTransition modAnim">
        <pc:chgData name="marcos aurelio gularte de castro" userId="67f50566e2aee3b4" providerId="LiveId" clId="{C8DD22E3-8173-49CA-9BB7-D279EAE1DA2D}" dt="2019-05-05T01:45:49.321" v="878" actId="962"/>
        <pc:sldMkLst>
          <pc:docMk/>
          <pc:sldMk cId="3755007569" sldId="315"/>
        </pc:sldMkLst>
        <pc:spChg chg="mod">
          <ac:chgData name="marcos aurelio gularte de castro" userId="67f50566e2aee3b4" providerId="LiveId" clId="{C8DD22E3-8173-49CA-9BB7-D279EAE1DA2D}" dt="2019-05-04T23:49:30.396" v="670" actId="20577"/>
          <ac:spMkLst>
            <pc:docMk/>
            <pc:sldMk cId="3755007569" sldId="315"/>
            <ac:spMk id="2" creationId="{204A3D18-5321-4ECA-BC0F-3D672F01D979}"/>
          </ac:spMkLst>
        </pc:spChg>
        <pc:spChg chg="del">
          <ac:chgData name="marcos aurelio gularte de castro" userId="67f50566e2aee3b4" providerId="LiveId" clId="{C8DD22E3-8173-49CA-9BB7-D279EAE1DA2D}" dt="2019-05-05T01:45:47.485" v="876" actId="931"/>
          <ac:spMkLst>
            <pc:docMk/>
            <pc:sldMk cId="3755007569" sldId="315"/>
            <ac:spMk id="3" creationId="{70EA54DF-7407-4FD5-8DE6-52AC7632A0A7}"/>
          </ac:spMkLst>
        </pc:spChg>
        <pc:picChg chg="add mod">
          <ac:chgData name="marcos aurelio gularte de castro" userId="67f50566e2aee3b4" providerId="LiveId" clId="{C8DD22E3-8173-49CA-9BB7-D279EAE1DA2D}" dt="2019-05-05T01:45:49.321" v="878" actId="962"/>
          <ac:picMkLst>
            <pc:docMk/>
            <pc:sldMk cId="3755007569" sldId="315"/>
            <ac:picMk id="5" creationId="{AE4F8247-417E-49AB-B489-C6A3F3FFFE6E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49:21.276" v="902" actId="962"/>
        <pc:sldMkLst>
          <pc:docMk/>
          <pc:sldMk cId="4052678713" sldId="316"/>
        </pc:sldMkLst>
        <pc:spChg chg="mod">
          <ac:chgData name="marcos aurelio gularte de castro" userId="67f50566e2aee3b4" providerId="LiveId" clId="{C8DD22E3-8173-49CA-9BB7-D279EAE1DA2D}" dt="2019-05-04T23:53:27.800" v="686" actId="20577"/>
          <ac:spMkLst>
            <pc:docMk/>
            <pc:sldMk cId="4052678713" sldId="316"/>
            <ac:spMk id="2" creationId="{AC008819-3AA3-4626-A128-9478A2915140}"/>
          </ac:spMkLst>
        </pc:spChg>
        <pc:spChg chg="del">
          <ac:chgData name="marcos aurelio gularte de castro" userId="67f50566e2aee3b4" providerId="LiveId" clId="{C8DD22E3-8173-49CA-9BB7-D279EAE1DA2D}" dt="2019-05-05T01:49:19.268" v="900" actId="931"/>
          <ac:spMkLst>
            <pc:docMk/>
            <pc:sldMk cId="4052678713" sldId="316"/>
            <ac:spMk id="3" creationId="{A87AA2D8-5ADD-453E-A02D-422D1FD47840}"/>
          </ac:spMkLst>
        </pc:spChg>
        <pc:picChg chg="add mod">
          <ac:chgData name="marcos aurelio gularte de castro" userId="67f50566e2aee3b4" providerId="LiveId" clId="{C8DD22E3-8173-49CA-9BB7-D279EAE1DA2D}" dt="2019-05-05T01:49:21.276" v="902" actId="962"/>
          <ac:picMkLst>
            <pc:docMk/>
            <pc:sldMk cId="4052678713" sldId="316"/>
            <ac:picMk id="5" creationId="{894286BE-C10F-49E9-8DA5-9E29B61699D5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2:00:03.467" v="942"/>
        <pc:sldMkLst>
          <pc:docMk/>
          <pc:sldMk cId="72843257" sldId="317"/>
        </pc:sldMkLst>
        <pc:spChg chg="del">
          <ac:chgData name="marcos aurelio gularte de castro" userId="67f50566e2aee3b4" providerId="LiveId" clId="{C8DD22E3-8173-49CA-9BB7-D279EAE1DA2D}" dt="2019-05-04T23:54:42.067" v="695"/>
          <ac:spMkLst>
            <pc:docMk/>
            <pc:sldMk cId="72843257" sldId="317"/>
            <ac:spMk id="2" creationId="{7C0903EF-8D5F-4B22-83C1-443A9CF8796B}"/>
          </ac:spMkLst>
        </pc:spChg>
        <pc:spChg chg="add mod">
          <ac:chgData name="marcos aurelio gularte de castro" userId="67f50566e2aee3b4" providerId="LiveId" clId="{C8DD22E3-8173-49CA-9BB7-D279EAE1DA2D}" dt="2019-05-04T23:54:45.900" v="696"/>
          <ac:spMkLst>
            <pc:docMk/>
            <pc:sldMk cId="72843257" sldId="317"/>
            <ac:spMk id="3" creationId="{F931CB45-26EA-42FD-88E8-A6DC75959BF4}"/>
          </ac:spMkLst>
        </pc:spChg>
        <pc:spChg chg="add mod">
          <ac:chgData name="marcos aurelio gularte de castro" userId="67f50566e2aee3b4" providerId="LiveId" clId="{C8DD22E3-8173-49CA-9BB7-D279EAE1DA2D}" dt="2019-05-04T23:55:02.611" v="702" actId="20577"/>
          <ac:spMkLst>
            <pc:docMk/>
            <pc:sldMk cId="72843257" sldId="317"/>
            <ac:spMk id="4" creationId="{FF452837-C889-4468-8CA2-6965B568D575}"/>
          </ac:spMkLst>
        </pc:spChg>
      </pc:sldChg>
      <pc:sldChg chg="addSp delSp modSp add modTransition modAnim">
        <pc:chgData name="marcos aurelio gularte de castro" userId="67f50566e2aee3b4" providerId="LiveId" clId="{C8DD22E3-8173-49CA-9BB7-D279EAE1DA2D}" dt="2019-05-05T01:55:57.672" v="928" actId="962"/>
        <pc:sldMkLst>
          <pc:docMk/>
          <pc:sldMk cId="3809885110" sldId="318"/>
        </pc:sldMkLst>
        <pc:spChg chg="mod">
          <ac:chgData name="marcos aurelio gularte de castro" userId="67f50566e2aee3b4" providerId="LiveId" clId="{C8DD22E3-8173-49CA-9BB7-D279EAE1DA2D}" dt="2019-05-04T23:58:48.077" v="741"/>
          <ac:spMkLst>
            <pc:docMk/>
            <pc:sldMk cId="3809885110" sldId="318"/>
            <ac:spMk id="2" creationId="{E88C4A99-01D7-4E95-9D2D-E9A5878F2F60}"/>
          </ac:spMkLst>
        </pc:spChg>
        <pc:spChg chg="del">
          <ac:chgData name="marcos aurelio gularte de castro" userId="67f50566e2aee3b4" providerId="LiveId" clId="{C8DD22E3-8173-49CA-9BB7-D279EAE1DA2D}" dt="2019-05-05T01:55:55.983" v="926" actId="931"/>
          <ac:spMkLst>
            <pc:docMk/>
            <pc:sldMk cId="3809885110" sldId="318"/>
            <ac:spMk id="3" creationId="{B088721B-418C-4440-B57E-69E73297F2E6}"/>
          </ac:spMkLst>
        </pc:spChg>
        <pc:picChg chg="add mod">
          <ac:chgData name="marcos aurelio gularte de castro" userId="67f50566e2aee3b4" providerId="LiveId" clId="{C8DD22E3-8173-49CA-9BB7-D279EAE1DA2D}" dt="2019-05-05T01:55:57.672" v="928" actId="962"/>
          <ac:picMkLst>
            <pc:docMk/>
            <pc:sldMk cId="3809885110" sldId="318"/>
            <ac:picMk id="5" creationId="{8B1435EB-A530-4705-873E-8311FE87D2EA}"/>
          </ac:picMkLst>
        </pc:picChg>
      </pc:sldChg>
      <pc:sldChg chg="addSp delSp modSp add modTransition modAnim">
        <pc:chgData name="marcos aurelio gularte de castro" userId="67f50566e2aee3b4" providerId="LiveId" clId="{C8DD22E3-8173-49CA-9BB7-D279EAE1DA2D}" dt="2019-05-05T01:58:44.149" v="939" actId="27614"/>
        <pc:sldMkLst>
          <pc:docMk/>
          <pc:sldMk cId="2482671736" sldId="319"/>
        </pc:sldMkLst>
        <pc:spChg chg="mod">
          <ac:chgData name="marcos aurelio gularte de castro" userId="67f50566e2aee3b4" providerId="LiveId" clId="{C8DD22E3-8173-49CA-9BB7-D279EAE1DA2D}" dt="2019-05-04T23:59:45.822" v="747" actId="20577"/>
          <ac:spMkLst>
            <pc:docMk/>
            <pc:sldMk cId="2482671736" sldId="319"/>
            <ac:spMk id="2" creationId="{D0BD9175-6608-4756-BFEA-EE5A0DD46C36}"/>
          </ac:spMkLst>
        </pc:spChg>
        <pc:spChg chg="del">
          <ac:chgData name="marcos aurelio gularte de castro" userId="67f50566e2aee3b4" providerId="LiveId" clId="{C8DD22E3-8173-49CA-9BB7-D279EAE1DA2D}" dt="2019-05-05T01:58:40.921" v="938" actId="931"/>
          <ac:spMkLst>
            <pc:docMk/>
            <pc:sldMk cId="2482671736" sldId="319"/>
            <ac:spMk id="3" creationId="{7C80AB08-F5F9-4BBB-81DD-FA59381C4097}"/>
          </ac:spMkLst>
        </pc:spChg>
        <pc:picChg chg="add mod">
          <ac:chgData name="marcos aurelio gularte de castro" userId="67f50566e2aee3b4" providerId="LiveId" clId="{C8DD22E3-8173-49CA-9BB7-D279EAE1DA2D}" dt="2019-05-05T01:58:44.149" v="939" actId="27614"/>
          <ac:picMkLst>
            <pc:docMk/>
            <pc:sldMk cId="2482671736" sldId="319"/>
            <ac:picMk id="5" creationId="{79A8E6E1-F5A6-4A04-9E3B-BDD3C960A35D}"/>
          </ac:picMkLst>
        </pc:picChg>
      </pc:sldChg>
      <pc:sldChg chg="add modTransition">
        <pc:chgData name="marcos aurelio gularte de castro" userId="67f50566e2aee3b4" providerId="LiveId" clId="{C8DD22E3-8173-49CA-9BB7-D279EAE1DA2D}" dt="2019-05-05T00:00:14.808" v="749"/>
        <pc:sldMkLst>
          <pc:docMk/>
          <pc:sldMk cId="3734722630" sldId="320"/>
        </pc:sldMkLst>
      </pc:sldChg>
      <pc:sldMasterChg chg="delSldLayout modSldLayout">
        <pc:chgData name="marcos aurelio gularte de castro" userId="67f50566e2aee3b4" providerId="LiveId" clId="{C8DD22E3-8173-49CA-9BB7-D279EAE1DA2D}" dt="2019-05-05T02:02:59.758" v="948"/>
        <pc:sldMasterMkLst>
          <pc:docMk/>
          <pc:sldMasterMk cId="1247910699" sldId="2147483648"/>
        </pc:sldMasterMkLst>
        <pc:sldLayoutChg chg="modSp">
          <pc:chgData name="marcos aurelio gularte de castro" userId="67f50566e2aee3b4" providerId="LiveId" clId="{C8DD22E3-8173-49CA-9BB7-D279EAE1DA2D}" dt="2019-05-04T21:59:20.005" v="104" actId="14100"/>
          <pc:sldLayoutMkLst>
            <pc:docMk/>
            <pc:sldMasterMk cId="1247910699" sldId="2147483648"/>
            <pc:sldLayoutMk cId="1296712677" sldId="2147483650"/>
          </pc:sldLayoutMkLst>
          <pc:spChg chg="mod">
            <ac:chgData name="marcos aurelio gularte de castro" userId="67f50566e2aee3b4" providerId="LiveId" clId="{C8DD22E3-8173-49CA-9BB7-D279EAE1DA2D}" dt="2019-05-04T21:59:20.005" v="104" actId="14100"/>
            <ac:spMkLst>
              <pc:docMk/>
              <pc:sldMasterMk cId="1247910699" sldId="2147483648"/>
              <pc:sldLayoutMk cId="1296712677" sldId="2147483650"/>
              <ac:spMk id="3" creationId="{5F444502-283E-4263-B8B3-8A0B2F146D7B}"/>
            </ac:spMkLst>
          </pc:spChg>
        </pc:sldLayoutChg>
        <pc:sldLayoutChg chg="addSp delSp modSp setBg modAnim">
          <pc:chgData name="marcos aurelio gularte de castro" userId="67f50566e2aee3b4" providerId="LiveId" clId="{C8DD22E3-8173-49CA-9BB7-D279EAE1DA2D}" dt="2019-05-04T22:34:46.931" v="265"/>
          <pc:sldLayoutMkLst>
            <pc:docMk/>
            <pc:sldMasterMk cId="1247910699" sldId="2147483648"/>
            <pc:sldLayoutMk cId="2956386053" sldId="2147483651"/>
          </pc:sldLayoutMkLst>
          <pc:spChg chg="mod">
            <ac:chgData name="marcos aurelio gularte de castro" userId="67f50566e2aee3b4" providerId="LiveId" clId="{C8DD22E3-8173-49CA-9BB7-D279EAE1DA2D}" dt="2019-05-04T22:29:00.381" v="235" actId="207"/>
            <ac:spMkLst>
              <pc:docMk/>
              <pc:sldMasterMk cId="1247910699" sldId="2147483648"/>
              <pc:sldLayoutMk cId="2956386053" sldId="2147483651"/>
              <ac:spMk id="2" creationId="{FDE29527-671E-47D5-B70C-226FFFB2FE21}"/>
            </ac:spMkLst>
          </pc:spChg>
          <pc:spChg chg="del">
            <ac:chgData name="marcos aurelio gularte de castro" userId="67f50566e2aee3b4" providerId="LiveId" clId="{C8DD22E3-8173-49CA-9BB7-D279EAE1DA2D}" dt="2019-05-04T22:05:37.471" v="163" actId="478"/>
            <ac:spMkLst>
              <pc:docMk/>
              <pc:sldMasterMk cId="1247910699" sldId="2147483648"/>
              <pc:sldLayoutMk cId="2956386053" sldId="2147483651"/>
              <ac:spMk id="3" creationId="{D19ABDB8-AB56-4E7A-84D6-923D2F9F6DF7}"/>
            </ac:spMkLst>
          </pc:spChg>
          <pc:spChg chg="del">
            <ac:chgData name="marcos aurelio gularte de castro" userId="67f50566e2aee3b4" providerId="LiveId" clId="{C8DD22E3-8173-49CA-9BB7-D279EAE1DA2D}" dt="2019-05-04T22:05:39.093" v="164" actId="478"/>
            <ac:spMkLst>
              <pc:docMk/>
              <pc:sldMasterMk cId="1247910699" sldId="2147483648"/>
              <pc:sldLayoutMk cId="2956386053" sldId="2147483651"/>
              <ac:spMk id="4" creationId="{6B99150D-89A9-44A9-A81C-C101AF04D586}"/>
            </ac:spMkLst>
          </pc:spChg>
          <pc:spChg chg="del">
            <ac:chgData name="marcos aurelio gularte de castro" userId="67f50566e2aee3b4" providerId="LiveId" clId="{C8DD22E3-8173-49CA-9BB7-D279EAE1DA2D}" dt="2019-05-04T22:05:39.093" v="164" actId="478"/>
            <ac:spMkLst>
              <pc:docMk/>
              <pc:sldMasterMk cId="1247910699" sldId="2147483648"/>
              <pc:sldLayoutMk cId="2956386053" sldId="2147483651"/>
              <ac:spMk id="5" creationId="{11531C80-6440-4A59-AADF-6FD6576CCEA3}"/>
            </ac:spMkLst>
          </pc:spChg>
          <pc:spChg chg="del">
            <ac:chgData name="marcos aurelio gularte de castro" userId="67f50566e2aee3b4" providerId="LiveId" clId="{C8DD22E3-8173-49CA-9BB7-D279EAE1DA2D}" dt="2019-05-04T22:05:39.093" v="164" actId="478"/>
            <ac:spMkLst>
              <pc:docMk/>
              <pc:sldMasterMk cId="1247910699" sldId="2147483648"/>
              <pc:sldLayoutMk cId="2956386053" sldId="2147483651"/>
              <ac:spMk id="6" creationId="{80AE67EA-A333-42C2-9AF4-59BBAEDDE583}"/>
            </ac:spMkLst>
          </pc:spChg>
          <pc:spChg chg="add mod">
            <ac:chgData name="marcos aurelio gularte de castro" userId="67f50566e2aee3b4" providerId="LiveId" clId="{C8DD22E3-8173-49CA-9BB7-D279EAE1DA2D}" dt="2019-05-04T22:21:15.409" v="198" actId="692"/>
            <ac:spMkLst>
              <pc:docMk/>
              <pc:sldMasterMk cId="1247910699" sldId="2147483648"/>
              <pc:sldLayoutMk cId="2956386053" sldId="2147483651"/>
              <ac:spMk id="7" creationId="{CCF81412-2485-49B0-AA19-97AD330CE087}"/>
            </ac:spMkLst>
          </pc:spChg>
          <pc:spChg chg="add mod">
            <ac:chgData name="marcos aurelio gularte de castro" userId="67f50566e2aee3b4" providerId="LiveId" clId="{C8DD22E3-8173-49CA-9BB7-D279EAE1DA2D}" dt="2019-05-04T22:22:42.666" v="210" actId="207"/>
            <ac:spMkLst>
              <pc:docMk/>
              <pc:sldMasterMk cId="1247910699" sldId="2147483648"/>
              <pc:sldLayoutMk cId="2956386053" sldId="2147483651"/>
              <ac:spMk id="8" creationId="{744C2A44-2BA4-4392-A8B9-8462785BC682}"/>
            </ac:spMkLst>
          </pc:spChg>
          <pc:spChg chg="add mod">
            <ac:chgData name="marcos aurelio gularte de castro" userId="67f50566e2aee3b4" providerId="LiveId" clId="{C8DD22E3-8173-49CA-9BB7-D279EAE1DA2D}" dt="2019-05-04T22:22:42.666" v="210" actId="207"/>
            <ac:spMkLst>
              <pc:docMk/>
              <pc:sldMasterMk cId="1247910699" sldId="2147483648"/>
              <pc:sldLayoutMk cId="2956386053" sldId="2147483651"/>
              <ac:spMk id="9" creationId="{4324A69B-B17E-49FC-BD78-BA79B24D3978}"/>
            </ac:spMkLst>
          </pc:spChg>
          <pc:spChg chg="add mod">
            <ac:chgData name="marcos aurelio gularte de castro" userId="67f50566e2aee3b4" providerId="LiveId" clId="{C8DD22E3-8173-49CA-9BB7-D279EAE1DA2D}" dt="2019-05-04T22:22:42.666" v="210" actId="207"/>
            <ac:spMkLst>
              <pc:docMk/>
              <pc:sldMasterMk cId="1247910699" sldId="2147483648"/>
              <pc:sldLayoutMk cId="2956386053" sldId="2147483651"/>
              <ac:spMk id="10" creationId="{A3BA1198-965A-4C4E-92DC-6D7099A05196}"/>
            </ac:spMkLst>
          </pc:spChg>
          <pc:spChg chg="add del mod">
            <ac:chgData name="marcos aurelio gularte de castro" userId="67f50566e2aee3b4" providerId="LiveId" clId="{C8DD22E3-8173-49CA-9BB7-D279EAE1DA2D}" dt="2019-05-04T22:26:57.661" v="221" actId="478"/>
            <ac:spMkLst>
              <pc:docMk/>
              <pc:sldMasterMk cId="1247910699" sldId="2147483648"/>
              <pc:sldLayoutMk cId="2956386053" sldId="2147483651"/>
              <ac:spMk id="15" creationId="{67D8B991-F87D-4155-AFB8-0DC3FCF208ED}"/>
            </ac:spMkLst>
          </pc:spChg>
          <pc:spChg chg="add mod">
            <ac:chgData name="marcos aurelio gularte de castro" userId="67f50566e2aee3b4" providerId="LiveId" clId="{C8DD22E3-8173-49CA-9BB7-D279EAE1DA2D}" dt="2019-05-04T22:34:26.621" v="262" actId="197"/>
            <ac:spMkLst>
              <pc:docMk/>
              <pc:sldMasterMk cId="1247910699" sldId="2147483648"/>
              <pc:sldLayoutMk cId="2956386053" sldId="2147483651"/>
              <ac:spMk id="16" creationId="{033C9252-6335-46BA-96A8-051A64BCF89A}"/>
            </ac:spMkLst>
          </pc:spChg>
          <pc:spChg chg="add mod">
            <ac:chgData name="marcos aurelio gularte de castro" userId="67f50566e2aee3b4" providerId="LiveId" clId="{C8DD22E3-8173-49CA-9BB7-D279EAE1DA2D}" dt="2019-05-04T22:34:35.352" v="263" actId="1076"/>
            <ac:spMkLst>
              <pc:docMk/>
              <pc:sldMasterMk cId="1247910699" sldId="2147483648"/>
              <pc:sldLayoutMk cId="2956386053" sldId="2147483651"/>
              <ac:spMk id="17" creationId="{F9AB81E5-F9E7-4ED6-A273-F4D11CF06737}"/>
            </ac:spMkLst>
          </pc:spChg>
          <pc:spChg chg="add mod">
            <ac:chgData name="marcos aurelio gularte de castro" userId="67f50566e2aee3b4" providerId="LiveId" clId="{C8DD22E3-8173-49CA-9BB7-D279EAE1DA2D}" dt="2019-05-04T22:34:35.352" v="263" actId="1076"/>
            <ac:spMkLst>
              <pc:docMk/>
              <pc:sldMasterMk cId="1247910699" sldId="2147483648"/>
              <pc:sldLayoutMk cId="2956386053" sldId="2147483651"/>
              <ac:spMk id="18" creationId="{5CE127D1-B7E0-4EDB-BF23-CAB95F3CE7ED}"/>
            </ac:spMkLst>
          </pc:spChg>
          <pc:cxnChg chg="add del mod">
            <ac:chgData name="marcos aurelio gularte de castro" userId="67f50566e2aee3b4" providerId="LiveId" clId="{C8DD22E3-8173-49CA-9BB7-D279EAE1DA2D}" dt="2019-05-04T22:26:07.474" v="217" actId="11529"/>
            <ac:cxnSpMkLst>
              <pc:docMk/>
              <pc:sldMasterMk cId="1247910699" sldId="2147483648"/>
              <pc:sldLayoutMk cId="2956386053" sldId="2147483651"/>
              <ac:cxnSpMk id="12" creationId="{6ED788D7-EA3B-46D3-A66C-C8DA571D57E4}"/>
            </ac:cxnSpMkLst>
          </pc:cxnChg>
          <pc:cxnChg chg="add del mod">
            <ac:chgData name="marcos aurelio gularte de castro" userId="67f50566e2aee3b4" providerId="LiveId" clId="{C8DD22E3-8173-49CA-9BB7-D279EAE1DA2D}" dt="2019-05-04T22:26:30.215" v="219"/>
            <ac:cxnSpMkLst>
              <pc:docMk/>
              <pc:sldMasterMk cId="1247910699" sldId="2147483648"/>
              <pc:sldLayoutMk cId="2956386053" sldId="2147483651"/>
              <ac:cxnSpMk id="14" creationId="{3DAB28E2-C0AC-4775-8C1A-829963B42FC6}"/>
            </ac:cxnSpMkLst>
          </pc:cxnChg>
        </pc:sldLayoutChg>
        <pc:sldLayoutChg chg="addSp modSp modAnim">
          <pc:chgData name="marcos aurelio gularte de castro" userId="67f50566e2aee3b4" providerId="LiveId" clId="{C8DD22E3-8173-49CA-9BB7-D279EAE1DA2D}" dt="2019-05-04T22:22:18.467" v="207" actId="1076"/>
          <pc:sldLayoutMkLst>
            <pc:docMk/>
            <pc:sldMasterMk cId="1247910699" sldId="2147483648"/>
            <pc:sldLayoutMk cId="3561552326" sldId="2147483652"/>
          </pc:sldLayoutMkLst>
          <pc:spChg chg="add mod">
            <ac:chgData name="marcos aurelio gularte de castro" userId="67f50566e2aee3b4" providerId="LiveId" clId="{C8DD22E3-8173-49CA-9BB7-D279EAE1DA2D}" dt="2019-05-04T22:14:57.473" v="174" actId="1076"/>
            <ac:spMkLst>
              <pc:docMk/>
              <pc:sldMasterMk cId="1247910699" sldId="2147483648"/>
              <pc:sldLayoutMk cId="3561552326" sldId="2147483652"/>
              <ac:spMk id="7" creationId="{7DB82220-A804-42D1-A076-0F8A77B2C33E}"/>
            </ac:spMkLst>
          </pc:spChg>
          <pc:spChg chg="add mod">
            <ac:chgData name="marcos aurelio gularte de castro" userId="67f50566e2aee3b4" providerId="LiveId" clId="{C8DD22E3-8173-49CA-9BB7-D279EAE1DA2D}" dt="2019-05-04T22:15:11.305" v="178" actId="1038"/>
            <ac:spMkLst>
              <pc:docMk/>
              <pc:sldMasterMk cId="1247910699" sldId="2147483648"/>
              <pc:sldLayoutMk cId="3561552326" sldId="2147483652"/>
              <ac:spMk id="8" creationId="{05DE02EB-2012-4E7B-8C2F-E6BA88600189}"/>
            </ac:spMkLst>
          </pc:spChg>
          <pc:spChg chg="mod">
            <ac:chgData name="marcos aurelio gularte de castro" userId="67f50566e2aee3b4" providerId="LiveId" clId="{C8DD22E3-8173-49CA-9BB7-D279EAE1DA2D}" dt="2019-05-04T22:22:18.467" v="207" actId="1076"/>
            <ac:spMkLst>
              <pc:docMk/>
              <pc:sldMasterMk cId="1247910699" sldId="2147483648"/>
              <pc:sldLayoutMk cId="3561552326" sldId="2147483652"/>
              <ac:spMk id="9" creationId="{ACDA8C1C-E3B3-4F11-A217-4461F5309CC6}"/>
            </ac:spMkLst>
          </pc:spChg>
          <pc:spChg chg="add mod">
            <ac:chgData name="marcos aurelio gularte de castro" userId="67f50566e2aee3b4" providerId="LiveId" clId="{C8DD22E3-8173-49CA-9BB7-D279EAE1DA2D}" dt="2019-05-04T22:15:22.964" v="180" actId="1076"/>
            <ac:spMkLst>
              <pc:docMk/>
              <pc:sldMasterMk cId="1247910699" sldId="2147483648"/>
              <pc:sldLayoutMk cId="3561552326" sldId="2147483652"/>
              <ac:spMk id="10" creationId="{49BA8650-8B5C-4A33-94CB-42F8AE9B535E}"/>
            </ac:spMkLst>
          </pc:spChg>
          <pc:spChg chg="mod">
            <ac:chgData name="marcos aurelio gularte de castro" userId="67f50566e2aee3b4" providerId="LiveId" clId="{C8DD22E3-8173-49CA-9BB7-D279EAE1DA2D}" dt="2019-05-04T22:06:20.699" v="170" actId="692"/>
            <ac:spMkLst>
              <pc:docMk/>
              <pc:sldMasterMk cId="1247910699" sldId="2147483648"/>
              <pc:sldLayoutMk cId="3561552326" sldId="2147483652"/>
              <ac:spMk id="11" creationId="{F9BD850C-A74F-4C24-832D-53ECA5048CE4}"/>
            </ac:spMkLst>
          </pc:spChg>
        </pc:sldLayoutChg>
        <pc:sldLayoutChg chg="modSp">
          <pc:chgData name="marcos aurelio gularte de castro" userId="67f50566e2aee3b4" providerId="LiveId" clId="{C8DD22E3-8173-49CA-9BB7-D279EAE1DA2D}" dt="2019-05-05T00:02:40.300" v="760" actId="208"/>
          <pc:sldLayoutMkLst>
            <pc:docMk/>
            <pc:sldMasterMk cId="1247910699" sldId="2147483648"/>
            <pc:sldLayoutMk cId="2130336260" sldId="2147483656"/>
          </pc:sldLayoutMkLst>
          <pc:spChg chg="mod">
            <ac:chgData name="marcos aurelio gularte de castro" userId="67f50566e2aee3b4" providerId="LiveId" clId="{C8DD22E3-8173-49CA-9BB7-D279EAE1DA2D}" dt="2019-05-05T00:02:40.300" v="760" actId="208"/>
            <ac:spMkLst>
              <pc:docMk/>
              <pc:sldMasterMk cId="1247910699" sldId="2147483648"/>
              <pc:sldLayoutMk cId="2130336260" sldId="2147483656"/>
              <ac:spMk id="31" creationId="{6C21C0A0-9CC2-4C11-B056-9C32C348EC70}"/>
            </ac:spMkLst>
          </pc:spChg>
        </pc:sldLayoutChg>
        <pc:sldLayoutChg chg="addSp delSp modSp modAnim">
          <pc:chgData name="marcos aurelio gularte de castro" userId="67f50566e2aee3b4" providerId="LiveId" clId="{C8DD22E3-8173-49CA-9BB7-D279EAE1DA2D}" dt="2019-05-05T02:00:49.753" v="944" actId="1036"/>
          <pc:sldLayoutMkLst>
            <pc:docMk/>
            <pc:sldMasterMk cId="1247910699" sldId="2147483648"/>
            <pc:sldLayoutMk cId="117083876" sldId="2147483657"/>
          </pc:sldLayoutMkLst>
          <pc:spChg chg="mod">
            <ac:chgData name="marcos aurelio gularte de castro" userId="67f50566e2aee3b4" providerId="LiveId" clId="{C8DD22E3-8173-49CA-9BB7-D279EAE1DA2D}" dt="2019-05-04T21:54:25.422" v="36" actId="1582"/>
            <ac:spMkLst>
              <pc:docMk/>
              <pc:sldMasterMk cId="1247910699" sldId="2147483648"/>
              <pc:sldLayoutMk cId="117083876" sldId="2147483657"/>
              <ac:spMk id="2" creationId="{AF9A4C88-D752-411C-976F-88FD7CF49E36}"/>
            </ac:spMkLst>
          </pc:spChg>
          <pc:spChg chg="mod">
            <ac:chgData name="marcos aurelio gularte de castro" userId="67f50566e2aee3b4" providerId="LiveId" clId="{C8DD22E3-8173-49CA-9BB7-D279EAE1DA2D}" dt="2019-05-04T21:55:57.912" v="77" actId="1076"/>
            <ac:spMkLst>
              <pc:docMk/>
              <pc:sldMasterMk cId="1247910699" sldId="2147483648"/>
              <pc:sldLayoutMk cId="117083876" sldId="2147483657"/>
              <ac:spMk id="3" creationId="{CBAE78BB-0CD5-4B41-BF60-076F3DC70879}"/>
            </ac:spMkLst>
          </pc:spChg>
          <pc:spChg chg="del">
            <ac:chgData name="marcos aurelio gularte de castro" userId="67f50566e2aee3b4" providerId="LiveId" clId="{C8DD22E3-8173-49CA-9BB7-D279EAE1DA2D}" dt="2019-05-04T21:50:15.861" v="22" actId="478"/>
            <ac:spMkLst>
              <pc:docMk/>
              <pc:sldMasterMk cId="1247910699" sldId="2147483648"/>
              <pc:sldLayoutMk cId="117083876" sldId="2147483657"/>
              <ac:spMk id="4" creationId="{E37196BD-462B-4471-A0A1-26E60FCE412C}"/>
            </ac:spMkLst>
          </pc:spChg>
          <pc:spChg chg="del">
            <ac:chgData name="marcos aurelio gularte de castro" userId="67f50566e2aee3b4" providerId="LiveId" clId="{C8DD22E3-8173-49CA-9BB7-D279EAE1DA2D}" dt="2019-05-04T21:50:17.526" v="23" actId="478"/>
            <ac:spMkLst>
              <pc:docMk/>
              <pc:sldMasterMk cId="1247910699" sldId="2147483648"/>
              <pc:sldLayoutMk cId="117083876" sldId="2147483657"/>
              <ac:spMk id="5" creationId="{0175302B-BE1D-477F-93F5-4B82A09402E8}"/>
            </ac:spMkLst>
          </pc:spChg>
          <pc:spChg chg="del">
            <ac:chgData name="marcos aurelio gularte de castro" userId="67f50566e2aee3b4" providerId="LiveId" clId="{C8DD22E3-8173-49CA-9BB7-D279EAE1DA2D}" dt="2019-05-04T21:50:17.526" v="23" actId="478"/>
            <ac:spMkLst>
              <pc:docMk/>
              <pc:sldMasterMk cId="1247910699" sldId="2147483648"/>
              <pc:sldLayoutMk cId="117083876" sldId="2147483657"/>
              <ac:spMk id="6" creationId="{B29CD5B5-3162-4DAE-BBB5-7CF78A1144E5}"/>
            </ac:spMkLst>
          </pc:spChg>
          <pc:spChg chg="del">
            <ac:chgData name="marcos aurelio gularte de castro" userId="67f50566e2aee3b4" providerId="LiveId" clId="{C8DD22E3-8173-49CA-9BB7-D279EAE1DA2D}" dt="2019-05-04T21:50:17.526" v="23" actId="478"/>
            <ac:spMkLst>
              <pc:docMk/>
              <pc:sldMasterMk cId="1247910699" sldId="2147483648"/>
              <pc:sldLayoutMk cId="117083876" sldId="2147483657"/>
              <ac:spMk id="7" creationId="{4A1C364C-11D5-494B-8030-C2C7B3ABC87D}"/>
            </ac:spMkLst>
          </pc:spChg>
          <pc:spChg chg="add del mod">
            <ac:chgData name="marcos aurelio gularte de castro" userId="67f50566e2aee3b4" providerId="LiveId" clId="{C8DD22E3-8173-49CA-9BB7-D279EAE1DA2D}" dt="2019-05-04T21:53:47.231" v="31" actId="11529"/>
            <ac:spMkLst>
              <pc:docMk/>
              <pc:sldMasterMk cId="1247910699" sldId="2147483648"/>
              <pc:sldLayoutMk cId="117083876" sldId="2147483657"/>
              <ac:spMk id="8" creationId="{929E2183-5C6F-4419-B791-055271DAC350}"/>
            </ac:spMkLst>
          </pc:spChg>
          <pc:spChg chg="add mod">
            <ac:chgData name="marcos aurelio gularte de castro" userId="67f50566e2aee3b4" providerId="LiveId" clId="{C8DD22E3-8173-49CA-9BB7-D279EAE1DA2D}" dt="2019-05-04T21:54:51.986" v="60"/>
            <ac:spMkLst>
              <pc:docMk/>
              <pc:sldMasterMk cId="1247910699" sldId="2147483648"/>
              <pc:sldLayoutMk cId="117083876" sldId="2147483657"/>
              <ac:spMk id="9" creationId="{1E4BDDB3-C098-47E7-A1D1-AF52995BB7DD}"/>
            </ac:spMkLst>
          </pc:spChg>
          <pc:spChg chg="add mod">
            <ac:chgData name="marcos aurelio gularte de castro" userId="67f50566e2aee3b4" providerId="LiveId" clId="{C8DD22E3-8173-49CA-9BB7-D279EAE1DA2D}" dt="2019-05-05T02:00:47.298" v="943" actId="1037"/>
            <ac:spMkLst>
              <pc:docMk/>
              <pc:sldMasterMk cId="1247910699" sldId="2147483648"/>
              <pc:sldLayoutMk cId="117083876" sldId="2147483657"/>
              <ac:spMk id="10" creationId="{E85C1362-439E-4556-B6F0-A79A8CB951BF}"/>
            </ac:spMkLst>
          </pc:spChg>
          <pc:spChg chg="add mod">
            <ac:chgData name="marcos aurelio gularte de castro" userId="67f50566e2aee3b4" providerId="LiveId" clId="{C8DD22E3-8173-49CA-9BB7-D279EAE1DA2D}" dt="2019-05-05T02:00:49.753" v="944" actId="1036"/>
            <ac:spMkLst>
              <pc:docMk/>
              <pc:sldMasterMk cId="1247910699" sldId="2147483648"/>
              <pc:sldLayoutMk cId="117083876" sldId="2147483657"/>
              <ac:spMk id="11" creationId="{124C0FFC-9D37-4675-B6CB-212670F29909}"/>
            </ac:spMkLst>
          </pc:spChg>
        </pc:sldLayoutChg>
        <pc:sldLayoutChg chg="del">
          <pc:chgData name="marcos aurelio gularte de castro" userId="67f50566e2aee3b4" providerId="LiveId" clId="{C8DD22E3-8173-49CA-9BB7-D279EAE1DA2D}" dt="2019-05-04T21:56:17.157" v="80" actId="2696"/>
          <pc:sldLayoutMkLst>
            <pc:docMk/>
            <pc:sldMasterMk cId="1247910699" sldId="2147483648"/>
            <pc:sldLayoutMk cId="3455098880" sldId="2147483658"/>
          </pc:sldLayoutMkLst>
        </pc:sldLayoutChg>
        <pc:sldLayoutChg chg="del">
          <pc:chgData name="marcos aurelio gularte de castro" userId="67f50566e2aee3b4" providerId="LiveId" clId="{C8DD22E3-8173-49CA-9BB7-D279EAE1DA2D}" dt="2019-05-04T21:56:18.292" v="81" actId="2696"/>
          <pc:sldLayoutMkLst>
            <pc:docMk/>
            <pc:sldMasterMk cId="1247910699" sldId="2147483648"/>
            <pc:sldLayoutMk cId="4179683513" sldId="2147483659"/>
          </pc:sldLayoutMkLst>
        </pc:sldLayoutChg>
        <pc:sldLayoutChg chg="modSp modAnim">
          <pc:chgData name="marcos aurelio gularte de castro" userId="67f50566e2aee3b4" providerId="LiveId" clId="{C8DD22E3-8173-49CA-9BB7-D279EAE1DA2D}" dt="2019-05-05T00:02:16.321" v="759" actId="1582"/>
          <pc:sldLayoutMkLst>
            <pc:docMk/>
            <pc:sldMasterMk cId="1247910699" sldId="2147483648"/>
            <pc:sldLayoutMk cId="3086636196" sldId="2147483660"/>
          </pc:sldLayoutMkLst>
          <pc:spChg chg="mod">
            <ac:chgData name="marcos aurelio gularte de castro" userId="67f50566e2aee3b4" providerId="LiveId" clId="{C8DD22E3-8173-49CA-9BB7-D279EAE1DA2D}" dt="2019-05-04T21:39:47.480" v="15" actId="692"/>
            <ac:spMkLst>
              <pc:docMk/>
              <pc:sldMasterMk cId="1247910699" sldId="2147483648"/>
              <pc:sldLayoutMk cId="3086636196" sldId="2147483660"/>
              <ac:spMk id="2" creationId="{AF4A59DD-9D0E-494C-A778-4771BD738073}"/>
            </ac:spMkLst>
          </pc:spChg>
          <pc:spChg chg="mod">
            <ac:chgData name="marcos aurelio gularte de castro" userId="67f50566e2aee3b4" providerId="LiveId" clId="{C8DD22E3-8173-49CA-9BB7-D279EAE1DA2D}" dt="2019-05-04T21:39:02.111" v="11" actId="1076"/>
            <ac:spMkLst>
              <pc:docMk/>
              <pc:sldMasterMk cId="1247910699" sldId="2147483648"/>
              <pc:sldLayoutMk cId="3086636196" sldId="2147483660"/>
              <ac:spMk id="4" creationId="{B120F8F8-6417-403E-9FD5-63E274054720}"/>
            </ac:spMkLst>
          </pc:spChg>
          <pc:spChg chg="mod">
            <ac:chgData name="marcos aurelio gularte de castro" userId="67f50566e2aee3b4" providerId="LiveId" clId="{C8DD22E3-8173-49CA-9BB7-D279EAE1DA2D}" dt="2019-05-04T21:39:04.520" v="12" actId="1076"/>
            <ac:spMkLst>
              <pc:docMk/>
              <pc:sldMasterMk cId="1247910699" sldId="2147483648"/>
              <pc:sldLayoutMk cId="3086636196" sldId="2147483660"/>
              <ac:spMk id="12" creationId="{207ECC55-E4F1-4D43-B67D-C95E592D5165}"/>
            </ac:spMkLst>
          </pc:spChg>
          <pc:spChg chg="mod">
            <ac:chgData name="marcos aurelio gularte de castro" userId="67f50566e2aee3b4" providerId="LiveId" clId="{C8DD22E3-8173-49CA-9BB7-D279EAE1DA2D}" dt="2019-05-05T00:02:16.321" v="759" actId="1582"/>
            <ac:spMkLst>
              <pc:docMk/>
              <pc:sldMasterMk cId="1247910699" sldId="2147483648"/>
              <pc:sldLayoutMk cId="3086636196" sldId="2147483660"/>
              <ac:spMk id="23" creationId="{135A69BD-3174-49FA-A20F-222E991B2FD3}"/>
            </ac:spMkLst>
          </pc:spChg>
          <pc:picChg chg="mod">
            <ac:chgData name="marcos aurelio gularte de castro" userId="67f50566e2aee3b4" providerId="LiveId" clId="{C8DD22E3-8173-49CA-9BB7-D279EAE1DA2D}" dt="2019-05-04T21:39:08.049" v="13" actId="1076"/>
            <ac:picMkLst>
              <pc:docMk/>
              <pc:sldMasterMk cId="1247910699" sldId="2147483648"/>
              <pc:sldLayoutMk cId="3086636196" sldId="2147483660"/>
              <ac:picMk id="14" creationId="{3599D154-6A41-44F6-AD40-8C301C2DA13A}"/>
            </ac:picMkLst>
          </pc:picChg>
        </pc:sldLayoutChg>
        <pc:sldLayoutChg chg="addSp delSp modSp modAnim">
          <pc:chgData name="marcos aurelio gularte de castro" userId="67f50566e2aee3b4" providerId="LiveId" clId="{C8DD22E3-8173-49CA-9BB7-D279EAE1DA2D}" dt="2019-05-04T22:03:42.710" v="151"/>
          <pc:sldLayoutMkLst>
            <pc:docMk/>
            <pc:sldMasterMk cId="1247910699" sldId="2147483648"/>
            <pc:sldLayoutMk cId="2206408551" sldId="2147483661"/>
          </pc:sldLayoutMkLst>
          <pc:spChg chg="mod">
            <ac:chgData name="marcos aurelio gularte de castro" userId="67f50566e2aee3b4" providerId="LiveId" clId="{C8DD22E3-8173-49CA-9BB7-D279EAE1DA2D}" dt="2019-05-04T22:01:55.879" v="129" actId="14100"/>
            <ac:spMkLst>
              <pc:docMk/>
              <pc:sldMasterMk cId="1247910699" sldId="2147483648"/>
              <pc:sldLayoutMk cId="2206408551" sldId="2147483661"/>
              <ac:spMk id="2" creationId="{6D282DDC-C7A8-467C-8405-C887FC291F85}"/>
            </ac:spMkLst>
          </pc:spChg>
          <pc:spChg chg="mod">
            <ac:chgData name="marcos aurelio gularte de castro" userId="67f50566e2aee3b4" providerId="LiveId" clId="{C8DD22E3-8173-49CA-9BB7-D279EAE1DA2D}" dt="2019-05-04T22:02:10.740" v="130" actId="1582"/>
            <ac:spMkLst>
              <pc:docMk/>
              <pc:sldMasterMk cId="1247910699" sldId="2147483648"/>
              <pc:sldLayoutMk cId="2206408551" sldId="2147483661"/>
              <ac:spMk id="3" creationId="{5F444502-283E-4263-B8B3-8A0B2F146D7B}"/>
            </ac:spMkLst>
          </pc:spChg>
          <pc:spChg chg="del">
            <ac:chgData name="marcos aurelio gularte de castro" userId="67f50566e2aee3b4" providerId="LiveId" clId="{C8DD22E3-8173-49CA-9BB7-D279EAE1DA2D}" dt="2019-05-04T22:00:43.670" v="120" actId="478"/>
            <ac:spMkLst>
              <pc:docMk/>
              <pc:sldMasterMk cId="1247910699" sldId="2147483648"/>
              <pc:sldLayoutMk cId="2206408551" sldId="2147483661"/>
              <ac:spMk id="4" creationId="{020830B2-1D81-4C79-87BF-4C009B7D8E8C}"/>
            </ac:spMkLst>
          </pc:spChg>
          <pc:spChg chg="del">
            <ac:chgData name="marcos aurelio gularte de castro" userId="67f50566e2aee3b4" providerId="LiveId" clId="{C8DD22E3-8173-49CA-9BB7-D279EAE1DA2D}" dt="2019-05-04T22:00:43.670" v="120" actId="478"/>
            <ac:spMkLst>
              <pc:docMk/>
              <pc:sldMasterMk cId="1247910699" sldId="2147483648"/>
              <pc:sldLayoutMk cId="2206408551" sldId="2147483661"/>
              <ac:spMk id="5" creationId="{5F139D49-1AC0-4BB6-A93C-C63B59C477F4}"/>
            </ac:spMkLst>
          </pc:spChg>
          <pc:spChg chg="del">
            <ac:chgData name="marcos aurelio gularte de castro" userId="67f50566e2aee3b4" providerId="LiveId" clId="{C8DD22E3-8173-49CA-9BB7-D279EAE1DA2D}" dt="2019-05-04T22:00:43.670" v="120" actId="478"/>
            <ac:spMkLst>
              <pc:docMk/>
              <pc:sldMasterMk cId="1247910699" sldId="2147483648"/>
              <pc:sldLayoutMk cId="2206408551" sldId="2147483661"/>
              <ac:spMk id="6" creationId="{E82A6969-C6B0-4360-85C0-E38DA05AB59C}"/>
            </ac:spMkLst>
          </pc:spChg>
          <pc:spChg chg="add del">
            <ac:chgData name="marcos aurelio gularte de castro" userId="67f50566e2aee3b4" providerId="LiveId" clId="{C8DD22E3-8173-49CA-9BB7-D279EAE1DA2D}" dt="2019-05-04T22:01:34.532" v="122" actId="11529"/>
            <ac:spMkLst>
              <pc:docMk/>
              <pc:sldMasterMk cId="1247910699" sldId="2147483648"/>
              <pc:sldLayoutMk cId="2206408551" sldId="2147483661"/>
              <ac:spMk id="7" creationId="{0FB824BB-A51E-4064-98C6-66FF3F8961BF}"/>
            </ac:spMkLst>
          </pc:spChg>
          <pc:spChg chg="add mod">
            <ac:chgData name="marcos aurelio gularte de castro" userId="67f50566e2aee3b4" providerId="LiveId" clId="{C8DD22E3-8173-49CA-9BB7-D279EAE1DA2D}" dt="2019-05-04T22:01:41.816" v="125" actId="1582"/>
            <ac:spMkLst>
              <pc:docMk/>
              <pc:sldMasterMk cId="1247910699" sldId="2147483648"/>
              <pc:sldLayoutMk cId="2206408551" sldId="2147483661"/>
              <ac:spMk id="8" creationId="{1815940E-177A-48F6-9019-8F24FDFF72CA}"/>
            </ac:spMkLst>
          </pc:spChg>
          <pc:spChg chg="add mod">
            <ac:chgData name="marcos aurelio gularte de castro" userId="67f50566e2aee3b4" providerId="LiveId" clId="{C8DD22E3-8173-49CA-9BB7-D279EAE1DA2D}" dt="2019-05-04T22:02:59.661" v="138" actId="207"/>
            <ac:spMkLst>
              <pc:docMk/>
              <pc:sldMasterMk cId="1247910699" sldId="2147483648"/>
              <pc:sldLayoutMk cId="2206408551" sldId="2147483661"/>
              <ac:spMk id="9" creationId="{8851B950-9755-4ED4-9E5C-C20E9D790162}"/>
            </ac:spMkLst>
          </pc:spChg>
          <pc:spChg chg="add mod">
            <ac:chgData name="marcos aurelio gularte de castro" userId="67f50566e2aee3b4" providerId="LiveId" clId="{C8DD22E3-8173-49CA-9BB7-D279EAE1DA2D}" dt="2019-05-04T22:02:59.661" v="138" actId="207"/>
            <ac:spMkLst>
              <pc:docMk/>
              <pc:sldMasterMk cId="1247910699" sldId="2147483648"/>
              <pc:sldLayoutMk cId="2206408551" sldId="2147483661"/>
              <ac:spMk id="10" creationId="{C3D5D6E5-F7B9-47BF-AE7F-081B09E1BB7B}"/>
            </ac:spMkLst>
          </pc:spChg>
        </pc:sldLayoutChg>
        <pc:sldLayoutChg chg="modSp setBg modAnim">
          <pc:chgData name="marcos aurelio gularte de castro" userId="67f50566e2aee3b4" providerId="LiveId" clId="{C8DD22E3-8173-49CA-9BB7-D279EAE1DA2D}" dt="2019-05-05T02:00:03.467" v="942"/>
          <pc:sldLayoutMkLst>
            <pc:docMk/>
            <pc:sldMasterMk cId="1247910699" sldId="2147483648"/>
            <pc:sldLayoutMk cId="3579352518" sldId="2147483662"/>
          </pc:sldLayoutMkLst>
          <pc:spChg chg="mod">
            <ac:chgData name="marcos aurelio gularte de castro" userId="67f50566e2aee3b4" providerId="LiveId" clId="{C8DD22E3-8173-49CA-9BB7-D279EAE1DA2D}" dt="2019-05-04T22:54:27.337" v="302" actId="1582"/>
            <ac:spMkLst>
              <pc:docMk/>
              <pc:sldMasterMk cId="1247910699" sldId="2147483648"/>
              <pc:sldLayoutMk cId="3579352518" sldId="2147483662"/>
              <ac:spMk id="4" creationId="{B120F8F8-6417-403E-9FD5-63E274054720}"/>
            </ac:spMkLst>
          </pc:spChg>
          <pc:spChg chg="mod">
            <ac:chgData name="marcos aurelio gularte de castro" userId="67f50566e2aee3b4" providerId="LiveId" clId="{C8DD22E3-8173-49CA-9BB7-D279EAE1DA2D}" dt="2019-05-04T22:52:48.888" v="281" actId="14100"/>
            <ac:spMkLst>
              <pc:docMk/>
              <pc:sldMasterMk cId="1247910699" sldId="2147483648"/>
              <pc:sldLayoutMk cId="3579352518" sldId="2147483662"/>
              <ac:spMk id="31" creationId="{6C21C0A0-9CC2-4C11-B056-9C32C348EC70}"/>
            </ac:spMkLst>
          </pc:spChg>
          <pc:spChg chg="mod">
            <ac:chgData name="marcos aurelio gularte de castro" userId="67f50566e2aee3b4" providerId="LiveId" clId="{C8DD22E3-8173-49CA-9BB7-D279EAE1DA2D}" dt="2019-05-04T22:55:49.171" v="315" actId="1076"/>
            <ac:spMkLst>
              <pc:docMk/>
              <pc:sldMasterMk cId="1247910699" sldId="2147483648"/>
              <pc:sldLayoutMk cId="3579352518" sldId="2147483662"/>
              <ac:spMk id="33" creationId="{6F2822F4-087A-4997-BE75-F3F11448BB3A}"/>
            </ac:spMkLst>
          </pc:spChg>
          <pc:picChg chg="mod">
            <ac:chgData name="marcos aurelio gularte de castro" userId="67f50566e2aee3b4" providerId="LiveId" clId="{C8DD22E3-8173-49CA-9BB7-D279EAE1DA2D}" dt="2019-05-04T22:52:42.475" v="279" actId="1076"/>
            <ac:picMkLst>
              <pc:docMk/>
              <pc:sldMasterMk cId="1247910699" sldId="2147483648"/>
              <pc:sldLayoutMk cId="3579352518" sldId="2147483662"/>
              <ac:picMk id="13" creationId="{5E1C7664-B373-4578-83BF-69F722DE82C8}"/>
            </ac:picMkLst>
          </pc:picChg>
          <pc:picChg chg="mod">
            <ac:chgData name="marcos aurelio gularte de castro" userId="67f50566e2aee3b4" providerId="LiveId" clId="{C8DD22E3-8173-49CA-9BB7-D279EAE1DA2D}" dt="2019-05-04T22:52:32.505" v="277" actId="1076"/>
            <ac:picMkLst>
              <pc:docMk/>
              <pc:sldMasterMk cId="1247910699" sldId="2147483648"/>
              <pc:sldLayoutMk cId="3579352518" sldId="2147483662"/>
              <ac:picMk id="14" creationId="{3599D154-6A41-44F6-AD40-8C301C2DA13A}"/>
            </ac:picMkLst>
          </pc:picChg>
        </pc:sldLayoutChg>
        <pc:sldLayoutChg chg="modSp modAnim">
          <pc:chgData name="marcos aurelio gularte de castro" userId="67f50566e2aee3b4" providerId="LiveId" clId="{C8DD22E3-8173-49CA-9BB7-D279EAE1DA2D}" dt="2019-05-05T02:01:43.438" v="945" actId="197"/>
          <pc:sldLayoutMkLst>
            <pc:docMk/>
            <pc:sldMasterMk cId="1247910699" sldId="2147483648"/>
            <pc:sldLayoutMk cId="3288352358" sldId="2147483663"/>
          </pc:sldLayoutMkLst>
          <pc:spChg chg="mod">
            <ac:chgData name="marcos aurelio gularte de castro" userId="67f50566e2aee3b4" providerId="LiveId" clId="{C8DD22E3-8173-49CA-9BB7-D279EAE1DA2D}" dt="2019-05-04T23:25:39.647" v="494" actId="1076"/>
            <ac:spMkLst>
              <pc:docMk/>
              <pc:sldMasterMk cId="1247910699" sldId="2147483648"/>
              <pc:sldLayoutMk cId="3288352358" sldId="2147483663"/>
              <ac:spMk id="2" creationId="{AF9A4C88-D752-411C-976F-88FD7CF49E36}"/>
            </ac:spMkLst>
          </pc:spChg>
          <pc:spChg chg="mod">
            <ac:chgData name="marcos aurelio gularte de castro" userId="67f50566e2aee3b4" providerId="LiveId" clId="{C8DD22E3-8173-49CA-9BB7-D279EAE1DA2D}" dt="2019-05-04T23:11:34.243" v="464" actId="14100"/>
            <ac:spMkLst>
              <pc:docMk/>
              <pc:sldMasterMk cId="1247910699" sldId="2147483648"/>
              <pc:sldLayoutMk cId="3288352358" sldId="2147483663"/>
              <ac:spMk id="3" creationId="{CBAE78BB-0CD5-4B41-BF60-076F3DC70879}"/>
            </ac:spMkLst>
          </pc:spChg>
          <pc:spChg chg="mod">
            <ac:chgData name="marcos aurelio gularte de castro" userId="67f50566e2aee3b4" providerId="LiveId" clId="{C8DD22E3-8173-49CA-9BB7-D279EAE1DA2D}" dt="2019-05-04T23:25:36.064" v="493"/>
            <ac:spMkLst>
              <pc:docMk/>
              <pc:sldMasterMk cId="1247910699" sldId="2147483648"/>
              <pc:sldLayoutMk cId="3288352358" sldId="2147483663"/>
              <ac:spMk id="9" creationId="{1E4BDDB3-C098-47E7-A1D1-AF52995BB7DD}"/>
            </ac:spMkLst>
          </pc:spChg>
          <pc:spChg chg="mod">
            <ac:chgData name="marcos aurelio gularte de castro" userId="67f50566e2aee3b4" providerId="LiveId" clId="{C8DD22E3-8173-49CA-9BB7-D279EAE1DA2D}" dt="2019-05-05T02:01:43.438" v="945" actId="197"/>
            <ac:spMkLst>
              <pc:docMk/>
              <pc:sldMasterMk cId="1247910699" sldId="2147483648"/>
              <pc:sldLayoutMk cId="3288352358" sldId="2147483663"/>
              <ac:spMk id="10" creationId="{E85C1362-439E-4556-B6F0-A79A8CB951BF}"/>
            </ac:spMkLst>
          </pc:spChg>
          <pc:spChg chg="mod">
            <ac:chgData name="marcos aurelio gularte de castro" userId="67f50566e2aee3b4" providerId="LiveId" clId="{C8DD22E3-8173-49CA-9BB7-D279EAE1DA2D}" dt="2019-05-04T23:10:15.961" v="456" actId="207"/>
            <ac:spMkLst>
              <pc:docMk/>
              <pc:sldMasterMk cId="1247910699" sldId="2147483648"/>
              <pc:sldLayoutMk cId="3288352358" sldId="2147483663"/>
              <ac:spMk id="11" creationId="{124C0FFC-9D37-4675-B6CB-212670F29909}"/>
            </ac:spMkLst>
          </pc:spChg>
        </pc:sldLayoutChg>
        <pc:sldLayoutChg chg="addSp delSp modSp modAnim">
          <pc:chgData name="marcos aurelio gularte de castro" userId="67f50566e2aee3b4" providerId="LiveId" clId="{C8DD22E3-8173-49CA-9BB7-D279EAE1DA2D}" dt="2019-05-05T02:02:59.758" v="948"/>
          <pc:sldLayoutMkLst>
            <pc:docMk/>
            <pc:sldMasterMk cId="1247910699" sldId="2147483648"/>
            <pc:sldLayoutMk cId="1253928558" sldId="2147483664"/>
          </pc:sldLayoutMkLst>
          <pc:spChg chg="mod">
            <ac:chgData name="marcos aurelio gularte de castro" userId="67f50566e2aee3b4" providerId="LiveId" clId="{C8DD22E3-8173-49CA-9BB7-D279EAE1DA2D}" dt="2019-05-04T23:40:58.686" v="622" actId="14100"/>
            <ac:spMkLst>
              <pc:docMk/>
              <pc:sldMasterMk cId="1247910699" sldId="2147483648"/>
              <pc:sldLayoutMk cId="1253928558" sldId="2147483664"/>
              <ac:spMk id="2" creationId="{AF4A59DD-9D0E-494C-A778-4771BD738073}"/>
            </ac:spMkLst>
          </pc:spChg>
          <pc:spChg chg="mod">
            <ac:chgData name="marcos aurelio gularte de castro" userId="67f50566e2aee3b4" providerId="LiveId" clId="{C8DD22E3-8173-49CA-9BB7-D279EAE1DA2D}" dt="2019-05-04T23:37:58.153" v="581" actId="1076"/>
            <ac:spMkLst>
              <pc:docMk/>
              <pc:sldMasterMk cId="1247910699" sldId="2147483648"/>
              <pc:sldLayoutMk cId="1253928558" sldId="2147483664"/>
              <ac:spMk id="3" creationId="{72ABED22-E7B9-431B-A3B1-5D21A27354AA}"/>
            </ac:spMkLst>
          </pc:spChg>
          <pc:spChg chg="mod">
            <ac:chgData name="marcos aurelio gularte de castro" userId="67f50566e2aee3b4" providerId="LiveId" clId="{C8DD22E3-8173-49CA-9BB7-D279EAE1DA2D}" dt="2019-05-04T23:42:10.623" v="637" actId="14100"/>
            <ac:spMkLst>
              <pc:docMk/>
              <pc:sldMasterMk cId="1247910699" sldId="2147483648"/>
              <pc:sldLayoutMk cId="1253928558" sldId="2147483664"/>
              <ac:spMk id="4" creationId="{B120F8F8-6417-403E-9FD5-63E274054720}"/>
            </ac:spMkLst>
          </pc:spChg>
          <pc:spChg chg="add del">
            <ac:chgData name="marcos aurelio gularte de castro" userId="67f50566e2aee3b4" providerId="LiveId" clId="{C8DD22E3-8173-49CA-9BB7-D279EAE1DA2D}" dt="2019-05-04T23:40:04.998" v="605" actId="11529"/>
            <ac:spMkLst>
              <pc:docMk/>
              <pc:sldMasterMk cId="1247910699" sldId="2147483648"/>
              <pc:sldLayoutMk cId="1253928558" sldId="2147483664"/>
              <ac:spMk id="5" creationId="{661A21D9-C0D2-468E-9B84-52CCC6561056}"/>
            </ac:spMkLst>
          </pc:spChg>
          <pc:spChg chg="add mod">
            <ac:chgData name="marcos aurelio gularte de castro" userId="67f50566e2aee3b4" providerId="LiveId" clId="{C8DD22E3-8173-49CA-9BB7-D279EAE1DA2D}" dt="2019-05-04T23:41:02.604" v="624" actId="1076"/>
            <ac:spMkLst>
              <pc:docMk/>
              <pc:sldMasterMk cId="1247910699" sldId="2147483648"/>
              <pc:sldLayoutMk cId="1253928558" sldId="2147483664"/>
              <ac:spMk id="6" creationId="{D3F8E198-0832-41A1-A463-49CDAF71E088}"/>
            </ac:spMkLst>
          </pc:spChg>
          <pc:spChg chg="add del">
            <ac:chgData name="marcos aurelio gularte de castro" userId="67f50566e2aee3b4" providerId="LiveId" clId="{C8DD22E3-8173-49CA-9BB7-D279EAE1DA2D}" dt="2019-05-04T23:41:26.985" v="626" actId="11529"/>
            <ac:spMkLst>
              <pc:docMk/>
              <pc:sldMasterMk cId="1247910699" sldId="2147483648"/>
              <pc:sldLayoutMk cId="1253928558" sldId="2147483664"/>
              <ac:spMk id="7" creationId="{1CEE9CE9-E60B-4CDE-A4EA-410CF7B750BD}"/>
            </ac:spMkLst>
          </pc:spChg>
          <pc:spChg chg="add mod">
            <ac:chgData name="marcos aurelio gularte de castro" userId="67f50566e2aee3b4" providerId="LiveId" clId="{C8DD22E3-8173-49CA-9BB7-D279EAE1DA2D}" dt="2019-05-04T23:42:17.595" v="639" actId="242"/>
            <ac:spMkLst>
              <pc:docMk/>
              <pc:sldMasterMk cId="1247910699" sldId="2147483648"/>
              <pc:sldLayoutMk cId="1253928558" sldId="2147483664"/>
              <ac:spMk id="8" creationId="{2590A9E6-0850-43A4-A591-932D10211765}"/>
            </ac:spMkLst>
          </pc:spChg>
          <pc:spChg chg="mod">
            <ac:chgData name="marcos aurelio gularte de castro" userId="67f50566e2aee3b4" providerId="LiveId" clId="{C8DD22E3-8173-49CA-9BB7-D279EAE1DA2D}" dt="2019-05-04T23:41:00.946" v="623" actId="1076"/>
            <ac:spMkLst>
              <pc:docMk/>
              <pc:sldMasterMk cId="1247910699" sldId="2147483648"/>
              <pc:sldLayoutMk cId="1253928558" sldId="2147483664"/>
              <ac:spMk id="12" creationId="{207ECC55-E4F1-4D43-B67D-C95E592D5165}"/>
            </ac:spMkLst>
          </pc:spChg>
          <pc:spChg chg="mod">
            <ac:chgData name="marcos aurelio gularte de castro" userId="67f50566e2aee3b4" providerId="LiveId" clId="{C8DD22E3-8173-49CA-9BB7-D279EAE1DA2D}" dt="2019-05-04T23:38:56.363" v="595" actId="14100"/>
            <ac:spMkLst>
              <pc:docMk/>
              <pc:sldMasterMk cId="1247910699" sldId="2147483648"/>
              <pc:sldLayoutMk cId="1253928558" sldId="2147483664"/>
              <ac:spMk id="23" creationId="{135A69BD-3174-49FA-A20F-222E991B2FD3}"/>
            </ac:spMkLst>
          </pc:spChg>
          <pc:picChg chg="mod">
            <ac:chgData name="marcos aurelio gularte de castro" userId="67f50566e2aee3b4" providerId="LiveId" clId="{C8DD22E3-8173-49CA-9BB7-D279EAE1DA2D}" dt="2019-05-04T23:41:51.522" v="636" actId="1076"/>
            <ac:picMkLst>
              <pc:docMk/>
              <pc:sldMasterMk cId="1247910699" sldId="2147483648"/>
              <pc:sldLayoutMk cId="1253928558" sldId="2147483664"/>
              <ac:picMk id="13" creationId="{5E1C7664-B373-4578-83BF-69F722DE82C8}"/>
            </ac:picMkLst>
          </pc:picChg>
          <pc:picChg chg="mod">
            <ac:chgData name="marcos aurelio gularte de castro" userId="67f50566e2aee3b4" providerId="LiveId" clId="{C8DD22E3-8173-49CA-9BB7-D279EAE1DA2D}" dt="2019-05-04T23:39:37.542" v="604" actId="12788"/>
            <ac:picMkLst>
              <pc:docMk/>
              <pc:sldMasterMk cId="1247910699" sldId="2147483648"/>
              <pc:sldLayoutMk cId="1253928558" sldId="2147483664"/>
              <ac:picMk id="14" creationId="{3599D154-6A41-44F6-AD40-8C301C2DA13A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9683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D664BF93-B7AA-4AFA-8FA9-C1B9A9D6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BAABE1-65E0-4FDB-8337-C6C02A8C7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3164" y="1041400"/>
            <a:ext cx="2013527" cy="2387600"/>
          </a:xfrm>
          <a:solidFill>
            <a:schemeClr val="tx2">
              <a:lumMod val="50000"/>
              <a:alpha val="80000"/>
            </a:schemeClr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>
              <a:defRPr sz="199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70446"/>
            <a:ext cx="470694" cy="35862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78" y="2827505"/>
            <a:ext cx="3806456" cy="1669311"/>
          </a:xfrm>
          <a:solidFill>
            <a:srgbClr val="7030A0"/>
          </a:solidFill>
          <a:ln w="28575">
            <a:noFill/>
          </a:ln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1" y="671512"/>
            <a:ext cx="7149155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1114088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11647796" y="3082686"/>
            <a:ext cx="374526" cy="285353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bg1"/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rgbClr val="FFC000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4461" y="0"/>
            <a:ext cx="4156399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56AF5319-5B30-4585-B3BD-0B99A8FFFC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76729" y="0"/>
            <a:ext cx="1637732" cy="159765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13" grpId="0"/>
      <p:bldP spid="7" grpId="0" animBg="1"/>
      <p:bldP spid="8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2" r:id="rId10"/>
    <p:sldLayoutId id="2147483660" r:id="rId11"/>
    <p:sldLayoutId id="2147483664" r:id="rId12"/>
    <p:sldLayoutId id="2147483657" r:id="rId13"/>
    <p:sldLayoutId id="2147483663" r:id="rId1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Imagem 14" descr="Uma imagem contendo árvore, grama&#10;&#10;Descrição gerada automaticamente">
            <a:extLst>
              <a:ext uri="{FF2B5EF4-FFF2-40B4-BE49-F238E27FC236}">
                <a16:creationId xmlns:a16="http://schemas.microsoft.com/office/drawing/2014/main" id="{5E467157-3697-4A4E-9C08-B6734A1950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5357" y="2764778"/>
            <a:ext cx="6752734" cy="1655762"/>
          </a:xfrm>
        </p:spPr>
        <p:txBody>
          <a:bodyPr>
            <a:noAutofit/>
          </a:bodyPr>
          <a:lstStyle/>
          <a:p>
            <a:pPr algn="l"/>
            <a:r>
              <a:rPr lang="bg-BG" sz="12600" dirty="0">
                <a:solidFill>
                  <a:schemeClr val="bg1"/>
                </a:solidFill>
              </a:rPr>
              <a:t>artners</a:t>
            </a:r>
            <a:endParaRPr lang="pt-BR" sz="12600" dirty="0">
              <a:solidFill>
                <a:schemeClr val="bg1"/>
              </a:solidFill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29BA9D92-8C8B-42D7-8A1E-EC3BB3788E07}"/>
              </a:ext>
            </a:extLst>
          </p:cNvPr>
          <p:cNvSpPr/>
          <p:nvPr/>
        </p:nvSpPr>
        <p:spPr>
          <a:xfrm flipH="1">
            <a:off x="3765481" y="1919068"/>
            <a:ext cx="7452415" cy="2973444"/>
          </a:xfrm>
          <a:custGeom>
            <a:avLst/>
            <a:gdLst>
              <a:gd name="connsiteX0" fmla="*/ 1708727 w 1708727"/>
              <a:gd name="connsiteY0" fmla="*/ 858981 h 4673600"/>
              <a:gd name="connsiteX1" fmla="*/ 1708727 w 1708727"/>
              <a:gd name="connsiteY1" fmla="*/ 0 h 4673600"/>
              <a:gd name="connsiteX2" fmla="*/ 0 w 1708727"/>
              <a:gd name="connsiteY2" fmla="*/ 0 h 4673600"/>
              <a:gd name="connsiteX3" fmla="*/ 0 w 1708727"/>
              <a:gd name="connsiteY3" fmla="*/ 4673600 h 4673600"/>
              <a:gd name="connsiteX4" fmla="*/ 831273 w 1708727"/>
              <a:gd name="connsiteY4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727" h="4673600">
                <a:moveTo>
                  <a:pt x="1708727" y="858981"/>
                </a:moveTo>
                <a:lnTo>
                  <a:pt x="1708727" y="0"/>
                </a:lnTo>
                <a:lnTo>
                  <a:pt x="0" y="0"/>
                </a:lnTo>
                <a:lnTo>
                  <a:pt x="0" y="4673600"/>
                </a:lnTo>
                <a:lnTo>
                  <a:pt x="831273" y="4673600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1A4E4A47-9521-457C-8032-333771295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6385" y="2429339"/>
            <a:ext cx="2013527" cy="2387600"/>
          </a:xfrm>
        </p:spPr>
        <p:txBody>
          <a:bodyPr/>
          <a:lstStyle/>
          <a:p>
            <a:r>
              <a:rPr lang="bg-BG" dirty="0"/>
              <a:t>p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03868CF-852C-4311-AA8E-1EAF710D344A}"/>
              </a:ext>
            </a:extLst>
          </p:cNvPr>
          <p:cNvSpPr txBox="1"/>
          <p:nvPr/>
        </p:nvSpPr>
        <p:spPr>
          <a:xfrm>
            <a:off x="4955357" y="4915722"/>
            <a:ext cx="5053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W</a:t>
            </a:r>
            <a:r>
              <a:rPr lang="bg-BG" sz="4400" dirty="0">
                <a:solidFill>
                  <a:schemeClr val="bg1"/>
                </a:solidFill>
              </a:rPr>
              <a:t>ith our own means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1574276" y="6122714"/>
            <a:ext cx="158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ANIEL BARBE</a:t>
            </a:r>
          </a:p>
        </p:txBody>
      </p:sp>
      <p:pic>
        <p:nvPicPr>
          <p:cNvPr id="5" name="Imagem 4" descr="Uma imagem contendo homem, pessoa, gravata, terno&#10;&#10;Descrição gerada automaticamente">
            <a:extLst>
              <a:ext uri="{FF2B5EF4-FFF2-40B4-BE49-F238E27FC236}">
                <a16:creationId xmlns:a16="http://schemas.microsoft.com/office/drawing/2014/main" id="{D53BF866-FA92-4929-9F99-25C7AD3A5B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14" y="5422990"/>
            <a:ext cx="1224896" cy="122489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7" grpId="0" animBg="1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8F379-4F61-4231-BFD3-2BD6C8D65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During this journey Jesus presented     Himself as THE compassionate </a:t>
            </a:r>
            <a:br>
              <a:rPr lang="en-US" sz="3600" dirty="0"/>
            </a:br>
            <a:r>
              <a:rPr lang="en-US" sz="3600" dirty="0"/>
              <a:t>and almighty.</a:t>
            </a:r>
          </a:p>
        </p:txBody>
      </p:sp>
      <p:pic>
        <p:nvPicPr>
          <p:cNvPr id="5" name="Espaço Reservado para Imagem 4" descr="Uma imagem contendo parede, interior, pessoa, vestuário&#10;&#10;Descrição gerada automaticamente">
            <a:extLst>
              <a:ext uri="{FF2B5EF4-FFF2-40B4-BE49-F238E27FC236}">
                <a16:creationId xmlns:a16="http://schemas.microsoft.com/office/drawing/2014/main" id="{DFE871AD-1115-4004-B881-B25E6E006F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950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26611-8466-4797-B71A-BDDF526EB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There WAs also A significant BREAKTHROUGH </a:t>
            </a:r>
            <a:br>
              <a:rPr lang="en-US" sz="3600" dirty="0"/>
            </a:br>
            <a:r>
              <a:rPr lang="en-US" sz="3600" dirty="0"/>
              <a:t>in mission. </a:t>
            </a:r>
          </a:p>
        </p:txBody>
      </p:sp>
      <p:pic>
        <p:nvPicPr>
          <p:cNvPr id="5" name="Espaço Reservado para Imagem 4" descr="Uma imagem contendo pessoa, edifício, grupo, ao ar livre&#10;&#10;Descrição gerada automaticamente">
            <a:extLst>
              <a:ext uri="{FF2B5EF4-FFF2-40B4-BE49-F238E27FC236}">
                <a16:creationId xmlns:a16="http://schemas.microsoft.com/office/drawing/2014/main" id="{BB3E2AAC-ED1C-400F-8136-CA3CBD8A01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395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DF52D-01D1-4B86-93F3-F932E256E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 benchmarked </a:t>
            </a:r>
            <a:br>
              <a:rPr lang="en-US" sz="3600" dirty="0"/>
            </a:br>
            <a:r>
              <a:rPr lang="en-US" sz="3600" dirty="0"/>
              <a:t>the concept of a universal mission.</a:t>
            </a:r>
            <a:endParaRPr lang="pt-BR" sz="3600" dirty="0"/>
          </a:p>
        </p:txBody>
      </p:sp>
      <p:pic>
        <p:nvPicPr>
          <p:cNvPr id="9" name="Espaço Reservado para Imagem 8" descr="Uma imagem contendo edifício, parede, pessoa, homem&#10;&#10;Descrição gerada automaticamente">
            <a:extLst>
              <a:ext uri="{FF2B5EF4-FFF2-40B4-BE49-F238E27FC236}">
                <a16:creationId xmlns:a16="http://schemas.microsoft.com/office/drawing/2014/main" id="{C7E5694C-DCCF-4347-8420-4A9D86C9B8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988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DA08D-7E73-46B3-ADD1-3459E0F5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It was indeed </a:t>
            </a:r>
            <a:br>
              <a:rPr lang="en-US" sz="3600" dirty="0"/>
            </a:br>
            <a:r>
              <a:rPr lang="en-US" sz="3600" dirty="0"/>
              <a:t>an exceptional period in Jesus’ earthly ministry. Who provided for the needed resources?</a:t>
            </a:r>
            <a:endParaRPr lang="pt-BR" sz="3600" dirty="0"/>
          </a:p>
        </p:txBody>
      </p:sp>
      <p:pic>
        <p:nvPicPr>
          <p:cNvPr id="5" name="Espaço Reservado para Imagem 4" descr="Uma imagem contendo pessoa, gravata, interior&#10;&#10;Descrição gerada automaticamente">
            <a:extLst>
              <a:ext uri="{FF2B5EF4-FFF2-40B4-BE49-F238E27FC236}">
                <a16:creationId xmlns:a16="http://schemas.microsoft.com/office/drawing/2014/main" id="{876DFC38-1BDF-4A28-87E8-28536B2886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864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0D19F0F-E0DC-412D-87AA-CC561B511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“</a:t>
            </a:r>
            <a:r>
              <a:rPr lang="bg-BG" sz="4800" dirty="0"/>
              <a:t>[...]</a:t>
            </a:r>
            <a:r>
              <a:rPr lang="en-US" sz="4800" dirty="0"/>
              <a:t>These women were helping </a:t>
            </a:r>
            <a:br>
              <a:rPr lang="en-US" sz="4800" dirty="0"/>
            </a:br>
            <a:r>
              <a:rPr lang="en-US" sz="4800" dirty="0"/>
              <a:t>to support them out of their </a:t>
            </a:r>
            <a:br>
              <a:rPr lang="en-US" sz="4800" dirty="0"/>
            </a:br>
            <a:r>
              <a:rPr lang="en-US" sz="4800" dirty="0"/>
              <a:t>own means.”</a:t>
            </a:r>
            <a:endParaRPr lang="pt-BR" sz="480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F6E74D8-F17B-4DA4-AE85-9766DAE9A1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L</a:t>
            </a:r>
            <a:r>
              <a:rPr lang="bg-BG" dirty="0" err="1"/>
              <a:t>uke</a:t>
            </a:r>
            <a:r>
              <a:rPr lang="pt-BR" dirty="0"/>
              <a:t> 8:3 (N</a:t>
            </a:r>
            <a:r>
              <a:rPr lang="bg-BG" dirty="0"/>
              <a:t>iv</a:t>
            </a:r>
            <a:r>
              <a:rPr lang="en-US" dirty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48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F3D3991-B272-4538-A042-D8C51C21F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WOMEN assisted Jesus and His missionary crew.</a:t>
            </a:r>
            <a:endParaRPr lang="pt-BR" sz="3600" dirty="0"/>
          </a:p>
        </p:txBody>
      </p:sp>
      <p:pic>
        <p:nvPicPr>
          <p:cNvPr id="9" name="Espaço Reservado para Imagem 8" descr="Uma imagem contendo edifício, parede, pessoa, homem&#10;&#10;Descrição gerada automaticamente">
            <a:extLst>
              <a:ext uri="{FF2B5EF4-FFF2-40B4-BE49-F238E27FC236}">
                <a16:creationId xmlns:a16="http://schemas.microsoft.com/office/drawing/2014/main" id="{98CB6C56-408A-43CF-A54C-BE1E3F5AD3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654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E7C15-779E-4DEB-854F-799AD51C6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all-powerful God depended on humans, on a handful of women, for the execution of His mission.</a:t>
            </a:r>
            <a:endParaRPr lang="pt-BR" sz="3600" dirty="0"/>
          </a:p>
        </p:txBody>
      </p:sp>
      <p:pic>
        <p:nvPicPr>
          <p:cNvPr id="6" name="Espaço Reservado para Imagem 8" descr="Uma imagem contendo ao ar livre, chão, pessoa, praia&#10;&#10;Descrição gerada automaticamente">
            <a:extLst>
              <a:ext uri="{FF2B5EF4-FFF2-40B4-BE49-F238E27FC236}">
                <a16:creationId xmlns:a16="http://schemas.microsoft.com/office/drawing/2014/main" id="{58435B88-7A19-624B-8084-2953424853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6416" y="678941"/>
            <a:ext cx="6172200" cy="53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6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F67CB-3FE8-4575-B45D-A362021D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God’s mission </a:t>
            </a:r>
            <a:br>
              <a:rPr lang="en-US" sz="3600" dirty="0"/>
            </a:br>
            <a:r>
              <a:rPr lang="en-US" sz="3600" dirty="0"/>
              <a:t>for Planet Earth </a:t>
            </a:r>
            <a:br>
              <a:rPr lang="en-US" sz="3600" dirty="0"/>
            </a:br>
            <a:r>
              <a:rPr lang="en-US" sz="3600" dirty="0"/>
              <a:t>has entered into </a:t>
            </a:r>
            <a:br>
              <a:rPr lang="en-US" sz="3600" dirty="0"/>
            </a:br>
            <a:r>
              <a:rPr lang="en-US" sz="3600" dirty="0"/>
              <a:t>its final phase.</a:t>
            </a:r>
            <a:endParaRPr lang="pt-BR" sz="3600" dirty="0"/>
          </a:p>
        </p:txBody>
      </p:sp>
      <p:pic>
        <p:nvPicPr>
          <p:cNvPr id="9" name="Espaço Reservado para Imagem 8" descr="Uma imagem contendo corrente, metalúrgico, relógio, objeto&#10;&#10;Descrição gerada automaticamente">
            <a:extLst>
              <a:ext uri="{FF2B5EF4-FFF2-40B4-BE49-F238E27FC236}">
                <a16:creationId xmlns:a16="http://schemas.microsoft.com/office/drawing/2014/main" id="{29049B95-EFD3-40F0-8614-7DDEB136EF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582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8AA9D-2ED2-4329-811E-F1E58494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 we have the needed logistics </a:t>
            </a:r>
            <a:br>
              <a:rPr lang="en-US" sz="3600" dirty="0"/>
            </a:br>
            <a:r>
              <a:rPr lang="en-US" sz="3600" dirty="0"/>
              <a:t>to support this expansion?</a:t>
            </a:r>
            <a:endParaRPr lang="pt-BR" sz="3600" dirty="0"/>
          </a:p>
        </p:txBody>
      </p:sp>
      <p:pic>
        <p:nvPicPr>
          <p:cNvPr id="9" name="Espaço Reservado para Imagem 8" descr="Uma imagem contendo pessoa, homem, terno, gravata&#10;&#10;Descrição gerada automaticamente">
            <a:extLst>
              <a:ext uri="{FF2B5EF4-FFF2-40B4-BE49-F238E27FC236}">
                <a16:creationId xmlns:a16="http://schemas.microsoft.com/office/drawing/2014/main" id="{4FD76AC3-B2C9-477E-90A5-817E8AF1E8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346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545410-6150-40AC-8D1D-A401E6F59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“He has placed in the hands      of  his servants the means wherewith to carry forward his work in home and foreign missions.”</a:t>
            </a:r>
            <a:endParaRPr lang="pt-BR" sz="360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1BE88C-4194-427D-81A7-98ED05B4EA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86935" y="5946460"/>
            <a:ext cx="6250674" cy="456584"/>
          </a:xfrm>
        </p:spPr>
        <p:txBody>
          <a:bodyPr/>
          <a:lstStyle/>
          <a:p>
            <a:r>
              <a:rPr lang="en-US" dirty="0"/>
              <a:t>ELLEN G. WHITE, </a:t>
            </a:r>
            <a:r>
              <a:rPr lang="en-US" i="1" dirty="0"/>
              <a:t>Counsels on Stewardship</a:t>
            </a:r>
            <a:r>
              <a:rPr lang="en-US" dirty="0"/>
              <a:t>, p. 47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914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322520-A54E-4F5B-A803-CCB4F1064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The testimony moves forward when the offering grows.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BCDFF31C-65CD-431F-9725-BB268EDC33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282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98F7746-D209-4B21-B9A3-55BED0E95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resources are available; is it possible that they are not yet released? </a:t>
            </a:r>
            <a:endParaRPr lang="pt-BR" sz="3600" dirty="0"/>
          </a:p>
        </p:txBody>
      </p:sp>
      <p:pic>
        <p:nvPicPr>
          <p:cNvPr id="7" name="Espaço Reservado para Imagem 6" descr="Uma imagem contendo xícara, mesa, comida, interior&#10;&#10;Descrição gerada automaticamente">
            <a:extLst>
              <a:ext uri="{FF2B5EF4-FFF2-40B4-BE49-F238E27FC236}">
                <a16:creationId xmlns:a16="http://schemas.microsoft.com/office/drawing/2014/main" id="{00BC2CC1-9BCE-43AD-BFAF-2E3FCDD6464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815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2727D0-3425-4E0B-994B-388E3905B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CONTRIBUTIONS OF THE WOMEN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460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92B89-0DB9-4250-AA30-889A6EC9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“support” and “own means”</a:t>
            </a:r>
            <a:endParaRPr lang="pt-BR" dirty="0"/>
          </a:p>
        </p:txBody>
      </p:sp>
      <p:pic>
        <p:nvPicPr>
          <p:cNvPr id="12" name="Espaço Reservado para Imagem 11" descr="Uma imagem contendo chão, ao ar livre, edifício, pessoa&#10;&#10;Descrição gerada automaticamente">
            <a:extLst>
              <a:ext uri="{FF2B5EF4-FFF2-40B4-BE49-F238E27FC236}">
                <a16:creationId xmlns:a16="http://schemas.microsoft.com/office/drawing/2014/main" id="{0D9CFD69-11EF-4EF3-9F09-7A0EAB3279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589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4AA957-871F-4741-B6EB-4D7522895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Greek word </a:t>
            </a:r>
            <a:r>
              <a:rPr lang="en-US" i="1" dirty="0" err="1"/>
              <a:t>diekonoun</a:t>
            </a:r>
            <a:endParaRPr lang="pt-BR" dirty="0"/>
          </a:p>
        </p:txBody>
      </p:sp>
      <p:pic>
        <p:nvPicPr>
          <p:cNvPr id="6" name="Espaço Reservado para Imagem 5" descr="Uma imagem contendo edifício, parede, homem, chão&#10;&#10;Descrição gerada automaticamente">
            <a:extLst>
              <a:ext uri="{FF2B5EF4-FFF2-40B4-BE49-F238E27FC236}">
                <a16:creationId xmlns:a16="http://schemas.microsoft.com/office/drawing/2014/main" id="{1E7FB56F-C2C8-497D-B89F-9B20BB03A4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93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6CB792-E63C-4EF9-B51E-306C924F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itinerant preacher with 12 disciples definitely had some practical needs.</a:t>
            </a:r>
            <a:endParaRPr lang="pt-BR" sz="3600" dirty="0"/>
          </a:p>
        </p:txBody>
      </p:sp>
      <p:pic>
        <p:nvPicPr>
          <p:cNvPr id="5" name="Espaço Reservado para Imagem 4" descr="Uma imagem contendo grama, céu, ao ar livre, pessoa&#10;&#10;Descrição gerada automaticamente">
            <a:extLst>
              <a:ext uri="{FF2B5EF4-FFF2-40B4-BE49-F238E27FC236}">
                <a16:creationId xmlns:a16="http://schemas.microsoft.com/office/drawing/2014/main" id="{100F3CC5-9A5E-42A4-9464-753BAC1F0D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783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D82BD-8A4B-469D-8A18-D330F5F92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they needed financial support to survive</a:t>
            </a:r>
            <a:r>
              <a:rPr lang="bg-BG" sz="3600" dirty="0"/>
              <a:t>.</a:t>
            </a:r>
            <a:endParaRPr lang="pt-BR" sz="3600" dirty="0"/>
          </a:p>
        </p:txBody>
      </p:sp>
      <p:pic>
        <p:nvPicPr>
          <p:cNvPr id="5" name="Espaço Reservado para Imagem 4" descr="Uma imagem contendo de madeira&#10;&#10;Descrição gerada automaticamente">
            <a:extLst>
              <a:ext uri="{FF2B5EF4-FFF2-40B4-BE49-F238E27FC236}">
                <a16:creationId xmlns:a16="http://schemas.microsoft.com/office/drawing/2014/main" id="{09506149-A132-4C90-9DFF-62435F7689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243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39E457B-1EAC-4428-863C-95A6FCB35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i="1" dirty="0"/>
              <a:t>When one invests in growing spirituality, </a:t>
            </a:r>
            <a:br>
              <a:rPr lang="en-US" sz="4800" i="1" dirty="0"/>
            </a:br>
            <a:r>
              <a:rPr lang="en-US" sz="4800" i="1" dirty="0"/>
              <a:t>the outcome will be </a:t>
            </a:r>
            <a:br>
              <a:rPr lang="en-US" sz="4800" i="1" dirty="0"/>
            </a:br>
            <a:r>
              <a:rPr lang="en-US" sz="4800" i="1" dirty="0"/>
              <a:t>growth in liberality</a:t>
            </a:r>
            <a:r>
              <a:rPr lang="bg-BG" sz="4800" i="1" dirty="0"/>
              <a:t>.</a:t>
            </a:r>
            <a:endParaRPr lang="pt-BR" sz="4800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2E6F67-F562-924F-84FB-E5786C2BB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6" y="5881131"/>
            <a:ext cx="976869" cy="97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9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80507-36D2-4647-B472-762F38C48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These mundane things are essential for the good news to move forward; they are the wheels of mission.</a:t>
            </a:r>
            <a:endParaRPr lang="pt-BR" sz="3600" dirty="0"/>
          </a:p>
        </p:txBody>
      </p:sp>
      <p:pic>
        <p:nvPicPr>
          <p:cNvPr id="9" name="Espaço Reservado para Imagem 8" descr="Uma imagem contendo árvore, grama&#10;&#10;Descrição gerada automaticamente">
            <a:extLst>
              <a:ext uri="{FF2B5EF4-FFF2-40B4-BE49-F238E27FC236}">
                <a16:creationId xmlns:a16="http://schemas.microsoft.com/office/drawing/2014/main" id="{63494974-C3DA-4E6B-9C3F-9788C19EED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459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B8135-A2F0-4C5E-BF05-DD4D55D1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They were providing services according to their abilities; both simple and complex.</a:t>
            </a:r>
            <a:endParaRPr lang="pt-BR" sz="3600" dirty="0"/>
          </a:p>
        </p:txBody>
      </p:sp>
      <p:pic>
        <p:nvPicPr>
          <p:cNvPr id="9" name="Espaço Reservado para Imagem 8" descr="Uma imagem contendo ao ar livre, chão, pessoa, praia&#10;&#10;Descrição gerada automaticamente">
            <a:extLst>
              <a:ext uri="{FF2B5EF4-FFF2-40B4-BE49-F238E27FC236}">
                <a16:creationId xmlns:a16="http://schemas.microsoft.com/office/drawing/2014/main" id="{952C8426-D971-42E4-91DF-4D438A60BB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26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571F5-2220-4879-B129-2AE47AB8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“own means” also refers to financial means.</a:t>
            </a:r>
            <a:endParaRPr lang="pt-BR" sz="3600" dirty="0"/>
          </a:p>
        </p:txBody>
      </p:sp>
      <p:pic>
        <p:nvPicPr>
          <p:cNvPr id="5" name="Espaço Reservado para Imagem 4" descr="Uma imagem contendo pessoa, interior&#10;&#10;Descrição gerada automaticamente">
            <a:extLst>
              <a:ext uri="{FF2B5EF4-FFF2-40B4-BE49-F238E27FC236}">
                <a16:creationId xmlns:a16="http://schemas.microsoft.com/office/drawing/2014/main" id="{8D255262-B077-4B61-A81F-14495772CA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600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019F4EA-A4F2-4D3B-93E3-FBD5F6D87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l" fontAlgn="base"/>
            <a:r>
              <a:rPr lang="en-US" dirty="0"/>
              <a:t>Now it came to pass, afterward, that He went through every city and village, preaching and bringing the glad tidings of the kingdom of God. And the twelve were</a:t>
            </a:r>
            <a:r>
              <a:rPr lang="en-US" i="0" dirty="0"/>
              <a:t> with Him,</a:t>
            </a:r>
            <a:r>
              <a:rPr lang="en-US" b="1" i="0" dirty="0"/>
              <a:t> </a:t>
            </a:r>
            <a:r>
              <a:rPr lang="en-US" i="0" dirty="0"/>
              <a:t>and certain women who had been healed of evil spirits and infirmities—Mary called Magdalene, out of whom had come seven demons, </a:t>
            </a:r>
            <a:r>
              <a:rPr lang="en-US" b="1" i="0" dirty="0"/>
              <a:t> </a:t>
            </a:r>
            <a:r>
              <a:rPr lang="en-US" i="0" dirty="0"/>
              <a:t>and Joanna the wife of </a:t>
            </a:r>
            <a:r>
              <a:rPr lang="en-US" i="0" dirty="0" err="1"/>
              <a:t>Chuza</a:t>
            </a:r>
            <a:r>
              <a:rPr lang="en-US" i="0" dirty="0"/>
              <a:t>, Herod’s steward, and Susanna, and many others who provided for Him from their substance.</a:t>
            </a:r>
            <a:endParaRPr lang="pt-BR" i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29F50B0D-9EDB-4381-81A6-CAF517DEF1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Lu</a:t>
            </a:r>
            <a:r>
              <a:rPr lang="bg-BG" dirty="0"/>
              <a:t>ke</a:t>
            </a:r>
            <a:r>
              <a:rPr lang="pt-BR" dirty="0"/>
              <a:t> 8:1-3</a:t>
            </a:r>
            <a:r>
              <a:rPr lang="bg-BG" dirty="0"/>
              <a:t> (NKJV)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129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B791B-5ACC-42E1-8751-1F5F0E5E9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they started a practice that later would be emulated by the early church—selling assets and bringing the proceeds to support God’s mission.</a:t>
            </a:r>
            <a:endParaRPr lang="pt-BR" sz="3600" dirty="0"/>
          </a:p>
        </p:txBody>
      </p:sp>
      <p:pic>
        <p:nvPicPr>
          <p:cNvPr id="5" name="Espaço Reservado para Imagem 4" descr="Uma imagem contendo pessoa, homem, vestuário, interior&#10;&#10;Descrição gerada automaticamente">
            <a:extLst>
              <a:ext uri="{FF2B5EF4-FFF2-40B4-BE49-F238E27FC236}">
                <a16:creationId xmlns:a16="http://schemas.microsoft.com/office/drawing/2014/main" id="{0870D806-DEDD-4251-BAEE-6B9090279B6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27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7FF4D-8FB0-463D-8FD3-EA250D22B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These women  were not exceptions, but they demonstrated an exceptional </a:t>
            </a:r>
            <a:br>
              <a:rPr lang="en-US" sz="3600" dirty="0"/>
            </a:br>
            <a:r>
              <a:rPr lang="en-US" sz="3600" dirty="0"/>
              <a:t>self-sacrificing spirit. </a:t>
            </a:r>
            <a:endParaRPr lang="pt-BR" sz="3600" dirty="0"/>
          </a:p>
        </p:txBody>
      </p:sp>
      <p:pic>
        <p:nvPicPr>
          <p:cNvPr id="5" name="Espaço Reservado para Imagem 4" descr="Uma imagem contendo interior, chão, parede, escuro&#10;&#10;Descrição gerada automaticamente">
            <a:extLst>
              <a:ext uri="{FF2B5EF4-FFF2-40B4-BE49-F238E27FC236}">
                <a16:creationId xmlns:a16="http://schemas.microsoft.com/office/drawing/2014/main" id="{3D43E5A4-9E75-4600-8D27-E70DCEBA4F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8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D0CF0-D146-44B9-960C-F2CAF3EE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pioneers of </a:t>
            </a:r>
            <a:br>
              <a:rPr lang="en-US" sz="3600" dirty="0"/>
            </a:br>
            <a:r>
              <a:rPr lang="en-US" sz="3600" dirty="0"/>
              <a:t>the Seventh-day Adventist Church were animated by </a:t>
            </a:r>
            <a:br>
              <a:rPr lang="en-US" sz="3600" dirty="0"/>
            </a:br>
            <a:r>
              <a:rPr lang="en-US" sz="3600" dirty="0"/>
              <a:t>the same spirit</a:t>
            </a:r>
            <a:r>
              <a:rPr lang="bg-BG" sz="3600" dirty="0"/>
              <a:t>.</a:t>
            </a:r>
            <a:endParaRPr lang="pt-BR" sz="3600" dirty="0"/>
          </a:p>
        </p:txBody>
      </p:sp>
      <p:pic>
        <p:nvPicPr>
          <p:cNvPr id="5" name="Espaço Reservado para Imagem 4" descr="Uma imagem contendo foto, parede, pessoa, antigo&#10;&#10;Descrição gerada automaticamente">
            <a:extLst>
              <a:ext uri="{FF2B5EF4-FFF2-40B4-BE49-F238E27FC236}">
                <a16:creationId xmlns:a16="http://schemas.microsoft.com/office/drawing/2014/main" id="{2108FF68-FC44-4674-A86E-2C8FE0EF7C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669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BEE09B2-2142-4AEF-9117-D5C77AAED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“Each should keep a missionary   box at hand, and drop into it every penny he is tempted to waste           in self-indulgence.” 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6ED842-E1A6-4305-BD63-3CE48820B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11987" y="5996564"/>
            <a:ext cx="6250674" cy="456584"/>
          </a:xfrm>
        </p:spPr>
        <p:txBody>
          <a:bodyPr/>
          <a:lstStyle/>
          <a:p>
            <a:r>
              <a:rPr lang="en-US" dirty="0"/>
              <a:t>ELLEN G. WHITE, </a:t>
            </a:r>
            <a:r>
              <a:rPr lang="en-US" i="1" dirty="0"/>
              <a:t>Counsels on Stewardship</a:t>
            </a:r>
            <a:r>
              <a:rPr lang="en-US" dirty="0"/>
              <a:t>, p. 290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575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1792F-8DF0-4B5E-BCF7-2A12FCDE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 we have our own missionary box, drawer, purse, or bank account?</a:t>
            </a:r>
          </a:p>
        </p:txBody>
      </p:sp>
      <p:pic>
        <p:nvPicPr>
          <p:cNvPr id="9" name="Espaço Reservado para Imagem 8" descr="Uma imagem contendo interior, mesa&#10;&#10;Descrição gerada automaticamente">
            <a:extLst>
              <a:ext uri="{FF2B5EF4-FFF2-40B4-BE49-F238E27FC236}">
                <a16:creationId xmlns:a16="http://schemas.microsoft.com/office/drawing/2014/main" id="{205960C6-DF93-475A-A940-5CF38DC478C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243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529811E-1818-4A6A-ACF0-40E878C3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THE DRIVING FORCES</a:t>
            </a:r>
          </a:p>
        </p:txBody>
      </p:sp>
    </p:spTree>
    <p:extLst>
      <p:ext uri="{BB962C8B-B14F-4D97-AF65-F5344CB8AC3E}">
        <p14:creationId xmlns:p14="http://schemas.microsoft.com/office/powerpoint/2010/main" val="14915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A45C0-0145-45A7-9C0A-D4CFFE7FF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were the driving forces behind the spirit </a:t>
            </a:r>
            <a:br>
              <a:rPr lang="en-US" sz="3600" dirty="0"/>
            </a:br>
            <a:r>
              <a:rPr lang="en-US" sz="3600" dirty="0"/>
              <a:t>of self-denial </a:t>
            </a:r>
            <a:br>
              <a:rPr lang="en-US" sz="3600" dirty="0"/>
            </a:br>
            <a:r>
              <a:rPr lang="en-US" sz="3600" dirty="0"/>
              <a:t>of these women? </a:t>
            </a:r>
            <a:endParaRPr lang="pt-BR" sz="3600" dirty="0"/>
          </a:p>
        </p:txBody>
      </p:sp>
      <p:pic>
        <p:nvPicPr>
          <p:cNvPr id="5" name="Espaço Reservado para Imagem 4" descr="Uma imagem contendo pessoa, ao ar livre, chão&#10;&#10;Descrição gerada automaticamente">
            <a:extLst>
              <a:ext uri="{FF2B5EF4-FFF2-40B4-BE49-F238E27FC236}">
                <a16:creationId xmlns:a16="http://schemas.microsoft.com/office/drawing/2014/main" id="{329C5DD8-19E2-42C1-803A-05611457A2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523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0E6D7-676F-46D1-B931-236302021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These women </a:t>
            </a:r>
            <a:br>
              <a:rPr lang="en-US" sz="3600" dirty="0"/>
            </a:br>
            <a:r>
              <a:rPr lang="en-US" sz="3600" dirty="0"/>
              <a:t>were with Jesus</a:t>
            </a:r>
            <a:br>
              <a:rPr lang="bg-BG" sz="3600" dirty="0"/>
            </a:br>
            <a:r>
              <a:rPr lang="pt-BR" sz="3600" dirty="0"/>
              <a:t>(L</a:t>
            </a:r>
            <a:r>
              <a:rPr lang="bg-BG" sz="3600" dirty="0"/>
              <a:t>uke</a:t>
            </a:r>
            <a:r>
              <a:rPr lang="pt-BR" sz="3600" dirty="0"/>
              <a:t> 8:2).</a:t>
            </a:r>
          </a:p>
        </p:txBody>
      </p:sp>
      <p:pic>
        <p:nvPicPr>
          <p:cNvPr id="9" name="Espaço Reservado para Imagem 8" descr="Uma imagem contendo pessoa, edifício, vestuário, grupo&#10;&#10;Descrição gerada automaticamente">
            <a:extLst>
              <a:ext uri="{FF2B5EF4-FFF2-40B4-BE49-F238E27FC236}">
                <a16:creationId xmlns:a16="http://schemas.microsoft.com/office/drawing/2014/main" id="{60689F35-9C30-4914-BDE2-89AC2F655F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3" r="-444"/>
          <a:stretch/>
        </p:blipFill>
        <p:spPr>
          <a:xfrm>
            <a:off x="5307648" y="671512"/>
            <a:ext cx="6172200" cy="5393055"/>
          </a:xfrm>
        </p:spPr>
      </p:pic>
    </p:spTree>
    <p:extLst>
      <p:ext uri="{BB962C8B-B14F-4D97-AF65-F5344CB8AC3E}">
        <p14:creationId xmlns:p14="http://schemas.microsoft.com/office/powerpoint/2010/main" val="25215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A3D18-5321-4ECA-BC0F-3D672F01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company of </a:t>
            </a:r>
            <a:br>
              <a:rPr lang="en-US" sz="3600" dirty="0"/>
            </a:br>
            <a:r>
              <a:rPr lang="en-US" sz="3600" dirty="0"/>
              <a:t>Jesus, the Great Giver, can only transform individuals into </a:t>
            </a:r>
            <a:br>
              <a:rPr lang="en-US" sz="3600" dirty="0"/>
            </a:br>
            <a:r>
              <a:rPr lang="en-US" sz="3600" dirty="0"/>
              <a:t>His image.</a:t>
            </a:r>
            <a:endParaRPr lang="pt-BR" sz="3600" dirty="0"/>
          </a:p>
        </p:txBody>
      </p:sp>
      <p:pic>
        <p:nvPicPr>
          <p:cNvPr id="5" name="Espaço Reservado para Imagem 4" descr="Uma imagem contendo ao ar livre, chão, campo, céu&#10;&#10;Descrição gerada automaticamente">
            <a:extLst>
              <a:ext uri="{FF2B5EF4-FFF2-40B4-BE49-F238E27FC236}">
                <a16:creationId xmlns:a16="http://schemas.microsoft.com/office/drawing/2014/main" id="{AE4F8247-417E-49AB-B489-C6A3F3FFFE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500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7F67B12-30FA-4CAC-A97C-1844FC897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“Among Seventh-day Adventists, tithing behavior is very closely related to a range of other practices relating to religion, such as whether they attend Sabbath School, read and reflect on the Bible each day, and pray often during the day.” </a:t>
            </a:r>
            <a:endParaRPr lang="pt-BR" dirty="0"/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01073A63-4E1E-4917-87F8-D6E0B0714E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46" r="-10646"/>
          <a:stretch/>
        </p:blipFill>
        <p:spPr>
          <a:xfrm>
            <a:off x="8554601" y="1622070"/>
            <a:ext cx="3077417" cy="3802021"/>
          </a:xfrm>
          <a:ln>
            <a:noFill/>
          </a:ln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7D3402CA-4A94-4389-B9FD-BC21536981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35500" y="5907088"/>
            <a:ext cx="3393684" cy="60644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Robert McIver, </a:t>
            </a:r>
            <a:r>
              <a:rPr lang="en-US" i="1" dirty="0"/>
              <a:t>Tithing Practices Among Seventh-day Adventists</a:t>
            </a:r>
            <a:r>
              <a:rPr lang="en-US" dirty="0"/>
              <a:t>, p. 30).</a:t>
            </a:r>
          </a:p>
        </p:txBody>
      </p:sp>
    </p:spTree>
    <p:extLst>
      <p:ext uri="{BB962C8B-B14F-4D97-AF65-F5344CB8AC3E}">
        <p14:creationId xmlns:p14="http://schemas.microsoft.com/office/powerpoint/2010/main" val="13331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5046E8D-E047-4570-AAF3-C8FA5C0DF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Jesus partnered </a:t>
            </a:r>
            <a:br>
              <a:rPr lang="en-US" sz="3600" dirty="0"/>
            </a:br>
            <a:r>
              <a:rPr lang="en-US" sz="3600" dirty="0"/>
              <a:t>with the 12 disciples and    was supported by some women. </a:t>
            </a:r>
          </a:p>
        </p:txBody>
      </p:sp>
      <p:pic>
        <p:nvPicPr>
          <p:cNvPr id="9" name="Espaço Reservado para Imagem 8" descr="Uma imagem contendo pessoa, céu, ao ar livre, chão&#10;&#10;Descrição gerada automaticamente">
            <a:extLst>
              <a:ext uri="{FF2B5EF4-FFF2-40B4-BE49-F238E27FC236}">
                <a16:creationId xmlns:a16="http://schemas.microsoft.com/office/drawing/2014/main" id="{047CF3E0-CC11-4F0B-884D-178C36EE3D8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23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D17452-350E-406B-86E4-163EF7C6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When one invests </a:t>
            </a:r>
            <a:br>
              <a:rPr lang="en-US" sz="3600" dirty="0"/>
            </a:br>
            <a:r>
              <a:rPr lang="en-US" sz="3600" dirty="0"/>
              <a:t>in growing spirituality, the outcome will be growth in liberality.</a:t>
            </a:r>
            <a:endParaRPr lang="pt-BR" sz="3600" dirty="0"/>
          </a:p>
        </p:txBody>
      </p:sp>
      <p:pic>
        <p:nvPicPr>
          <p:cNvPr id="5" name="Espaço Reservado para Imagem 4" descr="Uma imagem contendo pessoa, ao ar livre, homem, chão&#10;&#10;Descrição gerada automaticamente">
            <a:extLst>
              <a:ext uri="{FF2B5EF4-FFF2-40B4-BE49-F238E27FC236}">
                <a16:creationId xmlns:a16="http://schemas.microsoft.com/office/drawing/2014/main" id="{091D8307-C399-4034-8864-3D84D9BE82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716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5914F-D562-494A-A5DD-BAA8331C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these women “had been cured of evil spirits and diseases”</a:t>
            </a:r>
            <a:br>
              <a:rPr lang="bg-BG" sz="3600" dirty="0"/>
            </a:br>
            <a:r>
              <a:rPr lang="en-US" sz="3600" dirty="0"/>
              <a:t> (Luke 8:2, NIV)</a:t>
            </a:r>
            <a:endParaRPr lang="pt-BR" sz="3600" dirty="0"/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739258F-2F9F-4C9A-A6B4-C71C4CE4E46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15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48838-C585-4E04-AF4D-9CAF15C5F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All have experienced the delivering power and goodness </a:t>
            </a:r>
            <a:br>
              <a:rPr lang="en-US" sz="3600" dirty="0"/>
            </a:br>
            <a:r>
              <a:rPr lang="en-US" sz="3600" dirty="0"/>
              <a:t>of Jesus.</a:t>
            </a:r>
            <a:endParaRPr lang="pt-BR" sz="3600" dirty="0"/>
          </a:p>
        </p:txBody>
      </p:sp>
      <p:pic>
        <p:nvPicPr>
          <p:cNvPr id="5" name="Espaço Reservado para Imagem 4" descr="Uma imagem contendo pessoa, edifício, mulher, ao ar livre&#10;&#10;Descrição gerada automaticamente">
            <a:extLst>
              <a:ext uri="{FF2B5EF4-FFF2-40B4-BE49-F238E27FC236}">
                <a16:creationId xmlns:a16="http://schemas.microsoft.com/office/drawing/2014/main" id="{94D10018-E57F-4940-BBD6-5FBAA32E47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57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97719-65E7-4335-84A3-39F95B49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Stewardship is always the response of a grateful heart.</a:t>
            </a:r>
            <a:endParaRPr lang="pt-BR" sz="3600" dirty="0"/>
          </a:p>
        </p:txBody>
      </p:sp>
      <p:pic>
        <p:nvPicPr>
          <p:cNvPr id="5" name="Espaço Reservado para Imagem 4" descr="Uma imagem contendo edifício, pessoa, vestuário, ao ar livre&#10;&#10;Descrição gerada automaticamente">
            <a:extLst>
              <a:ext uri="{FF2B5EF4-FFF2-40B4-BE49-F238E27FC236}">
                <a16:creationId xmlns:a16="http://schemas.microsoft.com/office/drawing/2014/main" id="{9053F605-57DD-4CF0-A1DD-846186178C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487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CC410-6575-4C77-ABD9-FC3A6672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beneficiaries show gratitude </a:t>
            </a:r>
            <a:br>
              <a:rPr lang="en-US" sz="3600" dirty="0"/>
            </a:br>
            <a:r>
              <a:rPr lang="en-US" sz="3600" dirty="0"/>
              <a:t>by partnering.</a:t>
            </a:r>
            <a:endParaRPr lang="pt-BR" sz="3600" dirty="0"/>
          </a:p>
        </p:txBody>
      </p:sp>
      <p:pic>
        <p:nvPicPr>
          <p:cNvPr id="5" name="Espaço Reservado para Imagem 4" descr="Uma imagem contendo pessoa, homem, ao ar livre, vestuário&#10;&#10;Descrição gerada automaticamente">
            <a:extLst>
              <a:ext uri="{FF2B5EF4-FFF2-40B4-BE49-F238E27FC236}">
                <a16:creationId xmlns:a16="http://schemas.microsoft.com/office/drawing/2014/main" id="{A836827D-0CE3-4A2C-84C0-6A8167CE92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003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B228C-CDD1-4924-9FF1-A12FBC0A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 give because He has already given. We love Him and others because    He first loved us.</a:t>
            </a:r>
          </a:p>
        </p:txBody>
      </p:sp>
      <p:pic>
        <p:nvPicPr>
          <p:cNvPr id="9" name="Espaço Reservado para Imagem 8" descr="Uma imagem contendo interior, gato, chão&#10;&#10;Descrição gerada automaticamente">
            <a:extLst>
              <a:ext uri="{FF2B5EF4-FFF2-40B4-BE49-F238E27FC236}">
                <a16:creationId xmlns:a16="http://schemas.microsoft.com/office/drawing/2014/main" id="{2CA58E06-FBF3-425C-ADF8-64DE28FA31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59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0A3B2AE-C07B-45CF-8DD4-AC877E7D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REAL BENEFICIARIES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388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31CB45-26EA-42FD-88E8-A6DC75959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sz="3600" dirty="0"/>
              <a:t>But all those who knew him, including the women who had followed him from Galilee, stood at a distance, watching these things.</a:t>
            </a:r>
            <a:endParaRPr lang="pt-BR" sz="360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452837-C889-4468-8CA2-6965B568D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Lu</a:t>
            </a:r>
            <a:r>
              <a:rPr lang="bg-BG" dirty="0" err="1"/>
              <a:t>ke</a:t>
            </a:r>
            <a:r>
              <a:rPr lang="pt-BR" dirty="0"/>
              <a:t> 23:49 (NIV)</a:t>
            </a:r>
          </a:p>
        </p:txBody>
      </p:sp>
    </p:spTree>
    <p:extLst>
      <p:ext uri="{BB962C8B-B14F-4D97-AF65-F5344CB8AC3E}">
        <p14:creationId xmlns:p14="http://schemas.microsoft.com/office/powerpoint/2010/main" val="7284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08819-3AA3-4626-A128-9478A2915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next occasions that we meet these women are at the foot of the cross (Luke 23:49) and at the burial of Jesus (Luke 23:55)</a:t>
            </a:r>
            <a:r>
              <a:rPr lang="bg-BG" sz="3600" dirty="0"/>
              <a:t>.</a:t>
            </a:r>
            <a:endParaRPr lang="pt-BR" sz="3600" dirty="0"/>
          </a:p>
        </p:txBody>
      </p:sp>
      <p:pic>
        <p:nvPicPr>
          <p:cNvPr id="5" name="Espaço Reservado para Imagem 4" descr="Uma imagem contendo céu, chão, ao ar livre&#10;&#10;Descrição gerada automaticamente">
            <a:extLst>
              <a:ext uri="{FF2B5EF4-FFF2-40B4-BE49-F238E27FC236}">
                <a16:creationId xmlns:a16="http://schemas.microsoft.com/office/drawing/2014/main" id="{894286BE-C10F-49E9-8DA5-9E29B61699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267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D31C616-0F1E-4A33-B5A0-63DC31BDD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Service, giving, and witnessing belong to the same package. Let us refrain </a:t>
            </a:r>
            <a:br>
              <a:rPr lang="en-US" sz="4800" dirty="0"/>
            </a:br>
            <a:r>
              <a:rPr lang="en-US" sz="4800" dirty="0"/>
              <a:t>from being SELECTIVE.</a:t>
            </a:r>
            <a:endParaRPr lang="pt-BR" sz="9600" dirty="0"/>
          </a:p>
        </p:txBody>
      </p:sp>
    </p:spTree>
    <p:extLst>
      <p:ext uri="{BB962C8B-B14F-4D97-AF65-F5344CB8AC3E}">
        <p14:creationId xmlns:p14="http://schemas.microsoft.com/office/powerpoint/2010/main" val="1647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7928BBD-9DCF-4DD1-AC01-3F18D819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EXPANSION IN MISSION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531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657595-B9F2-47BF-A736-4F7B7210E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women who had come with Jesus from </a:t>
            </a:r>
            <a:br>
              <a:rPr lang="en-US" sz="3600" dirty="0"/>
            </a:br>
            <a:r>
              <a:rPr lang="en-US" sz="3600" dirty="0"/>
              <a:t>Galilee followed Joseph and saw the tomb </a:t>
            </a:r>
            <a:br>
              <a:rPr lang="en-US" sz="3600" dirty="0"/>
            </a:br>
            <a:r>
              <a:rPr lang="en-US" sz="3600" dirty="0"/>
              <a:t>and how his body was laid in it.</a:t>
            </a:r>
            <a:endParaRPr lang="pt-BR" sz="360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D4E801A-69FB-4033-A5AB-E83B8E3A46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LU</a:t>
            </a:r>
            <a:r>
              <a:rPr lang="bg-BG" dirty="0" err="1"/>
              <a:t>ke</a:t>
            </a:r>
            <a:r>
              <a:rPr lang="pt-BR" dirty="0"/>
              <a:t> 23:55 (NIV)</a:t>
            </a:r>
          </a:p>
        </p:txBody>
      </p:sp>
    </p:spTree>
    <p:extLst>
      <p:ext uri="{BB962C8B-B14F-4D97-AF65-F5344CB8AC3E}">
        <p14:creationId xmlns:p14="http://schemas.microsoft.com/office/powerpoint/2010/main" val="25308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9E84E-7D5B-4CD4-AE5E-CA61BBE9B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They did not run away when Jesus was arrested and condemned.</a:t>
            </a:r>
            <a:endParaRPr lang="pt-BR" sz="3600" dirty="0"/>
          </a:p>
        </p:txBody>
      </p:sp>
      <p:pic>
        <p:nvPicPr>
          <p:cNvPr id="5" name="Espaço Reservado para Imagem 4" descr="Uma imagem contendo céu, ao ar livre, rocha, pessoa&#10;&#10;Descrição gerada automaticamente">
            <a:extLst>
              <a:ext uri="{FF2B5EF4-FFF2-40B4-BE49-F238E27FC236}">
                <a16:creationId xmlns:a16="http://schemas.microsoft.com/office/drawing/2014/main" id="{D7522DAC-F662-4B00-B1A8-D61D366316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006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E25A34-4A0D-4131-BC05-6F2226425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Faithfulness in supporting God’s mission prepared them for faithfulness in </a:t>
            </a:r>
            <a:br>
              <a:rPr lang="en-US" sz="3600" dirty="0"/>
            </a:br>
            <a:r>
              <a:rPr lang="en-US" sz="3600" dirty="0"/>
              <a:t>time of crisis.</a:t>
            </a:r>
            <a:endParaRPr lang="pt-BR" sz="3600" dirty="0"/>
          </a:p>
        </p:txBody>
      </p:sp>
      <p:pic>
        <p:nvPicPr>
          <p:cNvPr id="9" name="Espaço Reservado para Imagem 8" descr="Uma imagem contendo pessoa, parede, homem, em pé&#10;&#10;Descrição gerada automaticamente">
            <a:extLst>
              <a:ext uri="{FF2B5EF4-FFF2-40B4-BE49-F238E27FC236}">
                <a16:creationId xmlns:a16="http://schemas.microsoft.com/office/drawing/2014/main" id="{E0AD9285-30F6-46F8-A0E6-C0B43668C9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138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C4EE5-87AD-4EDF-899F-3D7FECE2A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Their commitment </a:t>
            </a:r>
            <a:br>
              <a:rPr lang="en-US" sz="3600" dirty="0"/>
            </a:br>
            <a:r>
              <a:rPr lang="en-US" sz="3600" dirty="0"/>
              <a:t>to support Jesus was translated </a:t>
            </a:r>
            <a:br>
              <a:rPr lang="en-US" sz="3600" dirty="0"/>
            </a:br>
            <a:r>
              <a:rPr lang="en-US" sz="3600" dirty="0"/>
              <a:t>into total dedication           to Him</a:t>
            </a:r>
            <a:r>
              <a:rPr lang="bg-BG" sz="3600" dirty="0"/>
              <a:t>.</a:t>
            </a:r>
            <a:endParaRPr lang="pt-BR" sz="3600" dirty="0"/>
          </a:p>
        </p:txBody>
      </p:sp>
      <p:pic>
        <p:nvPicPr>
          <p:cNvPr id="5" name="Espaço Reservado para Imagem 4" descr="Uma imagem contendo pessoa, edifício, ao ar livre, vestuário&#10;&#10;Descrição gerada automaticamente">
            <a:extLst>
              <a:ext uri="{FF2B5EF4-FFF2-40B4-BE49-F238E27FC236}">
                <a16:creationId xmlns:a16="http://schemas.microsoft.com/office/drawing/2014/main" id="{C53BF865-2890-4915-80FE-A1F69D2093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24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79B70D-D9B0-4D0B-9D1E-1AD6A49E7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“For where your treasure is, there your heart will be also.”</a:t>
            </a:r>
            <a:endParaRPr lang="pt-BR" sz="440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3A020DD-CEEA-4618-AAD4-35AFBDE1D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Lu</a:t>
            </a:r>
            <a:r>
              <a:rPr lang="en-US" dirty="0" err="1"/>
              <a:t>ke</a:t>
            </a:r>
            <a:r>
              <a:rPr lang="pt-BR" dirty="0"/>
              <a:t> 12:34 (</a:t>
            </a:r>
            <a:r>
              <a:rPr lang="pt-BR" dirty="0" err="1"/>
              <a:t>Ni</a:t>
            </a:r>
            <a:r>
              <a:rPr lang="bg-BG" dirty="0"/>
              <a:t>v</a:t>
            </a:r>
            <a:r>
              <a:rPr lang="en-US" dirty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013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CFFF5-DB75-4D4E-8590-63706711E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Our application in supporting God’s mission today is </a:t>
            </a:r>
            <a:br>
              <a:rPr lang="en-US" sz="3600" dirty="0"/>
            </a:br>
            <a:r>
              <a:rPr lang="en-US" sz="3600" dirty="0"/>
              <a:t>one of the surest indicators of </a:t>
            </a:r>
            <a:br>
              <a:rPr lang="en-US" sz="3600" dirty="0"/>
            </a:br>
            <a:r>
              <a:rPr lang="en-US" sz="3600" dirty="0"/>
              <a:t>where we will </a:t>
            </a:r>
            <a:br>
              <a:rPr lang="en-US" sz="3600" dirty="0"/>
            </a:br>
            <a:r>
              <a:rPr lang="en-US" sz="3600" dirty="0"/>
              <a:t>stand during </a:t>
            </a:r>
            <a:br>
              <a:rPr lang="en-US" sz="3600" dirty="0"/>
            </a:br>
            <a:r>
              <a:rPr lang="en-US" sz="3600" dirty="0"/>
              <a:t>the final crisis</a:t>
            </a:r>
            <a:r>
              <a:rPr lang="bg-BG" sz="3600" dirty="0"/>
              <a:t>.</a:t>
            </a:r>
            <a:endParaRPr lang="pt-BR" sz="3600" dirty="0"/>
          </a:p>
        </p:txBody>
      </p:sp>
      <p:pic>
        <p:nvPicPr>
          <p:cNvPr id="5" name="Espaço Reservado para Imagem 4" descr="Uma imagem contendo grama, ao ar livre, pessoa, céu&#10;&#10;Descrição gerada automaticamente">
            <a:extLst>
              <a:ext uri="{FF2B5EF4-FFF2-40B4-BE49-F238E27FC236}">
                <a16:creationId xmlns:a16="http://schemas.microsoft.com/office/drawing/2014/main" id="{D8FB5D2C-21CA-4DA9-9900-6DCDBF431B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8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AED5C-FF84-4539-9083-0FA7D9F3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They were privileged to be the first witnesses of the greatest event in all  human history.</a:t>
            </a:r>
            <a:endParaRPr lang="pt-BR" sz="3600" dirty="0"/>
          </a:p>
        </p:txBody>
      </p:sp>
      <p:pic>
        <p:nvPicPr>
          <p:cNvPr id="9" name="Espaço Reservado para Imagem 8" descr="Uma imagem contendo parede, interior, pessoa, homem&#10;&#10;Descrição gerada automaticamente">
            <a:extLst>
              <a:ext uri="{FF2B5EF4-FFF2-40B4-BE49-F238E27FC236}">
                <a16:creationId xmlns:a16="http://schemas.microsoft.com/office/drawing/2014/main" id="{96F60308-42EB-4E3B-AF4C-A0D283C001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493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C4A99-01D7-4E95-9D2D-E9A5878F2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Service, giving, and witnessing belong to the same package.     Let us refrain from being selective.</a:t>
            </a:r>
            <a:endParaRPr lang="pt-BR" sz="3600" dirty="0"/>
          </a:p>
        </p:txBody>
      </p:sp>
      <p:pic>
        <p:nvPicPr>
          <p:cNvPr id="5" name="Espaço Reservado para Imagem 4" descr="Uma imagem contendo céu, pessoa, ao ar livre&#10;&#10;Descrição gerada automaticamente">
            <a:extLst>
              <a:ext uri="{FF2B5EF4-FFF2-40B4-BE49-F238E27FC236}">
                <a16:creationId xmlns:a16="http://schemas.microsoft.com/office/drawing/2014/main" id="{8B1435EB-A530-4705-873E-8311FE87D2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988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23493-0EF2-4AE2-85E5-8E7AD24B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 Jesus, the          all-powerful One, has chosen to associate with human partners in the work of proclaiming the good news of </a:t>
            </a:r>
            <a:br>
              <a:rPr lang="en-US" sz="3600" dirty="0"/>
            </a:br>
            <a:r>
              <a:rPr lang="en-US" sz="3600" dirty="0"/>
              <a:t>the kingdom</a:t>
            </a:r>
            <a:r>
              <a:rPr lang="bg-BG" sz="3600" dirty="0"/>
              <a:t>.</a:t>
            </a:r>
            <a:endParaRPr lang="pt-BR" sz="3600" dirty="0"/>
          </a:p>
        </p:txBody>
      </p:sp>
      <p:pic>
        <p:nvPicPr>
          <p:cNvPr id="5" name="Espaço Reservado para Imagem 4" descr="Uma imagem contendo grupo, vestuário, foto, pessoa&#10;&#10;Descrição gerada automaticamente">
            <a:extLst>
              <a:ext uri="{FF2B5EF4-FFF2-40B4-BE49-F238E27FC236}">
                <a16:creationId xmlns:a16="http://schemas.microsoft.com/office/drawing/2014/main" id="{78B3DF02-AE09-460B-8955-DEA7B6B2FA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01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B1807-E836-4D24-A698-F2AF07E7B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Involvement in   His mission is through both dedicated service and sacrificial giving.</a:t>
            </a:r>
            <a:endParaRPr lang="pt-BR" sz="3600" dirty="0"/>
          </a:p>
        </p:txBody>
      </p:sp>
      <p:pic>
        <p:nvPicPr>
          <p:cNvPr id="5" name="Espaço Reservado para Imagem 4" descr="Uma imagem contendo pessoa, pessoas, grupo, edifício&#10;&#10;Descrição gerada automaticamente">
            <a:extLst>
              <a:ext uri="{FF2B5EF4-FFF2-40B4-BE49-F238E27FC236}">
                <a16:creationId xmlns:a16="http://schemas.microsoft.com/office/drawing/2014/main" id="{6F4FF3E1-3B30-4247-8BC8-D9EF38F37F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837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3D28B51-26DD-41C9-8069-C0E2F4AA2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“Now it came to pass, when the time had </a:t>
            </a:r>
            <a:br>
              <a:rPr lang="en-US" sz="3600" dirty="0"/>
            </a:br>
            <a:r>
              <a:rPr lang="en-US" sz="3600" dirty="0"/>
              <a:t>come for Him to be received up, that He steadfastly set His face to go to Jerusalem.”</a:t>
            </a:r>
            <a:endParaRPr lang="pt-BR" sz="360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ECB7293-A5A4-46D6-854B-329D31890D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Lu</a:t>
            </a:r>
            <a:r>
              <a:rPr lang="bg-BG" dirty="0"/>
              <a:t>ke</a:t>
            </a:r>
            <a:r>
              <a:rPr lang="pt-BR" dirty="0"/>
              <a:t> 9:51 (</a:t>
            </a:r>
            <a:r>
              <a:rPr lang="bg-BG" dirty="0" err="1"/>
              <a:t>nkjv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0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E502C-1C24-4756-8227-505A9FD6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As we taste His goodness, let us reflect on our response.</a:t>
            </a:r>
            <a:endParaRPr lang="pt-BR" sz="3600" dirty="0"/>
          </a:p>
        </p:txBody>
      </p:sp>
      <p:pic>
        <p:nvPicPr>
          <p:cNvPr id="5" name="Espaço Reservado para Imagem 4" descr="Uma imagem contendo pessoa&#10;&#10;Descrição gerada automaticamente">
            <a:extLst>
              <a:ext uri="{FF2B5EF4-FFF2-40B4-BE49-F238E27FC236}">
                <a16:creationId xmlns:a16="http://schemas.microsoft.com/office/drawing/2014/main" id="{6604FA62-6AB6-4E64-957C-B942DDDC48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198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D9175-6608-4756-BFEA-EE5A0DD4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result will be mission forward and faster.</a:t>
            </a:r>
            <a:endParaRPr lang="pt-BR" sz="3600" dirty="0"/>
          </a:p>
        </p:txBody>
      </p:sp>
      <p:pic>
        <p:nvPicPr>
          <p:cNvPr id="5" name="Espaço Reservado para Imagem 4" descr="Uma imagem contendo água, esporte, nadando&#10;&#10;Descrição gerada automaticamente">
            <a:extLst>
              <a:ext uri="{FF2B5EF4-FFF2-40B4-BE49-F238E27FC236}">
                <a16:creationId xmlns:a16="http://schemas.microsoft.com/office/drawing/2014/main" id="{79A8E6E1-F5A6-4A04-9E3B-BDD3C960A3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26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Imagem 14" descr="Uma imagem contendo árvore, grama&#10;&#10;Descrição gerada automaticamente">
            <a:extLst>
              <a:ext uri="{FF2B5EF4-FFF2-40B4-BE49-F238E27FC236}">
                <a16:creationId xmlns:a16="http://schemas.microsoft.com/office/drawing/2014/main" id="{5E467157-3697-4A4E-9C08-B6734A1950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5357" y="2764778"/>
            <a:ext cx="6752734" cy="1655762"/>
          </a:xfrm>
        </p:spPr>
        <p:txBody>
          <a:bodyPr>
            <a:noAutofit/>
          </a:bodyPr>
          <a:lstStyle/>
          <a:p>
            <a:pPr algn="l"/>
            <a:r>
              <a:rPr lang="bg-BG" sz="12600" dirty="0">
                <a:solidFill>
                  <a:schemeClr val="bg1"/>
                </a:solidFill>
              </a:rPr>
              <a:t>artners</a:t>
            </a:r>
            <a:endParaRPr lang="pt-BR" sz="12600" dirty="0">
              <a:solidFill>
                <a:schemeClr val="bg1"/>
              </a:solidFill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29BA9D92-8C8B-42D7-8A1E-EC3BB3788E07}"/>
              </a:ext>
            </a:extLst>
          </p:cNvPr>
          <p:cNvSpPr/>
          <p:nvPr/>
        </p:nvSpPr>
        <p:spPr>
          <a:xfrm flipH="1">
            <a:off x="3765481" y="1919068"/>
            <a:ext cx="7452415" cy="2973444"/>
          </a:xfrm>
          <a:custGeom>
            <a:avLst/>
            <a:gdLst>
              <a:gd name="connsiteX0" fmla="*/ 1708727 w 1708727"/>
              <a:gd name="connsiteY0" fmla="*/ 858981 h 4673600"/>
              <a:gd name="connsiteX1" fmla="*/ 1708727 w 1708727"/>
              <a:gd name="connsiteY1" fmla="*/ 0 h 4673600"/>
              <a:gd name="connsiteX2" fmla="*/ 0 w 1708727"/>
              <a:gd name="connsiteY2" fmla="*/ 0 h 4673600"/>
              <a:gd name="connsiteX3" fmla="*/ 0 w 1708727"/>
              <a:gd name="connsiteY3" fmla="*/ 4673600 h 4673600"/>
              <a:gd name="connsiteX4" fmla="*/ 831273 w 1708727"/>
              <a:gd name="connsiteY4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727" h="4673600">
                <a:moveTo>
                  <a:pt x="1708727" y="858981"/>
                </a:moveTo>
                <a:lnTo>
                  <a:pt x="1708727" y="0"/>
                </a:lnTo>
                <a:lnTo>
                  <a:pt x="0" y="0"/>
                </a:lnTo>
                <a:lnTo>
                  <a:pt x="0" y="4673600"/>
                </a:lnTo>
                <a:lnTo>
                  <a:pt x="831273" y="4673600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1A4E4A47-9521-457C-8032-333771295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6385" y="2429339"/>
            <a:ext cx="2013527" cy="2387600"/>
          </a:xfrm>
        </p:spPr>
        <p:txBody>
          <a:bodyPr/>
          <a:lstStyle/>
          <a:p>
            <a:r>
              <a:rPr lang="bg-BG" dirty="0"/>
              <a:t>p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03868CF-852C-4311-AA8E-1EAF710D344A}"/>
              </a:ext>
            </a:extLst>
          </p:cNvPr>
          <p:cNvSpPr txBox="1"/>
          <p:nvPr/>
        </p:nvSpPr>
        <p:spPr>
          <a:xfrm>
            <a:off x="4955357" y="4915722"/>
            <a:ext cx="5053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W</a:t>
            </a:r>
            <a:r>
              <a:rPr lang="bg-BG" sz="4400" dirty="0">
                <a:solidFill>
                  <a:schemeClr val="bg1"/>
                </a:solidFill>
              </a:rPr>
              <a:t>ith our own means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1574276" y="6122714"/>
            <a:ext cx="158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ANIEL BARBE</a:t>
            </a:r>
          </a:p>
        </p:txBody>
      </p:sp>
      <p:pic>
        <p:nvPicPr>
          <p:cNvPr id="5" name="Imagem 4" descr="Uma imagem contendo homem, pessoa, gravata, terno&#10;&#10;Descrição gerada automaticamente">
            <a:extLst>
              <a:ext uri="{FF2B5EF4-FFF2-40B4-BE49-F238E27FC236}">
                <a16:creationId xmlns:a16="http://schemas.microsoft.com/office/drawing/2014/main" id="{D53BF866-FA92-4929-9F99-25C7AD3A5B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14" y="5422990"/>
            <a:ext cx="1224896" cy="122489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901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7" grpId="0" animBg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766EB-8829-4528-9DA6-CEDF4FEE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This phase of His ministry was particularly rich </a:t>
            </a:r>
            <a:br>
              <a:rPr lang="en-US" sz="3600" dirty="0"/>
            </a:br>
            <a:r>
              <a:rPr lang="en-US" sz="3600" dirty="0"/>
              <a:t>in teaching, demonstration </a:t>
            </a:r>
            <a:br>
              <a:rPr lang="en-US" sz="3600" dirty="0"/>
            </a:br>
            <a:r>
              <a:rPr lang="en-US" sz="3600" dirty="0"/>
              <a:t>of power, and expansion in mission.</a:t>
            </a:r>
            <a:endParaRPr lang="pt-BR" sz="3600" dirty="0"/>
          </a:p>
        </p:txBody>
      </p:sp>
      <p:pic>
        <p:nvPicPr>
          <p:cNvPr id="5" name="Espaço Reservado para Imagem 4" descr="Uma imagem contendo grama, céu, ao ar livre, campo&#10;&#10;Descrição gerada automaticamente">
            <a:extLst>
              <a:ext uri="{FF2B5EF4-FFF2-40B4-BE49-F238E27FC236}">
                <a16:creationId xmlns:a16="http://schemas.microsoft.com/office/drawing/2014/main" id="{FD112C87-BAEE-47FE-9431-AF5CACBCF4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18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29F9C-6527-45FC-B3CC-A07F734E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During his last trip in Galilee, Jesus used   parables to make His instructions clearer.</a:t>
            </a:r>
            <a:endParaRPr lang="pt-BR" sz="3600" dirty="0"/>
          </a:p>
        </p:txBody>
      </p:sp>
      <p:pic>
        <p:nvPicPr>
          <p:cNvPr id="9" name="Espaço Reservado para Imagem 8" descr="Uma imagem contendo pessoa, edifício, ao ar livre, sentado&#10;&#10;Descrição gerada automaticamente">
            <a:extLst>
              <a:ext uri="{FF2B5EF4-FFF2-40B4-BE49-F238E27FC236}">
                <a16:creationId xmlns:a16="http://schemas.microsoft.com/office/drawing/2014/main" id="{D2728BD7-543F-4FA3-94CC-3ACC1F1CA29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963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A2A11-3C4A-4543-A6DA-FEDC8CDC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Another peak experience </a:t>
            </a:r>
            <a:br>
              <a:rPr lang="en-US" sz="3600" dirty="0"/>
            </a:br>
            <a:r>
              <a:rPr lang="en-US" sz="3600" dirty="0"/>
              <a:t>was the Transfiguration.</a:t>
            </a:r>
            <a:endParaRPr lang="pt-BR" sz="3600" dirty="0"/>
          </a:p>
        </p:txBody>
      </p:sp>
      <p:pic>
        <p:nvPicPr>
          <p:cNvPr id="5" name="Espaço Reservado para Imagem 4" descr="Uma imagem contendo pessoa, mulher, posando, céu&#10;&#10;Descrição gerada automaticamente">
            <a:extLst>
              <a:ext uri="{FF2B5EF4-FFF2-40B4-BE49-F238E27FC236}">
                <a16:creationId xmlns:a16="http://schemas.microsoft.com/office/drawing/2014/main" id="{430B8825-EF86-4863-9C8F-6558E63795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01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1106</Words>
  <Application>Microsoft Macintosh PowerPoint</Application>
  <PresentationFormat>Widescreen</PresentationFormat>
  <Paragraphs>78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Calibri</vt:lpstr>
      <vt:lpstr>Georgia</vt:lpstr>
      <vt:lpstr>Times New Roman</vt:lpstr>
      <vt:lpstr>Tw Cen MT</vt:lpstr>
      <vt:lpstr>Wingdings</vt:lpstr>
      <vt:lpstr>Tema do Office</vt:lpstr>
      <vt:lpstr>p</vt:lpstr>
      <vt:lpstr>PowerPoint Presentation</vt:lpstr>
      <vt:lpstr>PowerPoint Presentation</vt:lpstr>
      <vt:lpstr>Jesus partnered  with the 12 disciples and    was supported by some women. </vt:lpstr>
      <vt:lpstr>SUPPORTING EXPANSION IN MISSION </vt:lpstr>
      <vt:lpstr>PowerPoint Presentation</vt:lpstr>
      <vt:lpstr>This phase of His ministry was particularly rich  in teaching, demonstration  of power, and expansion in mission.</vt:lpstr>
      <vt:lpstr>During his last trip in Galilee, Jesus used   parables to make His instructions clearer.</vt:lpstr>
      <vt:lpstr>Another peak experience  was the Transfiguration.</vt:lpstr>
      <vt:lpstr>During this journey Jesus presented     Himself as THE compassionate  and almighty.</vt:lpstr>
      <vt:lpstr>There WAs also A significant BREAKTHROUGH  in mission. </vt:lpstr>
      <vt:lpstr>He benchmarked  the concept of a universal mission.</vt:lpstr>
      <vt:lpstr>It was indeed  an exceptional period in Jesus’ earthly ministry. Who provided for the needed resources?</vt:lpstr>
      <vt:lpstr>PowerPoint Presentation</vt:lpstr>
      <vt:lpstr>WOMEN assisted Jesus and His missionary crew.</vt:lpstr>
      <vt:lpstr>The all-powerful God depended on humans, on a handful of women, for the execution of His mission.</vt:lpstr>
      <vt:lpstr>God’s mission  for Planet Earth  has entered into  its final phase.</vt:lpstr>
      <vt:lpstr>Do we have the needed logistics  to support this expansion?</vt:lpstr>
      <vt:lpstr>PowerPoint Presentation</vt:lpstr>
      <vt:lpstr>The resources are available; is it possible that they are not yet released? </vt:lpstr>
      <vt:lpstr>THE CONTRIBUTIONS OF THE WOMEN</vt:lpstr>
      <vt:lpstr>“support” and “own means”</vt:lpstr>
      <vt:lpstr>The Greek word diekonoun</vt:lpstr>
      <vt:lpstr>An itinerant preacher with 12 disciples definitely had some practical needs.</vt:lpstr>
      <vt:lpstr>they needed financial support to survive.</vt:lpstr>
      <vt:lpstr>When one invests in growing spirituality,  the outcome will be  growth in liberality.</vt:lpstr>
      <vt:lpstr>These mundane things are essential for the good news to move forward; they are the wheels of mission.</vt:lpstr>
      <vt:lpstr>They were providing services according to their abilities; both simple and complex.</vt:lpstr>
      <vt:lpstr>The “own means” also refers to financial means.</vt:lpstr>
      <vt:lpstr>they started a practice that later would be emulated by the early church—selling assets and bringing the proceeds to support God’s mission.</vt:lpstr>
      <vt:lpstr>These women  were not exceptions, but they demonstrated an exceptional  self-sacrificing spirit. </vt:lpstr>
      <vt:lpstr>The pioneers of  the Seventh-day Adventist Church were animated by  the same spirit.</vt:lpstr>
      <vt:lpstr>PowerPoint Presentation</vt:lpstr>
      <vt:lpstr>Do we have our own missionary box, drawer, purse, or bank account?</vt:lpstr>
      <vt:lpstr>THE DRIVING FORCES</vt:lpstr>
      <vt:lpstr>What were the driving forces behind the spirit  of self-denial  of these women? </vt:lpstr>
      <vt:lpstr>These women  were with Jesus (Luke 8:2).</vt:lpstr>
      <vt:lpstr>The company of  Jesus, the Great Giver, can only transform individuals into  His image.</vt:lpstr>
      <vt:lpstr>PowerPoint Presentation</vt:lpstr>
      <vt:lpstr>When one invests  in growing spirituality, the outcome will be growth in liberality.</vt:lpstr>
      <vt:lpstr>these women “had been cured of evil spirits and diseases”  (Luke 8:2, NIV)</vt:lpstr>
      <vt:lpstr>All have experienced the delivering power and goodness  of Jesus.</vt:lpstr>
      <vt:lpstr>Stewardship is always the response of a grateful heart.</vt:lpstr>
      <vt:lpstr>the beneficiaries show gratitude  by partnering.</vt:lpstr>
      <vt:lpstr>we give because He has already given. We love Him and others because    He first loved us.</vt:lpstr>
      <vt:lpstr>THE REAL BENEFICIARIES </vt:lpstr>
      <vt:lpstr>PowerPoint Presentation</vt:lpstr>
      <vt:lpstr>The next occasions that we meet these women are at the foot of the cross (Luke 23:49) and at the burial of Jesus (Luke 23:55).</vt:lpstr>
      <vt:lpstr>Service, giving, and witnessing belong to the same package. Let us refrain  from being SELECTIVE.</vt:lpstr>
      <vt:lpstr>PowerPoint Presentation</vt:lpstr>
      <vt:lpstr>They did not run away when Jesus was arrested and condemned.</vt:lpstr>
      <vt:lpstr>Faithfulness in supporting God’s mission prepared them for faithfulness in  time of crisis.</vt:lpstr>
      <vt:lpstr>Their commitment  to support Jesus was translated  into total dedication           to Him.</vt:lpstr>
      <vt:lpstr>PowerPoint Presentation</vt:lpstr>
      <vt:lpstr>Our application in supporting God’s mission today is  one of the surest indicators of  where we will  stand during  the final crisis.</vt:lpstr>
      <vt:lpstr>They were privileged to be the first witnesses of the greatest event in all  human history.</vt:lpstr>
      <vt:lpstr>Service, giving, and witnessing belong to the same package.     Let us refrain from being selective.</vt:lpstr>
      <vt:lpstr> Jesus, the          all-powerful One, has chosen to associate with human partners in the work of proclaiming the good news of  the kingdom.</vt:lpstr>
      <vt:lpstr>Involvement in   His mission is through both dedicated service and sacrificial giving.</vt:lpstr>
      <vt:lpstr>As we taste His goodness, let us reflect on our response.</vt:lpstr>
      <vt:lpstr>The result will be mission forward and faster.</vt:lpstr>
      <vt:lpstr>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Flomo, Johnetta B.</cp:lastModifiedBy>
  <cp:revision>66</cp:revision>
  <dcterms:created xsi:type="dcterms:W3CDTF">2019-03-06T22:34:21Z</dcterms:created>
  <dcterms:modified xsi:type="dcterms:W3CDTF">2020-08-04T11:47:06Z</dcterms:modified>
</cp:coreProperties>
</file>