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82" r:id="rId3"/>
    <p:sldId id="283" r:id="rId4"/>
    <p:sldId id="284" r:id="rId5"/>
    <p:sldId id="285" r:id="rId6"/>
    <p:sldId id="286" r:id="rId7"/>
    <p:sldId id="289" r:id="rId8"/>
    <p:sldId id="287" r:id="rId9"/>
    <p:sldId id="288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DAY 4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8" descr="Picture 8"/>
          <p:cNvPicPr>
            <a:picLocks noChangeAspect="1"/>
          </p:cNvPicPr>
          <p:nvPr/>
        </p:nvPicPr>
        <p:blipFill>
          <a:blip r:embed="rId2"/>
          <a:srcRect l="25666" t="31827" b="5430"/>
          <a:stretch>
            <a:fillRect/>
          </a:stretch>
        </p:blipFill>
        <p:spPr>
          <a:xfrm flipH="1">
            <a:off x="0" y="2446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itle 4"/>
          <p:cNvSpPr txBox="1"/>
          <p:nvPr/>
        </p:nvSpPr>
        <p:spPr>
          <a:xfrm>
            <a:off x="6251942" y="622556"/>
            <a:ext cx="4928780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Missionary in Samaria</a:t>
            </a:r>
          </a:p>
        </p:txBody>
      </p:sp>
      <p:sp>
        <p:nvSpPr>
          <p:cNvPr id="238" name="Title 4"/>
          <p:cNvSpPr txBox="1"/>
          <p:nvPr/>
        </p:nvSpPr>
        <p:spPr>
          <a:xfrm>
            <a:off x="6337004" y="2836844"/>
            <a:ext cx="4843719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81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“Come, see a Man who told me all things that ever I did. Could this be the Christ?” (John 4:29).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4FDC070A-76E7-FC4F-A1E5-529FE99A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66" t="31827" b="5430"/>
          <a:stretch>
            <a:fillRect/>
          </a:stretch>
        </p:blipFill>
        <p:spPr>
          <a:xfrm flipH="1">
            <a:off x="-1" y="-2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0FAD05BF-4CC2-094B-B5C9-6349455A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itle 4"/>
          <p:cNvSpPr txBox="1"/>
          <p:nvPr/>
        </p:nvSpPr>
        <p:spPr>
          <a:xfrm>
            <a:off x="6095999" y="2428425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Jesus Christ, the Great Missionary </a:t>
            </a:r>
          </a:p>
        </p:txBody>
      </p:sp>
      <p:pic>
        <p:nvPicPr>
          <p:cNvPr id="242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552B6223-A9B6-8A4E-86C8-68A3A2B6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66" t="31827" b="5430"/>
          <a:stretch>
            <a:fillRect/>
          </a:stretch>
        </p:blipFill>
        <p:spPr>
          <a:xfrm flipH="1">
            <a:off x="0" y="0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53E890F2-B874-AC4B-B4CE-588A470AF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itle 4"/>
          <p:cNvSpPr txBox="1"/>
          <p:nvPr/>
        </p:nvSpPr>
        <p:spPr>
          <a:xfrm>
            <a:off x="6095999" y="2474503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Jesus’ “Food”</a:t>
            </a:r>
          </a:p>
        </p:txBody>
      </p:sp>
      <p:pic>
        <p:nvPicPr>
          <p:cNvPr id="24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icture 8">
            <a:extLst>
              <a:ext uri="{FF2B5EF4-FFF2-40B4-BE49-F238E27FC236}">
                <a16:creationId xmlns:a16="http://schemas.microsoft.com/office/drawing/2014/main" id="{F6DC6168-38E4-4647-A319-CF25BDFC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66" t="31827" b="5430"/>
          <a:stretch>
            <a:fillRect/>
          </a:stretch>
        </p:blipFill>
        <p:spPr>
          <a:xfrm flipH="1">
            <a:off x="0" y="0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97CF8CEE-2AF6-8544-AC84-B1E2E264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19" y="-982982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itle 4"/>
          <p:cNvSpPr txBox="1"/>
          <p:nvPr/>
        </p:nvSpPr>
        <p:spPr>
          <a:xfrm>
            <a:off x="5358160" y="2428427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Ready for the Harvest </a:t>
            </a:r>
          </a:p>
        </p:txBody>
      </p:sp>
      <p:pic>
        <p:nvPicPr>
          <p:cNvPr id="250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1"/>
          <p:cNvSpPr txBox="1"/>
          <p:nvPr/>
        </p:nvSpPr>
        <p:spPr>
          <a:xfrm>
            <a:off x="1740129" y="1783721"/>
            <a:ext cx="8711740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are the similarities between the woman of Samaria and today’s society?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can we learn from Jesus’ method of evangelism?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What are the challenges of today’s disciples? To what extent am I willing to be led by God each day for the opportunities of witnessing that He prepares?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86F17-990E-CD46-B022-4BA109E7795B}"/>
              </a:ext>
            </a:extLst>
          </p:cNvPr>
          <p:cNvSpPr txBox="1"/>
          <p:nvPr/>
        </p:nvSpPr>
        <p:spPr>
          <a:xfrm>
            <a:off x="777268" y="194440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Question: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rcRect b="16543"/>
          <a:stretch>
            <a:fillRect/>
          </a:stretch>
        </p:blipFill>
        <p:spPr>
          <a:xfrm>
            <a:off x="-555667" y="-1"/>
            <a:ext cx="12747667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itle 4"/>
          <p:cNvSpPr txBox="1"/>
          <p:nvPr/>
        </p:nvSpPr>
        <p:spPr>
          <a:xfrm>
            <a:off x="6251942" y="1986239"/>
            <a:ext cx="4928780" cy="21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The 5-Year-Old Missionary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Title 4"/>
          <p:cNvSpPr txBox="1"/>
          <p:nvPr/>
        </p:nvSpPr>
        <p:spPr>
          <a:xfrm>
            <a:off x="1748443" y="1113905"/>
            <a:ext cx="8695113" cy="42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 The 5-Year-Old Missionary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“Whoever confesses Me before men, him I will also confess before My Father who is in heaven” (Matt. 10:32).</a:t>
            </a:r>
          </a:p>
        </p:txBody>
      </p:sp>
      <p:pic>
        <p:nvPicPr>
          <p:cNvPr id="25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extBox 1"/>
          <p:cNvSpPr txBox="1"/>
          <p:nvPr/>
        </p:nvSpPr>
        <p:spPr>
          <a:xfrm>
            <a:off x="1740129" y="1864255"/>
            <a:ext cx="8711740" cy="273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you serve other people and be a missionary for God? Give some examples.</a:t>
            </a:r>
          </a:p>
          <a:p>
            <a:pPr marL="457200" indent="-4572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Why do you think God wants little children to witness for Him?</a:t>
            </a:r>
          </a:p>
          <a:p>
            <a:pPr marL="457200" indent="-4572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457200" indent="-4572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Plan some things that you could do in the following days to help others know God better.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70FE3D-A2CB-BB48-A3BA-DFBC171605A2}"/>
              </a:ext>
            </a:extLst>
          </p:cNvPr>
          <p:cNvSpPr txBox="1"/>
          <p:nvPr/>
        </p:nvSpPr>
        <p:spPr>
          <a:xfrm>
            <a:off x="777268" y="194440"/>
            <a:ext cx="484371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Question: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186</Words>
  <Application>Microsoft Macintosh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6</cp:revision>
  <dcterms:modified xsi:type="dcterms:W3CDTF">2020-08-11T15:06:32Z</dcterms:modified>
</cp:coreProperties>
</file>