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300" r:id="rId3"/>
    <p:sldId id="301" r:id="rId4"/>
    <p:sldId id="302" r:id="rId5"/>
    <p:sldId id="303" r:id="rId6"/>
    <p:sldId id="304" r:id="rId7"/>
    <p:sldId id="307" r:id="rId8"/>
    <p:sldId id="305" r:id="rId9"/>
    <p:sldId id="306" r:id="rId1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8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8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Texto do Título</a:t>
            </a:r>
          </a:p>
        </p:txBody>
      </p:sp>
      <p:sp>
        <p:nvSpPr>
          <p:cNvPr id="1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93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9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o do Título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02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0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1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do Título</a:t>
            </a:r>
          </a:p>
        </p:txBody>
      </p:sp>
      <p:sp>
        <p:nvSpPr>
          <p:cNvPr id="3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9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8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do Título</a:t>
            </a:r>
          </a:p>
        </p:txBody>
      </p:sp>
      <p:sp>
        <p:nvSpPr>
          <p:cNvPr id="73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Texto do Título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2" descr="Picture 2"/>
          <p:cNvPicPr>
            <a:picLocks noChangeAspect="1"/>
          </p:cNvPicPr>
          <p:nvPr/>
        </p:nvPicPr>
        <p:blipFill>
          <a:blip r:embed="rId2"/>
          <a:srcRect t="15602"/>
          <a:stretch>
            <a:fillRect/>
          </a:stretch>
        </p:blipFill>
        <p:spPr>
          <a:xfrm flipH="1">
            <a:off x="0" y="-2"/>
            <a:ext cx="12192000" cy="6858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51020" y="-982981"/>
            <a:ext cx="6858001" cy="882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718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Title 4"/>
          <p:cNvSpPr txBox="1"/>
          <p:nvPr/>
        </p:nvSpPr>
        <p:spPr>
          <a:xfrm>
            <a:off x="4791455" y="2736968"/>
            <a:ext cx="6389268" cy="1085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90000"/>
              </a:lnSpc>
              <a:defRPr sz="66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lang="en-US" dirty="0"/>
              <a:t>DAY 6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Picture 2" descr="Picture 2"/>
          <p:cNvPicPr>
            <a:picLocks noChangeAspect="1"/>
          </p:cNvPicPr>
          <p:nvPr/>
        </p:nvPicPr>
        <p:blipFill>
          <a:blip r:embed="rId2"/>
          <a:srcRect b="27036"/>
          <a:stretch>
            <a:fillRect/>
          </a:stretch>
        </p:blipFill>
        <p:spPr>
          <a:xfrm>
            <a:off x="-555663" y="0"/>
            <a:ext cx="12747663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51020" y="-982981"/>
            <a:ext cx="6858001" cy="882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718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Title 4"/>
          <p:cNvSpPr txBox="1"/>
          <p:nvPr/>
        </p:nvSpPr>
        <p:spPr>
          <a:xfrm>
            <a:off x="5422603" y="1472918"/>
            <a:ext cx="5758119" cy="1363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t>Back </a:t>
            </a:r>
            <a:r>
              <a:rPr dirty="0"/>
              <a:t>to Bethel</a:t>
            </a:r>
          </a:p>
        </p:txBody>
      </p:sp>
      <p:sp>
        <p:nvSpPr>
          <p:cNvPr id="321" name="Title 4"/>
          <p:cNvSpPr txBox="1"/>
          <p:nvPr/>
        </p:nvSpPr>
        <p:spPr>
          <a:xfrm>
            <a:off x="5868785" y="2836844"/>
            <a:ext cx="5311938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72000"/>
              </a:lnSpc>
              <a:defRPr sz="29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lvl1pPr>
          </a:lstStyle>
          <a:p>
            <a:r>
              <a:t>“And the stone which I have set as a pillar shall be God’s house, and of all that You give me I will surely give a tenth to You” (Gen. 28:22).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cture 2">
            <a:extLst>
              <a:ext uri="{FF2B5EF4-FFF2-40B4-BE49-F238E27FC236}">
                <a16:creationId xmlns:a16="http://schemas.microsoft.com/office/drawing/2014/main" id="{2C325B79-AE08-774A-8608-F9CF546FEE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036"/>
          <a:stretch>
            <a:fillRect/>
          </a:stretch>
        </p:blipFill>
        <p:spPr>
          <a:xfrm>
            <a:off x="-555663" y="0"/>
            <a:ext cx="12747663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Picture 5">
            <a:extLst>
              <a:ext uri="{FF2B5EF4-FFF2-40B4-BE49-F238E27FC236}">
                <a16:creationId xmlns:a16="http://schemas.microsoft.com/office/drawing/2014/main" id="{8D383CBA-09B0-774A-92B6-5EA2DFFDE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51020" y="-982981"/>
            <a:ext cx="6858001" cy="8823961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Title 4"/>
          <p:cNvSpPr txBox="1"/>
          <p:nvPr/>
        </p:nvSpPr>
        <p:spPr>
          <a:xfrm>
            <a:off x="5724259" y="2316186"/>
            <a:ext cx="5636115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Bethel, the Meeting Place with God </a:t>
            </a:r>
          </a:p>
        </p:txBody>
      </p:sp>
      <p:pic>
        <p:nvPicPr>
          <p:cNvPr id="325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cture 2">
            <a:extLst>
              <a:ext uri="{FF2B5EF4-FFF2-40B4-BE49-F238E27FC236}">
                <a16:creationId xmlns:a16="http://schemas.microsoft.com/office/drawing/2014/main" id="{6F8A9346-683F-9342-86AC-59A02F2B96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036"/>
          <a:stretch>
            <a:fillRect/>
          </a:stretch>
        </p:blipFill>
        <p:spPr>
          <a:xfrm>
            <a:off x="-277833" y="0"/>
            <a:ext cx="12747663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Picture 5">
            <a:extLst>
              <a:ext uri="{FF2B5EF4-FFF2-40B4-BE49-F238E27FC236}">
                <a16:creationId xmlns:a16="http://schemas.microsoft.com/office/drawing/2014/main" id="{2B251B56-345B-C545-B5BF-25CE03083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659778" y="-982980"/>
            <a:ext cx="6858001" cy="8823961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Title 4"/>
          <p:cNvSpPr txBox="1"/>
          <p:nvPr/>
        </p:nvSpPr>
        <p:spPr>
          <a:xfrm>
            <a:off x="5270720" y="2316187"/>
            <a:ext cx="5636115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Vows at the </a:t>
            </a:r>
            <a:r>
              <a:rPr lang="en-US" dirty="0"/>
              <a:t>Place of Worship</a:t>
            </a:r>
            <a:endParaRPr dirty="0"/>
          </a:p>
        </p:txBody>
      </p:sp>
      <p:pic>
        <p:nvPicPr>
          <p:cNvPr id="329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cture 2">
            <a:extLst>
              <a:ext uri="{FF2B5EF4-FFF2-40B4-BE49-F238E27FC236}">
                <a16:creationId xmlns:a16="http://schemas.microsoft.com/office/drawing/2014/main" id="{CAEAD32A-B4E7-9949-9E50-8150D14BAE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7036"/>
          <a:stretch>
            <a:fillRect/>
          </a:stretch>
        </p:blipFill>
        <p:spPr>
          <a:xfrm>
            <a:off x="-401282" y="1"/>
            <a:ext cx="12747661" cy="6857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Picture 5">
            <a:extLst>
              <a:ext uri="{FF2B5EF4-FFF2-40B4-BE49-F238E27FC236}">
                <a16:creationId xmlns:a16="http://schemas.microsoft.com/office/drawing/2014/main" id="{1C60A3B4-6074-5F48-8576-B2FF5C18C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505398" y="-982982"/>
            <a:ext cx="6858001" cy="8823961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Title 4"/>
          <p:cNvSpPr txBox="1"/>
          <p:nvPr/>
        </p:nvSpPr>
        <p:spPr>
          <a:xfrm>
            <a:off x="5320498" y="1954162"/>
            <a:ext cx="5636115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dirty="0"/>
              <a:t>Vow Renewal</a:t>
            </a:r>
          </a:p>
        </p:txBody>
      </p:sp>
      <p:pic>
        <p:nvPicPr>
          <p:cNvPr id="333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Rectangle 3"/>
          <p:cNvSpPr/>
          <p:nvPr/>
        </p:nvSpPr>
        <p:spPr>
          <a:xfrm>
            <a:off x="-1" y="0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36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TextBox 1"/>
          <p:cNvSpPr txBox="1"/>
          <p:nvPr/>
        </p:nvSpPr>
        <p:spPr>
          <a:xfrm>
            <a:off x="1497483" y="1814396"/>
            <a:ext cx="9407240" cy="3416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How does worship change my life and that of my family?</a:t>
            </a:r>
          </a:p>
          <a:p>
            <a:pPr marL="342900" indent="-3429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endParaRPr dirty="0"/>
          </a:p>
          <a:p>
            <a:pPr marL="342900" indent="-342900">
              <a:buSzPct val="100000"/>
              <a:buAutoNum type="arabicPeriod" startAt="2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John abruptly concludes his first epistle with the warning, “Little children, keep yourselves free of idols” (1 John 5:21). Why?</a:t>
            </a:r>
          </a:p>
          <a:p>
            <a:pPr marL="342900" indent="-342900">
              <a:buSzPct val="100000"/>
              <a:buAutoNum type="arabicPeriod" startAt="2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endParaRPr dirty="0"/>
          </a:p>
          <a:p>
            <a:pPr marL="342900" indent="-342900">
              <a:buSzPct val="100000"/>
              <a:buAutoNum type="arabicPeriod" startAt="3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Are there any delays in my life regarding faithfulness in returning the tithe? What keeps me from committing to God as Jacob did?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778B1F-E919-D940-A53B-44DDAF134295}"/>
              </a:ext>
            </a:extLst>
          </p:cNvPr>
          <p:cNvSpPr txBox="1"/>
          <p:nvPr/>
        </p:nvSpPr>
        <p:spPr>
          <a:xfrm>
            <a:off x="210207" y="227077"/>
            <a:ext cx="5636115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lang="en-US" dirty="0"/>
              <a:t>Questions:</a:t>
            </a:r>
            <a:endParaRPr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Picture 2" descr="Picture 2"/>
          <p:cNvPicPr>
            <a:picLocks noChangeAspect="1"/>
          </p:cNvPicPr>
          <p:nvPr/>
        </p:nvPicPr>
        <p:blipFill>
          <a:blip r:embed="rId2"/>
          <a:srcRect t="4587" r="14851" b="8546"/>
          <a:stretch>
            <a:fillRect/>
          </a:stretch>
        </p:blipFill>
        <p:spPr>
          <a:xfrm flipH="1">
            <a:off x="-555661" y="0"/>
            <a:ext cx="1274766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4351020" y="-982981"/>
            <a:ext cx="6858001" cy="8823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718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Title 4"/>
          <p:cNvSpPr txBox="1"/>
          <p:nvPr/>
        </p:nvSpPr>
        <p:spPr>
          <a:xfrm>
            <a:off x="6528390" y="1637414"/>
            <a:ext cx="4652332" cy="1363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t>Five </a:t>
            </a:r>
            <a:r>
              <a:rPr dirty="0"/>
              <a:t>Times Rewarded </a:t>
            </a:r>
          </a:p>
        </p:txBody>
      </p:sp>
      <p:sp>
        <p:nvSpPr>
          <p:cNvPr id="352" name="Title 4"/>
          <p:cNvSpPr txBox="1"/>
          <p:nvPr/>
        </p:nvSpPr>
        <p:spPr>
          <a:xfrm>
            <a:off x="7017487" y="2836844"/>
            <a:ext cx="4163234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pPr algn="r">
              <a:lnSpc>
                <a:spcPct val="90000"/>
              </a:lnSpc>
              <a:defRPr sz="32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t>“For God loves a cheerful giver” </a:t>
            </a:r>
            <a:endParaRPr sz="4400">
              <a:solidFill>
                <a:srgbClr val="FFCC00"/>
              </a:solidFill>
            </a:endParaRPr>
          </a:p>
          <a:p>
            <a:pPr algn="r">
              <a:lnSpc>
                <a:spcPct val="90000"/>
              </a:lnSpc>
              <a:defRPr sz="32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t>(2 Cor. 9:7).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Rectangle 3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0" name="Title 4"/>
          <p:cNvSpPr txBox="1"/>
          <p:nvPr/>
        </p:nvSpPr>
        <p:spPr>
          <a:xfrm>
            <a:off x="1748443" y="1113905"/>
            <a:ext cx="8695113" cy="425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pPr>
            <a:r>
              <a:t>Children’s Story: </a:t>
            </a:r>
            <a:endParaRPr>
              <a:solidFill>
                <a:srgbClr val="FFCC00"/>
              </a:solidFill>
            </a:endParaRPr>
          </a:p>
          <a:p>
            <a: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pPr>
            <a:r>
              <a:t>Five Times Rewarded </a:t>
            </a:r>
            <a:endParaRPr>
              <a:solidFill>
                <a:srgbClr val="FFCC00"/>
              </a:solidFill>
            </a:endParaRPr>
          </a:p>
          <a:p>
            <a: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pPr>
            <a:endParaRPr>
              <a:solidFill>
                <a:srgbClr val="FFCC00"/>
              </a:solidFill>
            </a:endParaRPr>
          </a:p>
          <a:p>
            <a:pPr algn="ctr">
              <a:lnSpc>
                <a:spcPct val="90000"/>
              </a:lnSpc>
              <a:defRPr sz="32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t>“For God loves a cheerful giver”</a:t>
            </a:r>
            <a:endParaRPr sz="4400">
              <a:solidFill>
                <a:srgbClr val="FFCC00"/>
              </a:solidFill>
            </a:endParaRPr>
          </a:p>
          <a:p>
            <a:pPr algn="ctr">
              <a:lnSpc>
                <a:spcPct val="90000"/>
              </a:lnSpc>
              <a:defRPr sz="32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t>(2 Cor. 9:7).</a:t>
            </a:r>
          </a:p>
        </p:txBody>
      </p:sp>
      <p:pic>
        <p:nvPicPr>
          <p:cNvPr id="34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Rectangle 3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44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725" y="5529415"/>
            <a:ext cx="1734549" cy="369748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TextBox 1"/>
          <p:cNvSpPr txBox="1"/>
          <p:nvPr/>
        </p:nvSpPr>
        <p:spPr>
          <a:xfrm>
            <a:off x="1539524" y="2014093"/>
            <a:ext cx="9407240" cy="304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Do you think God needs our money? Why do you think He wants us to return the tithe?</a:t>
            </a:r>
          </a:p>
          <a:p>
            <a:pPr marL="342900" indent="-342900">
              <a:buSzPct val="100000"/>
              <a:buAutoNum type="arabicPeriod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endParaRPr dirty="0"/>
          </a:p>
          <a:p>
            <a:pPr marL="342900" indent="-342900">
              <a:buSzPct val="100000"/>
              <a:buAutoNum type="arabicPeriod" startAt="2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How can you share what you have with God and other people?</a:t>
            </a:r>
          </a:p>
          <a:p>
            <a:pPr marL="342900" indent="-342900">
              <a:buSzPct val="100000"/>
              <a:buAutoNum type="arabicPeriod" startAt="2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endParaRPr dirty="0"/>
          </a:p>
          <a:p>
            <a:pPr marL="342900" indent="-342900">
              <a:buSzPct val="100000"/>
              <a:buAutoNum type="arabicPeriod" startAt="3"/>
              <a:defRPr sz="2400">
                <a:solidFill>
                  <a:srgbClr val="FFFFFF"/>
                </a:solidFill>
                <a:latin typeface="Gotham-BookItalic"/>
                <a:ea typeface="Gotham-BookItalic"/>
                <a:cs typeface="Gotham-BookItalic"/>
                <a:sym typeface="Gotham Book"/>
              </a:defRPr>
            </a:pPr>
            <a:r>
              <a:rPr dirty="0"/>
              <a:t>Do you think you can find ways to return the tithe, even though you might not have an income?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A76CF96-26A3-5247-8A97-875FF1535EB9}"/>
              </a:ext>
            </a:extLst>
          </p:cNvPr>
          <p:cNvSpPr txBox="1"/>
          <p:nvPr/>
        </p:nvSpPr>
        <p:spPr>
          <a:xfrm>
            <a:off x="294288" y="591913"/>
            <a:ext cx="5636115" cy="2142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400">
                <a:solidFill>
                  <a:srgbClr val="FFFFFF"/>
                </a:solidFill>
                <a:latin typeface="Gotham Ultra"/>
                <a:ea typeface="Gotham Ultra"/>
                <a:cs typeface="Gotham Ultra"/>
                <a:sym typeface="Gotham Ultra"/>
              </a:defRPr>
            </a:lvl1pPr>
          </a:lstStyle>
          <a:p>
            <a:r>
              <a:rPr lang="en-US" dirty="0"/>
              <a:t>Questions:</a:t>
            </a:r>
            <a:endParaRPr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216</Words>
  <Application>Microsoft Macintosh PowerPoint</Application>
  <PresentationFormat>Widescreen</PresentationFormat>
  <Paragraphs>26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Gotham Ultra</vt:lpstr>
      <vt:lpstr>Gotham-BookItalic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Flomo, Johnetta B.</cp:lastModifiedBy>
  <cp:revision>11</cp:revision>
  <dcterms:modified xsi:type="dcterms:W3CDTF">2020-08-11T15:04:33Z</dcterms:modified>
</cp:coreProperties>
</file>