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308" r:id="rId3"/>
    <p:sldId id="309" r:id="rId4"/>
    <p:sldId id="310" r:id="rId5"/>
    <p:sldId id="311" r:id="rId6"/>
    <p:sldId id="312" r:id="rId7"/>
    <p:sldId id="313" r:id="rId8"/>
    <p:sldId id="316" r:id="rId9"/>
    <p:sldId id="314" r:id="rId10"/>
    <p:sldId id="315" r:id="rId1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8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8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Texto do Título</a:t>
            </a:r>
          </a:p>
        </p:txBody>
      </p:sp>
      <p:sp>
        <p:nvSpPr>
          <p:cNvPr id="1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93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9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o do Título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02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0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1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do Título</a:t>
            </a:r>
          </a:p>
        </p:txBody>
      </p:sp>
      <p:sp>
        <p:nvSpPr>
          <p:cNvPr id="3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9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8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do Título</a:t>
            </a:r>
          </a:p>
        </p:txBody>
      </p:sp>
      <p:sp>
        <p:nvSpPr>
          <p:cNvPr id="73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do Título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2" descr="Picture 2"/>
          <p:cNvPicPr>
            <a:picLocks noChangeAspect="1"/>
          </p:cNvPicPr>
          <p:nvPr/>
        </p:nvPicPr>
        <p:blipFill>
          <a:blip r:embed="rId2"/>
          <a:srcRect t="15602"/>
          <a:stretch>
            <a:fillRect/>
          </a:stretch>
        </p:blipFill>
        <p:spPr>
          <a:xfrm flipH="1">
            <a:off x="0" y="-3"/>
            <a:ext cx="12192000" cy="6858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557088" y="-982980"/>
            <a:ext cx="6858001" cy="882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718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Title 4"/>
          <p:cNvSpPr txBox="1"/>
          <p:nvPr/>
        </p:nvSpPr>
        <p:spPr>
          <a:xfrm>
            <a:off x="4791455" y="2736968"/>
            <a:ext cx="6389268" cy="1085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90000"/>
              </a:lnSpc>
              <a:defRPr sz="66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lang="en-US" dirty="0"/>
              <a:t>DAY 7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Rectangle 3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86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TextBox 1"/>
          <p:cNvSpPr txBox="1"/>
          <p:nvPr/>
        </p:nvSpPr>
        <p:spPr>
          <a:xfrm>
            <a:off x="1131220" y="2177441"/>
            <a:ext cx="9929557" cy="2677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Why do you think God wants us to give offerings to church?</a:t>
            </a:r>
          </a:p>
          <a:p>
            <a:pPr marL="342900" indent="-3429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endParaRPr dirty="0"/>
          </a:p>
          <a:p>
            <a:pPr marL="342900" indent="-342900">
              <a:buSzPct val="100000"/>
              <a:buAutoNum type="arabicPeriod" startAt="2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How can our money help others to know Him?</a:t>
            </a:r>
          </a:p>
          <a:p>
            <a:pPr marL="342900" indent="-342900">
              <a:buSzPct val="100000"/>
              <a:buAutoNum type="arabicPeriod" startAt="2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endParaRPr dirty="0"/>
          </a:p>
          <a:p>
            <a:pPr marL="342900" indent="-342900">
              <a:buSzPct val="100000"/>
              <a:buAutoNum type="arabicPeriod" startAt="3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Challenge: try to save as much as possible this week and give the sum at church, asking God to use it as a blessing to those in need.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B76CD6F-64A3-2243-A727-2A0B103B3093}"/>
              </a:ext>
            </a:extLst>
          </p:cNvPr>
          <p:cNvSpPr txBox="1"/>
          <p:nvPr/>
        </p:nvSpPr>
        <p:spPr>
          <a:xfrm>
            <a:off x="-177777" y="612251"/>
            <a:ext cx="5636115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lang="en-US" dirty="0"/>
              <a:t>Questions: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Picture 3" descr="Picture 3"/>
          <p:cNvPicPr>
            <a:picLocks noChangeAspect="1"/>
          </p:cNvPicPr>
          <p:nvPr/>
        </p:nvPicPr>
        <p:blipFill>
          <a:blip r:embed="rId2"/>
          <a:srcRect t="37552" r="25957"/>
          <a:stretch>
            <a:fillRect/>
          </a:stretch>
        </p:blipFill>
        <p:spPr>
          <a:xfrm flipH="1">
            <a:off x="-1" y="-2"/>
            <a:ext cx="12192002" cy="6858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667000" y="-2667002"/>
            <a:ext cx="6858000" cy="1219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718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Title 4"/>
          <p:cNvSpPr txBox="1"/>
          <p:nvPr/>
        </p:nvSpPr>
        <p:spPr>
          <a:xfrm>
            <a:off x="5146157" y="1722475"/>
            <a:ext cx="6034565" cy="874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The Gift of Love</a:t>
            </a:r>
          </a:p>
        </p:txBody>
      </p:sp>
      <p:sp>
        <p:nvSpPr>
          <p:cNvPr id="359" name="Title 4"/>
          <p:cNvSpPr txBox="1"/>
          <p:nvPr/>
        </p:nvSpPr>
        <p:spPr>
          <a:xfrm>
            <a:off x="6018414" y="2727364"/>
            <a:ext cx="5162308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90000"/>
              </a:lnSpc>
              <a:defRPr sz="32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lvl1pPr>
          </a:lstStyle>
          <a:p>
            <a:r>
              <a:t>“But Jesus said, ‘Let her alone; she has kept this for the day of My burial’” (John 12:7).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Picture 3">
            <a:extLst>
              <a:ext uri="{FF2B5EF4-FFF2-40B4-BE49-F238E27FC236}">
                <a16:creationId xmlns:a16="http://schemas.microsoft.com/office/drawing/2014/main" id="{4AA358EC-DB99-D048-B059-95DE47F2F8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552" r="25957"/>
          <a:stretch>
            <a:fillRect/>
          </a:stretch>
        </p:blipFill>
        <p:spPr>
          <a:xfrm flipH="1">
            <a:off x="-1" y="-2"/>
            <a:ext cx="12192002" cy="6858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Picture 5">
            <a:extLst>
              <a:ext uri="{FF2B5EF4-FFF2-40B4-BE49-F238E27FC236}">
                <a16:creationId xmlns:a16="http://schemas.microsoft.com/office/drawing/2014/main" id="{53FA3B89-13FA-A442-AA52-22048A8EA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655614" y="-2645841"/>
            <a:ext cx="6858000" cy="12192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Title 4"/>
          <p:cNvSpPr txBox="1"/>
          <p:nvPr/>
        </p:nvSpPr>
        <p:spPr>
          <a:xfrm>
            <a:off x="5989611" y="2431496"/>
            <a:ext cx="5636115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The Context in the Gospel of John</a:t>
            </a:r>
          </a:p>
        </p:txBody>
      </p:sp>
      <p:pic>
        <p:nvPicPr>
          <p:cNvPr id="363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Picture 3">
            <a:extLst>
              <a:ext uri="{FF2B5EF4-FFF2-40B4-BE49-F238E27FC236}">
                <a16:creationId xmlns:a16="http://schemas.microsoft.com/office/drawing/2014/main" id="{B50F8C89-9444-2646-888C-F202D87E09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552" r="25957"/>
          <a:stretch>
            <a:fillRect/>
          </a:stretch>
        </p:blipFill>
        <p:spPr>
          <a:xfrm flipH="1">
            <a:off x="-1" y="-2"/>
            <a:ext cx="12192002" cy="6858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Picture 5">
            <a:extLst>
              <a:ext uri="{FF2B5EF4-FFF2-40B4-BE49-F238E27FC236}">
                <a16:creationId xmlns:a16="http://schemas.microsoft.com/office/drawing/2014/main" id="{2AFD7775-1AA9-FB44-BBD8-C4430C047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667000" y="-2667002"/>
            <a:ext cx="6858000" cy="12192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Title 4"/>
          <p:cNvSpPr txBox="1"/>
          <p:nvPr/>
        </p:nvSpPr>
        <p:spPr>
          <a:xfrm>
            <a:off x="6095999" y="2428425"/>
            <a:ext cx="5636115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Dinner at Simon’s House</a:t>
            </a:r>
          </a:p>
        </p:txBody>
      </p:sp>
      <p:pic>
        <p:nvPicPr>
          <p:cNvPr id="367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Picture 3">
            <a:extLst>
              <a:ext uri="{FF2B5EF4-FFF2-40B4-BE49-F238E27FC236}">
                <a16:creationId xmlns:a16="http://schemas.microsoft.com/office/drawing/2014/main" id="{D3C64F66-6C4A-764C-80FB-A24054AB62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552" r="25957"/>
          <a:stretch>
            <a:fillRect/>
          </a:stretch>
        </p:blipFill>
        <p:spPr>
          <a:xfrm flipH="1">
            <a:off x="-1" y="-2"/>
            <a:ext cx="12192002" cy="6858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Picture 5">
            <a:extLst>
              <a:ext uri="{FF2B5EF4-FFF2-40B4-BE49-F238E27FC236}">
                <a16:creationId xmlns:a16="http://schemas.microsoft.com/office/drawing/2014/main" id="{7E2264CE-1E35-B747-BCAD-32F3D0BDD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666999" y="-2667000"/>
            <a:ext cx="6858000" cy="12192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Title 4"/>
          <p:cNvSpPr txBox="1"/>
          <p:nvPr/>
        </p:nvSpPr>
        <p:spPr>
          <a:xfrm>
            <a:off x="5700509" y="2357924"/>
            <a:ext cx="5636115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Two Characters with Totally Different Attitudes</a:t>
            </a:r>
          </a:p>
        </p:txBody>
      </p:sp>
      <p:pic>
        <p:nvPicPr>
          <p:cNvPr id="371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Picture 3">
            <a:extLst>
              <a:ext uri="{FF2B5EF4-FFF2-40B4-BE49-F238E27FC236}">
                <a16:creationId xmlns:a16="http://schemas.microsoft.com/office/drawing/2014/main" id="{17134743-DF73-5C4C-AE8E-52A0F9FA36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552" r="25957"/>
          <a:stretch>
            <a:fillRect/>
          </a:stretch>
        </p:blipFill>
        <p:spPr>
          <a:xfrm flipH="1">
            <a:off x="-22170" y="11875"/>
            <a:ext cx="12192002" cy="6858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Picture 5">
            <a:extLst>
              <a:ext uri="{FF2B5EF4-FFF2-40B4-BE49-F238E27FC236}">
                <a16:creationId xmlns:a16="http://schemas.microsoft.com/office/drawing/2014/main" id="{60687A28-2A24-FD42-B79F-3A9CCEA4E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644830" y="-2655122"/>
            <a:ext cx="6858000" cy="12192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Title 4"/>
          <p:cNvSpPr txBox="1"/>
          <p:nvPr/>
        </p:nvSpPr>
        <p:spPr>
          <a:xfrm>
            <a:off x="5617381" y="2547928"/>
            <a:ext cx="5636115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Gifts for God</a:t>
            </a:r>
          </a:p>
        </p:txBody>
      </p:sp>
      <p:pic>
        <p:nvPicPr>
          <p:cNvPr id="375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78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TextBox 1"/>
          <p:cNvSpPr txBox="1"/>
          <p:nvPr/>
        </p:nvSpPr>
        <p:spPr>
          <a:xfrm>
            <a:off x="1131220" y="1720839"/>
            <a:ext cx="9929557" cy="341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Am I happy that God has instituted the offering system, or is it something that bothers me?</a:t>
            </a:r>
          </a:p>
          <a:p>
            <a:pPr marL="342900" indent="-3429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endParaRPr dirty="0"/>
          </a:p>
          <a:p>
            <a:pPr marL="342900" indent="-342900">
              <a:buSzPct val="100000"/>
              <a:buAutoNum type="arabicPeriod" startAt="2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Are there gifts that God does not accept today, and if so, what are they?</a:t>
            </a:r>
          </a:p>
          <a:p>
            <a:pPr marL="342900" indent="-342900">
              <a:buSzPct val="100000"/>
              <a:buAutoNum type="arabicPeriod" startAt="2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endParaRPr dirty="0"/>
          </a:p>
          <a:p>
            <a:pPr marL="342900" indent="-342900">
              <a:buSzPct val="100000"/>
              <a:buAutoNum type="arabicPeriod" startAt="3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I am willing to decide that my offering is not out of impulse or made of sums that do not represent me. To what extent is my offering a symbol of the sacrifice at Calvary?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624526D0-E834-D345-8E17-E9B967ADBE9D}"/>
              </a:ext>
            </a:extLst>
          </p:cNvPr>
          <p:cNvSpPr txBox="1"/>
          <p:nvPr/>
        </p:nvSpPr>
        <p:spPr>
          <a:xfrm>
            <a:off x="-201528" y="160988"/>
            <a:ext cx="5636115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lang="en-US" dirty="0"/>
              <a:t>Questions:</a:t>
            </a:r>
            <a:endParaRPr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Picture 2" descr="Picture 2"/>
          <p:cNvPicPr>
            <a:picLocks noChangeAspect="1"/>
          </p:cNvPicPr>
          <p:nvPr/>
        </p:nvPicPr>
        <p:blipFill>
          <a:blip r:embed="rId2"/>
          <a:srcRect r="13568" b="27072"/>
          <a:stretch>
            <a:fillRect/>
          </a:stretch>
        </p:blipFill>
        <p:spPr>
          <a:xfrm flipH="1">
            <a:off x="0" y="-2"/>
            <a:ext cx="12192000" cy="685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51020" y="-982981"/>
            <a:ext cx="6858001" cy="882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718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Title 4"/>
          <p:cNvSpPr txBox="1"/>
          <p:nvPr/>
        </p:nvSpPr>
        <p:spPr>
          <a:xfrm>
            <a:off x="5741579" y="1316047"/>
            <a:ext cx="5439143" cy="1573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Children’s Story</a:t>
            </a:r>
          </a:p>
        </p:txBody>
      </p:sp>
      <p:sp>
        <p:nvSpPr>
          <p:cNvPr id="394" name="Title 4"/>
          <p:cNvSpPr txBox="1"/>
          <p:nvPr/>
        </p:nvSpPr>
        <p:spPr>
          <a:xfrm>
            <a:off x="6528390" y="2727364"/>
            <a:ext cx="4652332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90000"/>
              </a:lnSpc>
              <a:defRPr sz="32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lvl1pPr>
          </a:lstStyle>
          <a:p>
            <a:r>
              <a:t>“Render . . . to God the things that are God’s” (Matt. 22:21).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Rectangle 3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2" name="Title 4"/>
          <p:cNvSpPr txBox="1"/>
          <p:nvPr/>
        </p:nvSpPr>
        <p:spPr>
          <a:xfrm>
            <a:off x="1748443" y="1113905"/>
            <a:ext cx="8695113" cy="425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pPr>
            <a:r>
              <a:t>Children’s Story:</a:t>
            </a:r>
            <a:endParaRPr>
              <a:solidFill>
                <a:srgbClr val="FFCC00"/>
              </a:solidFill>
            </a:endParaRPr>
          </a:p>
          <a:p>
            <a: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pPr>
            <a:endParaRPr>
              <a:solidFill>
                <a:srgbClr val="FFCC00"/>
              </a:solidFill>
            </a:endParaRPr>
          </a:p>
          <a:p>
            <a:pPr algn="ctr">
              <a:lnSpc>
                <a:spcPct val="90000"/>
              </a:lnSpc>
              <a:defRPr sz="32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t>“Render . . . to God the things that are God’s” (Matt. 22:21).</a:t>
            </a:r>
          </a:p>
        </p:txBody>
      </p:sp>
      <p:pic>
        <p:nvPicPr>
          <p:cNvPr id="383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224</Words>
  <Application>Microsoft Macintosh PowerPoint</Application>
  <PresentationFormat>Widescreen</PresentationFormat>
  <Paragraphs>24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Gotham Ultra</vt:lpstr>
      <vt:lpstr>Gotham-BookItalic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Flomo, Johnetta B.</cp:lastModifiedBy>
  <cp:revision>14</cp:revision>
  <dcterms:modified xsi:type="dcterms:W3CDTF">2020-08-11T15:03:15Z</dcterms:modified>
</cp:coreProperties>
</file>