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6" r:id="rId3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5"/>
    <p:restoredTop sz="94622"/>
  </p:normalViewPr>
  <p:slideViewPr>
    <p:cSldViewPr snapToGrid="0" snapToObjects="1" showGuides="1">
      <p:cViewPr varScale="1">
        <p:scale>
          <a:sx n="140" d="100"/>
          <a:sy n="140" d="100"/>
        </p:scale>
        <p:origin x="200" y="225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2A3EF-0F7F-A545-B3B9-3F8674EB8758}" type="datetimeFigureOut">
              <a:rPr lang="en-US" smtClean="0"/>
              <a:pPr/>
              <a:t>10/30/17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15F06-6668-E341-8DBA-FD0D8FA0DC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2A3EF-0F7F-A545-B3B9-3F8674EB8758}" type="datetimeFigureOut">
              <a:rPr lang="en-US" smtClean="0"/>
              <a:pPr/>
              <a:t>10/30/17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15F06-6668-E341-8DBA-FD0D8FA0DC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2A3EF-0F7F-A545-B3B9-3F8674EB8758}" type="datetimeFigureOut">
              <a:rPr lang="en-US" smtClean="0"/>
              <a:pPr/>
              <a:t>10/30/17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15F06-6668-E341-8DBA-FD0D8FA0DC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2A3EF-0F7F-A545-B3B9-3F8674EB8758}" type="datetimeFigureOut">
              <a:rPr lang="en-US" smtClean="0"/>
              <a:pPr/>
              <a:t>10/30/17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15F06-6668-E341-8DBA-FD0D8FA0DC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2A3EF-0F7F-A545-B3B9-3F8674EB8758}" type="datetimeFigureOut">
              <a:rPr lang="en-US" smtClean="0"/>
              <a:pPr/>
              <a:t>10/30/17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15F06-6668-E341-8DBA-FD0D8FA0DC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2A3EF-0F7F-A545-B3B9-3F8674EB8758}" type="datetimeFigureOut">
              <a:rPr lang="en-US" smtClean="0"/>
              <a:pPr/>
              <a:t>10/30/17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15F06-6668-E341-8DBA-FD0D8FA0DC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2A3EF-0F7F-A545-B3B9-3F8674EB8758}" type="datetimeFigureOut">
              <a:rPr lang="en-US" smtClean="0"/>
              <a:pPr/>
              <a:t>10/30/17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15F06-6668-E341-8DBA-FD0D8FA0DC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2A3EF-0F7F-A545-B3B9-3F8674EB8758}" type="datetimeFigureOut">
              <a:rPr lang="en-US" smtClean="0"/>
              <a:pPr/>
              <a:t>10/30/17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15F06-6668-E341-8DBA-FD0D8FA0DC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2A3EF-0F7F-A545-B3B9-3F8674EB8758}" type="datetimeFigureOut">
              <a:rPr lang="en-US" smtClean="0"/>
              <a:pPr/>
              <a:t>10/30/17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15F06-6668-E341-8DBA-FD0D8FA0DC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2A3EF-0F7F-A545-B3B9-3F8674EB8758}" type="datetimeFigureOut">
              <a:rPr lang="en-US" smtClean="0"/>
              <a:pPr/>
              <a:t>10/30/17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15F06-6668-E341-8DBA-FD0D8FA0DC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2A3EF-0F7F-A545-B3B9-3F8674EB8758}" type="datetimeFigureOut">
              <a:rPr lang="en-US" smtClean="0"/>
              <a:pPr/>
              <a:t>10/30/17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15F06-6668-E341-8DBA-FD0D8FA0DC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D2A3EF-0F7F-A545-B3B9-3F8674EB8758}" type="datetimeFigureOut">
              <a:rPr lang="en-US" smtClean="0"/>
              <a:pPr/>
              <a:t>10/30/17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A15F06-6668-E341-8DBA-FD0D8FA0DCC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NULL" TargetMode="External"/><Relationship Id="rId4" Type="http://schemas.openxmlformats.org/officeDocument/2006/relationships/hyperlink" Target="https://www.dropbox.com/s/2j72xffeemxhxbv/NotoSansCJKjp-Light.otf?dl=0" TargetMode="External"/><Relationship Id="rId1" Type="http://schemas.openxmlformats.org/officeDocument/2006/relationships/slideLayout" Target="../slideLayouts/slideLayout1.xml"/><Relationship Id="rId2" Type="http://schemas.openxmlformats.org/officeDocument/2006/relationships/hyperlink" Target="https://www.dropbox.com/s/47zklebrdr7ga11/Walrus-Bold.otf?dl=0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96426" y="2914650"/>
            <a:ext cx="7606060" cy="1314450"/>
          </a:xfrm>
        </p:spPr>
        <p:txBody>
          <a:bodyPr>
            <a:normAutofit fontScale="47500" lnSpcReduction="20000"/>
          </a:bodyPr>
          <a:lstStyle/>
          <a:p>
            <a:r>
              <a:rPr lang="en-US" sz="4500" b="1" dirty="0" smtClean="0"/>
              <a:t>Download these fonts first:</a:t>
            </a:r>
          </a:p>
          <a:p>
            <a:r>
              <a:rPr lang="en-US" dirty="0" smtClean="0"/>
              <a:t>Walrus: </a:t>
            </a:r>
            <a:r>
              <a:rPr lang="en-US" dirty="0" smtClean="0">
                <a:hlinkClick r:id="rId2"/>
              </a:rPr>
              <a:t>https://www.dropbox.com/s/47zklebrdr7ga11/Walrus-Bold.otf?dl=0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Acklin</a:t>
            </a:r>
            <a:r>
              <a:rPr lang="en-US" dirty="0" smtClean="0"/>
              <a:t> Regular: </a:t>
            </a:r>
            <a:r>
              <a:rPr lang="en-US" dirty="0" smtClean="0">
                <a:hlinkClick r:id="rId3" invalidUrl="https://www.dropbox.com/s/34v6npxhy1hx15r/Acklin Regular.ttf?dl=0"/>
              </a:rPr>
              <a:t>https://www.dropbox.com/s/34v6npxhy1hx15r/Acklin%20Regular.ttf?dl=0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Noto</a:t>
            </a:r>
            <a:r>
              <a:rPr lang="en-US" dirty="0" smtClean="0"/>
              <a:t> Sans Light: </a:t>
            </a:r>
            <a:r>
              <a:rPr lang="en-US" dirty="0" smtClean="0">
                <a:hlinkClick r:id="rId4"/>
              </a:rPr>
              <a:t>https://www.dropbox.com/s/2j72xffeemxhxbv/NotoSansCJKjp-Light.otf?dl=0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GenerosityFactor-EditablePresentatio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784"/>
            <a:ext cx="9144000" cy="514193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04333" y="1341986"/>
            <a:ext cx="85195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latin typeface="Acklin"/>
                <a:cs typeface="Acklin"/>
              </a:rPr>
              <a:t>3.97%</a:t>
            </a:r>
            <a:endParaRPr lang="en-US" sz="1200" dirty="0">
              <a:latin typeface="Acklin"/>
              <a:cs typeface="Acklin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829860" y="1341986"/>
            <a:ext cx="9165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latin typeface="Acklin"/>
                <a:cs typeface="Acklin"/>
              </a:rPr>
              <a:t>4.03%</a:t>
            </a:r>
            <a:endParaRPr lang="en-US" sz="1200" dirty="0">
              <a:latin typeface="Acklin"/>
              <a:cs typeface="Acklin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20483" y="1341986"/>
            <a:ext cx="85195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latin typeface="Acklin"/>
                <a:cs typeface="Acklin"/>
              </a:rPr>
              <a:t>3.90%</a:t>
            </a:r>
            <a:endParaRPr lang="en-US" sz="1200" dirty="0">
              <a:latin typeface="Acklin"/>
              <a:cs typeface="Acklin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183593" y="1285183"/>
            <a:ext cx="9165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Acklin"/>
                <a:cs typeface="Acklin"/>
              </a:rPr>
              <a:t>4.14%</a:t>
            </a:r>
            <a:endParaRPr lang="en-US" sz="1600" dirty="0">
              <a:latin typeface="Acklin"/>
              <a:cs typeface="Acklin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591174" y="1285183"/>
            <a:ext cx="85195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Acklin"/>
                <a:cs typeface="Acklin"/>
              </a:rPr>
              <a:t>4.16%</a:t>
            </a:r>
            <a:endParaRPr lang="en-US" sz="1600" dirty="0">
              <a:latin typeface="Acklin"/>
              <a:cs typeface="Acklin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108825" y="1238564"/>
            <a:ext cx="9165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Acklin"/>
                <a:cs typeface="Acklin"/>
              </a:rPr>
              <a:t>5%</a:t>
            </a:r>
            <a:endParaRPr lang="en-US" dirty="0">
              <a:latin typeface="Acklin"/>
              <a:cs typeface="Acklin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910127" y="3062087"/>
            <a:ext cx="492442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Noto Sans CJK JP Light"/>
                <a:cs typeface="Noto Sans CJK JP Light"/>
              </a:rPr>
              <a:t>Not according to amount, but according to percentage/proportion:</a:t>
            </a:r>
            <a:endParaRPr lang="en-US" sz="1200" dirty="0">
              <a:latin typeface="Noto Sans CJK JP Light"/>
              <a:cs typeface="Noto Sans CJK JP Light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704416" y="4270115"/>
            <a:ext cx="3092449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 dirty="0" smtClean="0">
                <a:solidFill>
                  <a:schemeClr val="bg1">
                    <a:lumMod val="50000"/>
                  </a:schemeClr>
                </a:solidFill>
                <a:latin typeface="Noto Sans CJK JP Light"/>
                <a:cs typeface="Noto Sans CJK JP Light"/>
              </a:rPr>
              <a:t>* These are figures accessed by ASTR at the date of this edition, and they are subject to change as new data is received.</a:t>
            </a:r>
            <a:endParaRPr lang="en-US" sz="1100" dirty="0">
              <a:solidFill>
                <a:schemeClr val="bg1">
                  <a:lumMod val="50000"/>
                </a:schemeClr>
              </a:solidFill>
              <a:latin typeface="Noto Sans CJK JP Light"/>
              <a:cs typeface="Noto Sans CJK JP Light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359960" y="3425536"/>
            <a:ext cx="23135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cklin"/>
                <a:cs typeface="Acklin"/>
              </a:rPr>
              <a:t>HIGHEST GENEROSITY FACTOR IN A WORLD DIVISION IN 2015:</a:t>
            </a:r>
          </a:p>
          <a:p>
            <a:pPr algn="ctr"/>
            <a:r>
              <a:rPr lang="en-US" sz="1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cklin"/>
                <a:cs typeface="Acklin"/>
              </a:rPr>
              <a:t>5.67% </a:t>
            </a:r>
            <a:endParaRPr lang="en-US" sz="1200" dirty="0">
              <a:solidFill>
                <a:schemeClr val="tx2">
                  <a:lumMod val="60000"/>
                  <a:lumOff val="40000"/>
                </a:schemeClr>
              </a:solidFill>
              <a:latin typeface="Acklin"/>
              <a:cs typeface="Acklin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432426" y="3425536"/>
            <a:ext cx="23135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srgbClr val="660066"/>
                </a:solidFill>
                <a:latin typeface="Acklin"/>
                <a:cs typeface="Acklin"/>
              </a:rPr>
              <a:t>LOWEST GENEROSITY FACTOR IN A WORLD DIVISION IN 2015:</a:t>
            </a:r>
          </a:p>
          <a:p>
            <a:pPr algn="ctr"/>
            <a:r>
              <a:rPr lang="en-US" sz="1200" dirty="0" smtClean="0">
                <a:solidFill>
                  <a:srgbClr val="660066"/>
                </a:solidFill>
                <a:latin typeface="Acklin"/>
                <a:cs typeface="Acklin"/>
              </a:rPr>
              <a:t>1.18% </a:t>
            </a:r>
            <a:endParaRPr lang="en-US" sz="1200" dirty="0">
              <a:solidFill>
                <a:srgbClr val="660066"/>
              </a:solidFill>
              <a:latin typeface="Acklin"/>
              <a:cs typeface="Acklin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778878" y="3977501"/>
            <a:ext cx="158624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Acklin"/>
                <a:cs typeface="Acklin"/>
              </a:rPr>
              <a:t>WHAT IS</a:t>
            </a:r>
          </a:p>
          <a:p>
            <a:pPr algn="ctr"/>
            <a:r>
              <a:rPr lang="en-US" i="1" dirty="0" smtClean="0">
                <a:solidFill>
                  <a:schemeClr val="accent6">
                    <a:lumMod val="75000"/>
                  </a:schemeClr>
                </a:solidFill>
                <a:latin typeface="Acklin"/>
                <a:cs typeface="Acklin"/>
              </a:rPr>
              <a:t>MY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Acklin"/>
                <a:cs typeface="Acklin"/>
              </a:rPr>
              <a:t> PROMISE:</a:t>
            </a:r>
          </a:p>
          <a:p>
            <a:pPr algn="ctr"/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Acklin"/>
                <a:cs typeface="Acklin"/>
              </a:rPr>
              <a:t>? %</a:t>
            </a:r>
            <a:endParaRPr lang="en-US" dirty="0">
              <a:solidFill>
                <a:schemeClr val="accent6">
                  <a:lumMod val="75000"/>
                </a:schemeClr>
              </a:solidFill>
              <a:latin typeface="Acklin"/>
              <a:cs typeface="Ackli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102</Words>
  <Application>Microsoft Macintosh PowerPoint</Application>
  <PresentationFormat>On-screen Show (16:9)</PresentationFormat>
  <Paragraphs>19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Acklin</vt:lpstr>
      <vt:lpstr>Arial</vt:lpstr>
      <vt:lpstr>Calibri</vt:lpstr>
      <vt:lpstr>Noto Sans CJK JP Light</vt:lpstr>
      <vt:lpstr>Office Theme</vt:lpstr>
      <vt:lpstr>PowerPoint Presentation</vt:lpstr>
      <vt:lpstr>PowerPoint Presentation</vt:lpstr>
    </vt:vector>
  </TitlesOfParts>
  <Company>Papatoetoe Seventh-day Adventist Community Church</Company>
  <LinksUpToDate>false</LinksUpToDate>
  <SharedDoc>false</SharedDoc>
  <HyperlinksChanged>false</HyperlinksChanged>
  <AppVersion>15.0039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Jacinda Turnbull-Harman</dc:creator>
  <cp:lastModifiedBy>Flomo, Johnetta B.</cp:lastModifiedBy>
  <cp:revision>13</cp:revision>
  <dcterms:created xsi:type="dcterms:W3CDTF">2017-10-26T23:35:07Z</dcterms:created>
  <dcterms:modified xsi:type="dcterms:W3CDTF">2017-10-30T17:36:05Z</dcterms:modified>
</cp:coreProperties>
</file>