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1"/>
  </p:notesMasterIdLst>
  <p:sldIdLst>
    <p:sldId id="258" r:id="rId2"/>
    <p:sldId id="293" r:id="rId3"/>
    <p:sldId id="294" r:id="rId4"/>
    <p:sldId id="259" r:id="rId5"/>
    <p:sldId id="295" r:id="rId6"/>
    <p:sldId id="260" r:id="rId7"/>
    <p:sldId id="261" r:id="rId8"/>
    <p:sldId id="262" r:id="rId9"/>
    <p:sldId id="263" r:id="rId10"/>
    <p:sldId id="264" r:id="rId11"/>
    <p:sldId id="296" r:id="rId12"/>
    <p:sldId id="265" r:id="rId13"/>
    <p:sldId id="266" r:id="rId14"/>
    <p:sldId id="267" r:id="rId15"/>
    <p:sldId id="268" r:id="rId16"/>
    <p:sldId id="354" r:id="rId17"/>
    <p:sldId id="269" r:id="rId18"/>
    <p:sldId id="298" r:id="rId19"/>
    <p:sldId id="299" r:id="rId20"/>
    <p:sldId id="270" r:id="rId21"/>
    <p:sldId id="271" r:id="rId22"/>
    <p:sldId id="300" r:id="rId23"/>
    <p:sldId id="273" r:id="rId24"/>
    <p:sldId id="274" r:id="rId25"/>
    <p:sldId id="276" r:id="rId26"/>
    <p:sldId id="277" r:id="rId27"/>
    <p:sldId id="278" r:id="rId28"/>
    <p:sldId id="281" r:id="rId29"/>
    <p:sldId id="282" r:id="rId30"/>
    <p:sldId id="350" r:id="rId31"/>
    <p:sldId id="283" r:id="rId32"/>
    <p:sldId id="351" r:id="rId33"/>
    <p:sldId id="353" r:id="rId34"/>
    <p:sldId id="352" r:id="rId35"/>
    <p:sldId id="301" r:id="rId36"/>
    <p:sldId id="284" r:id="rId37"/>
    <p:sldId id="292" r:id="rId38"/>
    <p:sldId id="290" r:id="rId39"/>
    <p:sldId id="29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04EC2-5A61-E440-BB6A-D1DC464A4745}" type="datetimeFigureOut">
              <a:rPr lang="en-US" smtClean="0"/>
              <a:t>3/4/20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9A309-ED60-C840-89F4-2403595E7DAC}" type="slidenum">
              <a:rPr lang="en-US" smtClean="0"/>
              <a:t>‹#›</a:t>
            </a:fld>
            <a:endParaRPr lang="en-US"/>
          </a:p>
        </p:txBody>
      </p:sp>
    </p:spTree>
    <p:extLst>
      <p:ext uri="{BB962C8B-B14F-4D97-AF65-F5344CB8AC3E}">
        <p14:creationId xmlns:p14="http://schemas.microsoft.com/office/powerpoint/2010/main" val="330611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Partenariat Radical</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288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Partenariat Radical</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196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To live the </a:t>
            </a:r>
            <a:r>
              <a:rPr lang="fr-FR" sz="1200" b="0" i="0" u="none" strike="noStrike" kern="1200" baseline="0" dirty="0" err="1">
                <a:solidFill>
                  <a:schemeClr val="tx1"/>
                </a:solidFill>
                <a:latin typeface="+mn-lt"/>
                <a:ea typeface="+mn-ea"/>
                <a:cs typeface="+mn-cs"/>
              </a:rPr>
              <a:t>abundant</a:t>
            </a:r>
            <a:r>
              <a:rPr lang="fr-FR" sz="1200" b="0" i="0" u="none" strike="noStrike" kern="1200" baseline="0" dirty="0">
                <a:solidFill>
                  <a:schemeClr val="tx1"/>
                </a:solidFill>
                <a:latin typeface="+mn-lt"/>
                <a:ea typeface="+mn-ea"/>
                <a:cs typeface="+mn-cs"/>
              </a:rPr>
              <a:t> life promise by </a:t>
            </a:r>
            <a:r>
              <a:rPr lang="fr-FR" sz="1200" b="0" i="0" u="none" strike="noStrike" kern="1200" baseline="0" dirty="0" err="1">
                <a:solidFill>
                  <a:schemeClr val="tx1"/>
                </a:solidFill>
                <a:latin typeface="+mn-lt"/>
                <a:ea typeface="+mn-ea"/>
                <a:cs typeface="+mn-cs"/>
              </a:rPr>
              <a:t>Jesus</a:t>
            </a:r>
            <a:r>
              <a:rPr lang="fr-FR" sz="1200" b="0" i="0" u="none" strike="noStrike" kern="1200" baseline="0" dirty="0">
                <a:solidFill>
                  <a:schemeClr val="tx1"/>
                </a:solidFill>
                <a:latin typeface="+mn-lt"/>
                <a:ea typeface="+mn-ea"/>
                <a:cs typeface="+mn-cs"/>
              </a:rPr>
              <a:t> in John 10:10</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74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Partenariat Radical</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332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Believing and searching God is not enough, who is the God that we want to put first? Is He a slave God, a servant God or a “Jack of all trades God” that we want to put first? Is our intention only to make our life simpler, easier and more comfortable?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423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A </a:t>
            </a:r>
            <a:r>
              <a:rPr lang="fr-FR" sz="1200" b="0" i="0" u="none" strike="noStrike" kern="1200" baseline="0" dirty="0" err="1">
                <a:solidFill>
                  <a:schemeClr val="tx1"/>
                </a:solidFill>
                <a:latin typeface="+mn-lt"/>
                <a:ea typeface="+mn-ea"/>
                <a:cs typeface="+mn-cs"/>
              </a:rPr>
              <a:t>God</a:t>
            </a:r>
            <a:r>
              <a:rPr lang="fr-FR" sz="1200" b="0" i="0" u="none" strike="noStrike" kern="1200" baseline="0" dirty="0">
                <a:solidFill>
                  <a:schemeClr val="tx1"/>
                </a:solidFill>
                <a:latin typeface="+mn-lt"/>
                <a:ea typeface="+mn-ea"/>
                <a:cs typeface="+mn-cs"/>
              </a:rPr>
              <a:t> to use to </a:t>
            </a:r>
            <a:r>
              <a:rPr lang="fr-FR" sz="1200" b="0" i="0" u="none" strike="noStrike" kern="1200" baseline="0" dirty="0" err="1">
                <a:solidFill>
                  <a:schemeClr val="tx1"/>
                </a:solidFill>
                <a:latin typeface="+mn-lt"/>
                <a:ea typeface="+mn-ea"/>
                <a:cs typeface="+mn-cs"/>
              </a:rPr>
              <a:t>make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my</a:t>
            </a:r>
            <a:r>
              <a:rPr lang="fr-FR" sz="1200" b="0" i="0" u="none" strike="noStrike" kern="1200" baseline="0" dirty="0">
                <a:solidFill>
                  <a:schemeClr val="tx1"/>
                </a:solidFill>
                <a:latin typeface="+mn-lt"/>
                <a:ea typeface="+mn-ea"/>
                <a:cs typeface="+mn-cs"/>
              </a:rPr>
              <a:t> life </a:t>
            </a:r>
            <a:r>
              <a:rPr lang="fr-FR" sz="1200" b="0" i="0" u="none" strike="noStrike" kern="1200" baseline="0" dirty="0" err="1">
                <a:solidFill>
                  <a:schemeClr val="tx1"/>
                </a:solidFill>
                <a:latin typeface="+mn-lt"/>
                <a:ea typeface="+mn-ea"/>
                <a:cs typeface="+mn-cs"/>
              </a:rPr>
              <a:t>simpler</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easier</a:t>
            </a:r>
            <a:r>
              <a:rPr lang="fr-FR" sz="1200" b="0" i="0" u="none" strike="noStrike" kern="1200" baseline="0" dirty="0">
                <a:solidFill>
                  <a:schemeClr val="tx1"/>
                </a:solidFill>
                <a:latin typeface="+mn-lt"/>
                <a:ea typeface="+mn-ea"/>
                <a:cs typeface="+mn-cs"/>
              </a:rPr>
              <a:t> and more </a:t>
            </a:r>
            <a:r>
              <a:rPr lang="fr-FR" sz="1200" b="0" i="0" u="none" strike="noStrike" kern="1200" baseline="0" dirty="0" err="1">
                <a:solidFill>
                  <a:schemeClr val="tx1"/>
                </a:solidFill>
                <a:latin typeface="+mn-lt"/>
                <a:ea typeface="+mn-ea"/>
                <a:cs typeface="+mn-cs"/>
              </a:rPr>
              <a:t>comfortable</a:t>
            </a:r>
            <a:r>
              <a:rPr lang="fr-FR" sz="1200" b="0" i="0" u="none" strike="noStrike" kern="1200" baseline="0" dirty="0">
                <a:solidFill>
                  <a:schemeClr val="tx1"/>
                </a:solidFill>
                <a:latin typeface="+mn-lt"/>
                <a:ea typeface="+mn-ea"/>
                <a:cs typeface="+mn-cs"/>
              </a:rPr>
              <a:t>. A </a:t>
            </a:r>
            <a:r>
              <a:rPr lang="fr-FR" sz="1200" b="0" i="0" u="none" strike="noStrike" kern="1200" baseline="0" dirty="0" err="1">
                <a:solidFill>
                  <a:schemeClr val="tx1"/>
                </a:solidFill>
                <a:latin typeface="+mn-lt"/>
                <a:ea typeface="+mn-ea"/>
                <a:cs typeface="+mn-cs"/>
              </a:rPr>
              <a:t>commodity</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God</a:t>
            </a:r>
            <a:r>
              <a:rPr lang="fr-FR" sz="1200" b="0" i="0" u="none" strike="noStrike" kern="1200" baseline="0" dirty="0">
                <a:solidFill>
                  <a:schemeClr val="tx1"/>
                </a:solidFill>
                <a:latin typeface="+mn-lt"/>
                <a:ea typeface="+mn-ea"/>
                <a:cs typeface="+mn-cs"/>
              </a:rPr>
              <a:t>. </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The Story of the HELPER! </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748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A </a:t>
            </a:r>
            <a:r>
              <a:rPr lang="fr-FR" sz="1200" b="0" i="0" u="none" strike="noStrike" kern="1200" baseline="0" dirty="0" err="1">
                <a:solidFill>
                  <a:schemeClr val="tx1"/>
                </a:solidFill>
                <a:latin typeface="+mn-lt"/>
                <a:ea typeface="+mn-ea"/>
                <a:cs typeface="+mn-cs"/>
              </a:rPr>
              <a:t>God</a:t>
            </a:r>
            <a:r>
              <a:rPr lang="fr-FR" sz="1200" b="0" i="0" u="none" strike="noStrike" kern="1200" baseline="0" dirty="0">
                <a:solidFill>
                  <a:schemeClr val="tx1"/>
                </a:solidFill>
                <a:latin typeface="+mn-lt"/>
                <a:ea typeface="+mn-ea"/>
                <a:cs typeface="+mn-cs"/>
              </a:rPr>
              <a:t> to use to </a:t>
            </a:r>
            <a:r>
              <a:rPr lang="fr-FR" sz="1200" b="0" i="0" u="none" strike="noStrike" kern="1200" baseline="0" dirty="0" err="1">
                <a:solidFill>
                  <a:schemeClr val="tx1"/>
                </a:solidFill>
                <a:latin typeface="+mn-lt"/>
                <a:ea typeface="+mn-ea"/>
                <a:cs typeface="+mn-cs"/>
              </a:rPr>
              <a:t>make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my</a:t>
            </a:r>
            <a:r>
              <a:rPr lang="fr-FR" sz="1200" b="0" i="0" u="none" strike="noStrike" kern="1200" baseline="0" dirty="0">
                <a:solidFill>
                  <a:schemeClr val="tx1"/>
                </a:solidFill>
                <a:latin typeface="+mn-lt"/>
                <a:ea typeface="+mn-ea"/>
                <a:cs typeface="+mn-cs"/>
              </a:rPr>
              <a:t> life </a:t>
            </a:r>
            <a:r>
              <a:rPr lang="fr-FR" sz="1200" b="0" i="0" u="none" strike="noStrike" kern="1200" baseline="0" dirty="0" err="1">
                <a:solidFill>
                  <a:schemeClr val="tx1"/>
                </a:solidFill>
                <a:latin typeface="+mn-lt"/>
                <a:ea typeface="+mn-ea"/>
                <a:cs typeface="+mn-cs"/>
              </a:rPr>
              <a:t>simpler</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easier</a:t>
            </a:r>
            <a:r>
              <a:rPr lang="fr-FR" sz="1200" b="0" i="0" u="none" strike="noStrike" kern="1200" baseline="0" dirty="0">
                <a:solidFill>
                  <a:schemeClr val="tx1"/>
                </a:solidFill>
                <a:latin typeface="+mn-lt"/>
                <a:ea typeface="+mn-ea"/>
                <a:cs typeface="+mn-cs"/>
              </a:rPr>
              <a:t> and more </a:t>
            </a:r>
            <a:r>
              <a:rPr lang="fr-FR" sz="1200" b="0" i="0" u="none" strike="noStrike" kern="1200" baseline="0" dirty="0" err="1">
                <a:solidFill>
                  <a:schemeClr val="tx1"/>
                </a:solidFill>
                <a:latin typeface="+mn-lt"/>
                <a:ea typeface="+mn-ea"/>
                <a:cs typeface="+mn-cs"/>
              </a:rPr>
              <a:t>comfortable</a:t>
            </a:r>
            <a:r>
              <a:rPr lang="fr-FR" sz="1200" b="0" i="0" u="none" strike="noStrike" kern="1200" baseline="0" dirty="0">
                <a:solidFill>
                  <a:schemeClr val="tx1"/>
                </a:solidFill>
                <a:latin typeface="+mn-lt"/>
                <a:ea typeface="+mn-ea"/>
                <a:cs typeface="+mn-cs"/>
              </a:rPr>
              <a:t>. A </a:t>
            </a:r>
            <a:r>
              <a:rPr lang="fr-FR" sz="1200" b="0" i="0" u="none" strike="noStrike" kern="1200" baseline="0" dirty="0" err="1">
                <a:solidFill>
                  <a:schemeClr val="tx1"/>
                </a:solidFill>
                <a:latin typeface="+mn-lt"/>
                <a:ea typeface="+mn-ea"/>
                <a:cs typeface="+mn-cs"/>
              </a:rPr>
              <a:t>commodity</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God</a:t>
            </a:r>
            <a:r>
              <a:rPr lang="fr-FR" sz="1200" b="0" i="0" u="none" strike="noStrike" kern="1200" baseline="0">
                <a:solidFill>
                  <a:schemeClr val="tx1"/>
                </a:solidFill>
                <a:latin typeface="+mn-lt"/>
                <a:ea typeface="+mn-ea"/>
                <a:cs typeface="+mn-cs"/>
              </a:rPr>
              <a:t>. </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136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noProof="0" dirty="0">
                <a:solidFill>
                  <a:schemeClr val="tx1"/>
                </a:solidFill>
                <a:latin typeface="+mn-lt"/>
                <a:ea typeface="+mn-ea"/>
                <a:cs typeface="+mn-cs"/>
              </a:rPr>
              <a:t>An </a:t>
            </a:r>
            <a:r>
              <a:rPr lang="fr-FR" sz="1200" b="0" i="0" u="none" strike="noStrike" kern="1200" baseline="0" noProof="0" dirty="0" err="1">
                <a:solidFill>
                  <a:schemeClr val="tx1"/>
                </a:solidFill>
                <a:latin typeface="+mn-lt"/>
                <a:ea typeface="+mn-ea"/>
                <a:cs typeface="+mn-cs"/>
              </a:rPr>
              <a:t>Extract</a:t>
            </a:r>
            <a:r>
              <a:rPr lang="fr-FR" sz="1200" b="0" i="0" u="none" strike="noStrike" kern="1200" baseline="0" noProof="0" dirty="0">
                <a:solidFill>
                  <a:schemeClr val="tx1"/>
                </a:solidFill>
                <a:latin typeface="+mn-lt"/>
                <a:ea typeface="+mn-ea"/>
                <a:cs typeface="+mn-cs"/>
              </a:rPr>
              <a:t> of the sermon of the </a:t>
            </a:r>
            <a:r>
              <a:rPr lang="fr-FR" sz="1200" b="0" i="0" u="none" strike="noStrike" kern="1200" baseline="0" noProof="0" dirty="0" err="1">
                <a:solidFill>
                  <a:schemeClr val="tx1"/>
                </a:solidFill>
                <a:latin typeface="+mn-lt"/>
                <a:ea typeface="+mn-ea"/>
                <a:cs typeface="+mn-cs"/>
              </a:rPr>
              <a:t>mount</a:t>
            </a:r>
            <a:r>
              <a:rPr lang="fr-FR" sz="1200" b="0" i="0" u="none" strike="noStrike" kern="1200" baseline="0" noProof="0" dirty="0">
                <a:solidFill>
                  <a:schemeClr val="tx1"/>
                </a:solidFill>
                <a:latin typeface="+mn-lt"/>
                <a:ea typeface="+mn-ea"/>
                <a:cs typeface="+mn-cs"/>
              </a:rPr>
              <a:t>. </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989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A </a:t>
            </a:r>
            <a:r>
              <a:rPr lang="fr-FR" sz="1200" b="0" i="0" u="none" strike="noStrike" kern="1200" baseline="0" dirty="0" err="1">
                <a:solidFill>
                  <a:schemeClr val="tx1"/>
                </a:solidFill>
                <a:latin typeface="+mn-lt"/>
                <a:ea typeface="+mn-ea"/>
                <a:cs typeface="+mn-cs"/>
              </a:rPr>
              <a:t>God</a:t>
            </a:r>
            <a:r>
              <a:rPr lang="fr-FR" sz="1200" b="0" i="0" u="none" strike="noStrike" kern="1200" baseline="0" dirty="0">
                <a:solidFill>
                  <a:schemeClr val="tx1"/>
                </a:solidFill>
                <a:latin typeface="+mn-lt"/>
                <a:ea typeface="+mn-ea"/>
                <a:cs typeface="+mn-cs"/>
              </a:rPr>
              <a:t> to use to </a:t>
            </a:r>
            <a:r>
              <a:rPr lang="fr-FR" sz="1200" b="0" i="0" u="none" strike="noStrike" kern="1200" baseline="0" dirty="0" err="1">
                <a:solidFill>
                  <a:schemeClr val="tx1"/>
                </a:solidFill>
                <a:latin typeface="+mn-lt"/>
                <a:ea typeface="+mn-ea"/>
                <a:cs typeface="+mn-cs"/>
              </a:rPr>
              <a:t>make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my</a:t>
            </a:r>
            <a:r>
              <a:rPr lang="fr-FR" sz="1200" b="0" i="0" u="none" strike="noStrike" kern="1200" baseline="0" dirty="0">
                <a:solidFill>
                  <a:schemeClr val="tx1"/>
                </a:solidFill>
                <a:latin typeface="+mn-lt"/>
                <a:ea typeface="+mn-ea"/>
                <a:cs typeface="+mn-cs"/>
              </a:rPr>
              <a:t> life </a:t>
            </a:r>
            <a:r>
              <a:rPr lang="fr-FR" sz="1200" b="0" i="0" u="none" strike="noStrike" kern="1200" baseline="0" dirty="0" err="1">
                <a:solidFill>
                  <a:schemeClr val="tx1"/>
                </a:solidFill>
                <a:latin typeface="+mn-lt"/>
                <a:ea typeface="+mn-ea"/>
                <a:cs typeface="+mn-cs"/>
              </a:rPr>
              <a:t>simpler</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easier</a:t>
            </a:r>
            <a:r>
              <a:rPr lang="fr-FR" sz="1200" b="0" i="0" u="none" strike="noStrike" kern="1200" baseline="0" dirty="0">
                <a:solidFill>
                  <a:schemeClr val="tx1"/>
                </a:solidFill>
                <a:latin typeface="+mn-lt"/>
                <a:ea typeface="+mn-ea"/>
                <a:cs typeface="+mn-cs"/>
              </a:rPr>
              <a:t> and more </a:t>
            </a:r>
            <a:r>
              <a:rPr lang="fr-FR" sz="1200" b="0" i="0" u="none" strike="noStrike" kern="1200" baseline="0" dirty="0" err="1">
                <a:solidFill>
                  <a:schemeClr val="tx1"/>
                </a:solidFill>
                <a:latin typeface="+mn-lt"/>
                <a:ea typeface="+mn-ea"/>
                <a:cs typeface="+mn-cs"/>
              </a:rPr>
              <a:t>comfortable</a:t>
            </a:r>
            <a:r>
              <a:rPr lang="fr-FR" sz="1200" b="0" i="0" u="none" strike="noStrike" kern="1200" baseline="0" dirty="0">
                <a:solidFill>
                  <a:schemeClr val="tx1"/>
                </a:solidFill>
                <a:latin typeface="+mn-lt"/>
                <a:ea typeface="+mn-ea"/>
                <a:cs typeface="+mn-cs"/>
              </a:rPr>
              <a:t>. A </a:t>
            </a:r>
            <a:r>
              <a:rPr lang="fr-FR" sz="1200" b="0" i="0" u="none" strike="noStrike" kern="1200" baseline="0" dirty="0" err="1">
                <a:solidFill>
                  <a:schemeClr val="tx1"/>
                </a:solidFill>
                <a:latin typeface="+mn-lt"/>
                <a:ea typeface="+mn-ea"/>
                <a:cs typeface="+mn-cs"/>
              </a:rPr>
              <a:t>commodity</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God</a:t>
            </a:r>
            <a:r>
              <a:rPr lang="fr-FR" sz="1200" b="0" i="0" u="none" strike="noStrike" kern="1200" baseline="0">
                <a:solidFill>
                  <a:schemeClr val="tx1"/>
                </a:solidFill>
                <a:latin typeface="+mn-lt"/>
                <a:ea typeface="+mn-ea"/>
                <a:cs typeface="+mn-cs"/>
              </a:rPr>
              <a:t>. </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618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A </a:t>
            </a:r>
            <a:r>
              <a:rPr lang="fr-FR" sz="1200" b="0" i="0" u="none" strike="noStrike" kern="1200" baseline="0" dirty="0" err="1">
                <a:solidFill>
                  <a:schemeClr val="tx1"/>
                </a:solidFill>
                <a:latin typeface="+mn-lt"/>
                <a:ea typeface="+mn-ea"/>
                <a:cs typeface="+mn-cs"/>
              </a:rPr>
              <a:t>God</a:t>
            </a:r>
            <a:r>
              <a:rPr lang="fr-FR" sz="1200" b="0" i="0" u="none" strike="noStrike" kern="1200" baseline="0" dirty="0">
                <a:solidFill>
                  <a:schemeClr val="tx1"/>
                </a:solidFill>
                <a:latin typeface="+mn-lt"/>
                <a:ea typeface="+mn-ea"/>
                <a:cs typeface="+mn-cs"/>
              </a:rPr>
              <a:t> to use to </a:t>
            </a:r>
            <a:r>
              <a:rPr lang="fr-FR" sz="1200" b="0" i="0" u="none" strike="noStrike" kern="1200" baseline="0" dirty="0" err="1">
                <a:solidFill>
                  <a:schemeClr val="tx1"/>
                </a:solidFill>
                <a:latin typeface="+mn-lt"/>
                <a:ea typeface="+mn-ea"/>
                <a:cs typeface="+mn-cs"/>
              </a:rPr>
              <a:t>make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my</a:t>
            </a:r>
            <a:r>
              <a:rPr lang="fr-FR" sz="1200" b="0" i="0" u="none" strike="noStrike" kern="1200" baseline="0" dirty="0">
                <a:solidFill>
                  <a:schemeClr val="tx1"/>
                </a:solidFill>
                <a:latin typeface="+mn-lt"/>
                <a:ea typeface="+mn-ea"/>
                <a:cs typeface="+mn-cs"/>
              </a:rPr>
              <a:t> life </a:t>
            </a:r>
            <a:r>
              <a:rPr lang="fr-FR" sz="1200" b="0" i="0" u="none" strike="noStrike" kern="1200" baseline="0" dirty="0" err="1">
                <a:solidFill>
                  <a:schemeClr val="tx1"/>
                </a:solidFill>
                <a:latin typeface="+mn-lt"/>
                <a:ea typeface="+mn-ea"/>
                <a:cs typeface="+mn-cs"/>
              </a:rPr>
              <a:t>simpler</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easier</a:t>
            </a:r>
            <a:r>
              <a:rPr lang="fr-FR" sz="1200" b="0" i="0" u="none" strike="noStrike" kern="1200" baseline="0" dirty="0">
                <a:solidFill>
                  <a:schemeClr val="tx1"/>
                </a:solidFill>
                <a:latin typeface="+mn-lt"/>
                <a:ea typeface="+mn-ea"/>
                <a:cs typeface="+mn-cs"/>
              </a:rPr>
              <a:t> and more </a:t>
            </a:r>
            <a:r>
              <a:rPr lang="fr-FR" sz="1200" b="0" i="0" u="none" strike="noStrike" kern="1200" baseline="0" dirty="0" err="1">
                <a:solidFill>
                  <a:schemeClr val="tx1"/>
                </a:solidFill>
                <a:latin typeface="+mn-lt"/>
                <a:ea typeface="+mn-ea"/>
                <a:cs typeface="+mn-cs"/>
              </a:rPr>
              <a:t>comfortable</a:t>
            </a:r>
            <a:r>
              <a:rPr lang="fr-FR" sz="1200" b="0" i="0" u="none" strike="noStrike" kern="1200" baseline="0" dirty="0">
                <a:solidFill>
                  <a:schemeClr val="tx1"/>
                </a:solidFill>
                <a:latin typeface="+mn-lt"/>
                <a:ea typeface="+mn-ea"/>
                <a:cs typeface="+mn-cs"/>
              </a:rPr>
              <a:t>. A </a:t>
            </a:r>
            <a:r>
              <a:rPr lang="fr-FR" sz="1200" b="0" i="0" u="none" strike="noStrike" kern="1200" baseline="0" dirty="0" err="1">
                <a:solidFill>
                  <a:schemeClr val="tx1"/>
                </a:solidFill>
                <a:latin typeface="+mn-lt"/>
                <a:ea typeface="+mn-ea"/>
                <a:cs typeface="+mn-cs"/>
              </a:rPr>
              <a:t>commodity</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God</a:t>
            </a:r>
            <a:r>
              <a:rPr lang="fr-FR" sz="1200" b="0" i="0" u="none" strike="noStrike" kern="1200" baseline="0">
                <a:solidFill>
                  <a:schemeClr val="tx1"/>
                </a:solidFill>
                <a:latin typeface="+mn-lt"/>
                <a:ea typeface="+mn-ea"/>
                <a:cs typeface="+mn-cs"/>
              </a:rPr>
              <a:t>. </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332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n-lt"/>
                <a:ea typeface="+mn-ea"/>
                <a:cs typeface="+mn-cs"/>
              </a:rPr>
              <a:t>There is no kingdom without a </a:t>
            </a:r>
            <a:r>
              <a:rPr kumimoji="0" lang="en-GB" sz="1200" b="0" i="0" u="sng" strike="noStrike" kern="1200" cap="none" spc="0" normalizeH="0" baseline="0" noProof="0" dirty="0">
                <a:ln>
                  <a:noFill/>
                </a:ln>
                <a:solidFill>
                  <a:prstClr val="white"/>
                </a:solidFill>
                <a:effectLst/>
                <a:uLnTx/>
                <a:uFillTx/>
                <a:latin typeface="+mn-lt"/>
                <a:ea typeface="+mn-ea"/>
                <a:cs typeface="+mn-cs"/>
              </a:rPr>
              <a:t>King</a:t>
            </a:r>
            <a:r>
              <a:rPr kumimoji="0" lang="en-GB" sz="1200" b="0" i="0" u="none" strike="noStrike" kern="1200" cap="none" spc="0" normalizeH="0" baseline="0" noProof="0" dirty="0">
                <a:ln>
                  <a:noFill/>
                </a:ln>
                <a:solidFill>
                  <a:prstClr val="white"/>
                </a:solidFill>
                <a:effectLst/>
                <a:uLnTx/>
                <a:uFillTx/>
                <a:latin typeface="+mn-lt"/>
                <a:ea typeface="+mn-ea"/>
                <a:cs typeface="+mn-cs"/>
              </a:rPr>
              <a:t>.  </a:t>
            </a:r>
            <a:endParaRPr kumimoji="0" lang="en-US" sz="1200" b="0" i="0" u="none" strike="noStrike" kern="1200" cap="none" spc="0" normalizeH="0" baseline="0" noProof="0" dirty="0">
              <a:ln>
                <a:noFill/>
              </a:ln>
              <a:solidFill>
                <a:prstClr val="white"/>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153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err="1">
                <a:solidFill>
                  <a:schemeClr val="tx1"/>
                </a:solidFill>
                <a:latin typeface="+mn-lt"/>
                <a:ea typeface="+mn-ea"/>
                <a:cs typeface="+mn-cs"/>
              </a:rPr>
              <a:t>Everyone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is</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saying</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God</a:t>
            </a:r>
            <a:r>
              <a:rPr lang="fr-FR" sz="1200" b="0" i="0" u="none" strike="noStrike" kern="1200" baseline="0" dirty="0">
                <a:solidFill>
                  <a:schemeClr val="tx1"/>
                </a:solidFill>
                <a:latin typeface="+mn-lt"/>
                <a:ea typeface="+mn-ea"/>
                <a:cs typeface="+mn-cs"/>
              </a:rPr>
              <a:t> First!</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05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A </a:t>
            </a:r>
            <a:r>
              <a:rPr lang="fr-FR" sz="1200" b="0" i="0" u="none" strike="noStrike" kern="1200" baseline="0" dirty="0" err="1">
                <a:solidFill>
                  <a:schemeClr val="tx1"/>
                </a:solidFill>
                <a:latin typeface="+mn-lt"/>
                <a:ea typeface="+mn-ea"/>
                <a:cs typeface="+mn-cs"/>
              </a:rPr>
              <a:t>God</a:t>
            </a:r>
            <a:r>
              <a:rPr lang="fr-FR" sz="1200" b="0" i="0" u="none" strike="noStrike" kern="1200" baseline="0" dirty="0">
                <a:solidFill>
                  <a:schemeClr val="tx1"/>
                </a:solidFill>
                <a:latin typeface="+mn-lt"/>
                <a:ea typeface="+mn-ea"/>
                <a:cs typeface="+mn-cs"/>
              </a:rPr>
              <a:t> to use to </a:t>
            </a:r>
            <a:r>
              <a:rPr lang="fr-FR" sz="1200" b="0" i="0" u="none" strike="noStrike" kern="1200" baseline="0" dirty="0" err="1">
                <a:solidFill>
                  <a:schemeClr val="tx1"/>
                </a:solidFill>
                <a:latin typeface="+mn-lt"/>
                <a:ea typeface="+mn-ea"/>
                <a:cs typeface="+mn-cs"/>
              </a:rPr>
              <a:t>make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my</a:t>
            </a:r>
            <a:r>
              <a:rPr lang="fr-FR" sz="1200" b="0" i="0" u="none" strike="noStrike" kern="1200" baseline="0" dirty="0">
                <a:solidFill>
                  <a:schemeClr val="tx1"/>
                </a:solidFill>
                <a:latin typeface="+mn-lt"/>
                <a:ea typeface="+mn-ea"/>
                <a:cs typeface="+mn-cs"/>
              </a:rPr>
              <a:t> life </a:t>
            </a:r>
            <a:r>
              <a:rPr lang="fr-FR" sz="1200" b="0" i="0" u="none" strike="noStrike" kern="1200" baseline="0" dirty="0" err="1">
                <a:solidFill>
                  <a:schemeClr val="tx1"/>
                </a:solidFill>
                <a:latin typeface="+mn-lt"/>
                <a:ea typeface="+mn-ea"/>
                <a:cs typeface="+mn-cs"/>
              </a:rPr>
              <a:t>simpler</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easier</a:t>
            </a:r>
            <a:r>
              <a:rPr lang="fr-FR" sz="1200" b="0" i="0" u="none" strike="noStrike" kern="1200" baseline="0" dirty="0">
                <a:solidFill>
                  <a:schemeClr val="tx1"/>
                </a:solidFill>
                <a:latin typeface="+mn-lt"/>
                <a:ea typeface="+mn-ea"/>
                <a:cs typeface="+mn-cs"/>
              </a:rPr>
              <a:t> and more </a:t>
            </a:r>
            <a:r>
              <a:rPr lang="fr-FR" sz="1200" b="0" i="0" u="none" strike="noStrike" kern="1200" baseline="0" dirty="0" err="1">
                <a:solidFill>
                  <a:schemeClr val="tx1"/>
                </a:solidFill>
                <a:latin typeface="+mn-lt"/>
                <a:ea typeface="+mn-ea"/>
                <a:cs typeface="+mn-cs"/>
              </a:rPr>
              <a:t>comfortable</a:t>
            </a:r>
            <a:r>
              <a:rPr lang="fr-FR" sz="1200" b="0" i="0" u="none" strike="noStrike" kern="1200" baseline="0" dirty="0">
                <a:solidFill>
                  <a:schemeClr val="tx1"/>
                </a:solidFill>
                <a:latin typeface="+mn-lt"/>
                <a:ea typeface="+mn-ea"/>
                <a:cs typeface="+mn-cs"/>
              </a:rPr>
              <a:t>. A </a:t>
            </a:r>
            <a:r>
              <a:rPr lang="fr-FR" sz="1200" b="0" i="0" u="none" strike="noStrike" kern="1200" baseline="0" dirty="0" err="1">
                <a:solidFill>
                  <a:schemeClr val="tx1"/>
                </a:solidFill>
                <a:latin typeface="+mn-lt"/>
                <a:ea typeface="+mn-ea"/>
                <a:cs typeface="+mn-cs"/>
              </a:rPr>
              <a:t>commodity</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God</a:t>
            </a:r>
            <a:r>
              <a:rPr lang="fr-FR" sz="1200" b="0" i="0" u="none" strike="noStrike" kern="1200" baseline="0">
                <a:solidFill>
                  <a:schemeClr val="tx1"/>
                </a:solidFill>
                <a:latin typeface="+mn-lt"/>
                <a:ea typeface="+mn-ea"/>
                <a:cs typeface="+mn-cs"/>
              </a:rPr>
              <a:t>. </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64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A </a:t>
            </a:r>
            <a:r>
              <a:rPr lang="fr-FR" sz="1200" b="0" i="0" u="none" strike="noStrike" kern="1200" baseline="0" dirty="0" err="1">
                <a:solidFill>
                  <a:schemeClr val="tx1"/>
                </a:solidFill>
                <a:latin typeface="+mn-lt"/>
                <a:ea typeface="+mn-ea"/>
                <a:cs typeface="+mn-cs"/>
              </a:rPr>
              <a:t>God</a:t>
            </a:r>
            <a:r>
              <a:rPr lang="fr-FR" sz="1200" b="0" i="0" u="none" strike="noStrike" kern="1200" baseline="0" dirty="0">
                <a:solidFill>
                  <a:schemeClr val="tx1"/>
                </a:solidFill>
                <a:latin typeface="+mn-lt"/>
                <a:ea typeface="+mn-ea"/>
                <a:cs typeface="+mn-cs"/>
              </a:rPr>
              <a:t> to use to </a:t>
            </a:r>
            <a:r>
              <a:rPr lang="fr-FR" sz="1200" b="0" i="0" u="none" strike="noStrike" kern="1200" baseline="0" dirty="0" err="1">
                <a:solidFill>
                  <a:schemeClr val="tx1"/>
                </a:solidFill>
                <a:latin typeface="+mn-lt"/>
                <a:ea typeface="+mn-ea"/>
                <a:cs typeface="+mn-cs"/>
              </a:rPr>
              <a:t>make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my</a:t>
            </a:r>
            <a:r>
              <a:rPr lang="fr-FR" sz="1200" b="0" i="0" u="none" strike="noStrike" kern="1200" baseline="0" dirty="0">
                <a:solidFill>
                  <a:schemeClr val="tx1"/>
                </a:solidFill>
                <a:latin typeface="+mn-lt"/>
                <a:ea typeface="+mn-ea"/>
                <a:cs typeface="+mn-cs"/>
              </a:rPr>
              <a:t> life </a:t>
            </a:r>
            <a:r>
              <a:rPr lang="fr-FR" sz="1200" b="0" i="0" u="none" strike="noStrike" kern="1200" baseline="0" dirty="0" err="1">
                <a:solidFill>
                  <a:schemeClr val="tx1"/>
                </a:solidFill>
                <a:latin typeface="+mn-lt"/>
                <a:ea typeface="+mn-ea"/>
                <a:cs typeface="+mn-cs"/>
              </a:rPr>
              <a:t>simpler</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easier</a:t>
            </a:r>
            <a:r>
              <a:rPr lang="fr-FR" sz="1200" b="0" i="0" u="none" strike="noStrike" kern="1200" baseline="0" dirty="0">
                <a:solidFill>
                  <a:schemeClr val="tx1"/>
                </a:solidFill>
                <a:latin typeface="+mn-lt"/>
                <a:ea typeface="+mn-ea"/>
                <a:cs typeface="+mn-cs"/>
              </a:rPr>
              <a:t> and more </a:t>
            </a:r>
            <a:r>
              <a:rPr lang="fr-FR" sz="1200" b="0" i="0" u="none" strike="noStrike" kern="1200" baseline="0" dirty="0" err="1">
                <a:solidFill>
                  <a:schemeClr val="tx1"/>
                </a:solidFill>
                <a:latin typeface="+mn-lt"/>
                <a:ea typeface="+mn-ea"/>
                <a:cs typeface="+mn-cs"/>
              </a:rPr>
              <a:t>comfortable</a:t>
            </a:r>
            <a:r>
              <a:rPr lang="fr-FR" sz="1200" b="0" i="0" u="none" strike="noStrike" kern="1200" baseline="0" dirty="0">
                <a:solidFill>
                  <a:schemeClr val="tx1"/>
                </a:solidFill>
                <a:latin typeface="+mn-lt"/>
                <a:ea typeface="+mn-ea"/>
                <a:cs typeface="+mn-cs"/>
              </a:rPr>
              <a:t>. A </a:t>
            </a:r>
            <a:r>
              <a:rPr lang="fr-FR" sz="1200" b="0" i="0" u="none" strike="noStrike" kern="1200" baseline="0" dirty="0" err="1">
                <a:solidFill>
                  <a:schemeClr val="tx1"/>
                </a:solidFill>
                <a:latin typeface="+mn-lt"/>
                <a:ea typeface="+mn-ea"/>
                <a:cs typeface="+mn-cs"/>
              </a:rPr>
              <a:t>commodity</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God</a:t>
            </a:r>
            <a:r>
              <a:rPr lang="fr-FR" sz="1200" b="0" i="0" u="none" strike="noStrike" kern="1200" baseline="0">
                <a:solidFill>
                  <a:schemeClr val="tx1"/>
                </a:solidFill>
                <a:latin typeface="+mn-lt"/>
                <a:ea typeface="+mn-ea"/>
                <a:cs typeface="+mn-cs"/>
              </a:rPr>
              <a:t>. </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338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err="1">
                <a:solidFill>
                  <a:schemeClr val="tx1"/>
                </a:solidFill>
                <a:latin typeface="+mn-lt"/>
                <a:ea typeface="+mn-ea"/>
                <a:cs typeface="+mn-cs"/>
              </a:rPr>
              <a:t>Obedience</a:t>
            </a:r>
            <a:r>
              <a:rPr lang="fr-FR" sz="1200" b="0" i="0" u="none" strike="noStrike" kern="1200" baseline="0" dirty="0">
                <a:solidFill>
                  <a:schemeClr val="tx1"/>
                </a:solidFill>
                <a:latin typeface="+mn-lt"/>
                <a:ea typeface="+mn-ea"/>
                <a:cs typeface="+mn-cs"/>
              </a:rPr>
              <a:t> and </a:t>
            </a:r>
            <a:r>
              <a:rPr lang="fr-FR" sz="1200" b="0" i="0" u="none" strike="noStrike" kern="1200" baseline="0" dirty="0" err="1">
                <a:solidFill>
                  <a:schemeClr val="tx1"/>
                </a:solidFill>
                <a:latin typeface="+mn-lt"/>
                <a:ea typeface="+mn-ea"/>
                <a:cs typeface="+mn-cs"/>
              </a:rPr>
              <a:t>Submission</a:t>
            </a:r>
            <a:r>
              <a:rPr lang="fr-FR" sz="1200" b="0" i="0" u="none" strike="noStrike" kern="1200" baseline="0" dirty="0">
                <a:solidFill>
                  <a:schemeClr val="tx1"/>
                </a:solidFill>
                <a:latin typeface="+mn-lt"/>
                <a:ea typeface="+mn-ea"/>
                <a:cs typeface="+mn-cs"/>
              </a:rPr>
              <a:t> to </a:t>
            </a:r>
            <a:r>
              <a:rPr lang="fr-FR" sz="1200" b="0" i="0" u="none" strike="noStrike" kern="1200" baseline="0" dirty="0" err="1">
                <a:solidFill>
                  <a:schemeClr val="tx1"/>
                </a:solidFill>
                <a:latin typeface="+mn-lt"/>
                <a:ea typeface="+mn-ea"/>
                <a:cs typeface="+mn-cs"/>
              </a:rPr>
              <a:t>his</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Intructions</a:t>
            </a:r>
            <a:r>
              <a:rPr lang="fr-FR" sz="1200" b="0" i="0" u="none" strike="noStrike" kern="1200" baseline="0" dirty="0">
                <a:solidFill>
                  <a:schemeClr val="tx1"/>
                </a:solidFill>
                <a:latin typeface="+mn-lt"/>
                <a:ea typeface="+mn-ea"/>
                <a:cs typeface="+mn-cs"/>
              </a:rPr>
              <a:t>. It </a:t>
            </a:r>
            <a:r>
              <a:rPr lang="fr-FR" sz="1200" b="0" i="0" u="none" strike="noStrike" kern="1200" baseline="0" dirty="0" err="1">
                <a:solidFill>
                  <a:schemeClr val="tx1"/>
                </a:solidFill>
                <a:latin typeface="+mn-lt"/>
                <a:ea typeface="+mn-ea"/>
                <a:cs typeface="+mn-cs"/>
              </a:rPr>
              <a:t>is</a:t>
            </a:r>
            <a:r>
              <a:rPr lang="fr-FR" sz="1200" b="0" i="0" u="none" strike="noStrike" kern="1200" baseline="0" dirty="0">
                <a:solidFill>
                  <a:schemeClr val="tx1"/>
                </a:solidFill>
                <a:latin typeface="+mn-lt"/>
                <a:ea typeface="+mn-ea"/>
                <a:cs typeface="+mn-cs"/>
              </a:rPr>
              <a:t> not jus about putting </a:t>
            </a:r>
            <a:r>
              <a:rPr lang="fr-FR" sz="1200" b="0" i="0" u="none" strike="noStrike" kern="1200" baseline="0" dirty="0" err="1">
                <a:solidFill>
                  <a:schemeClr val="tx1"/>
                </a:solidFill>
                <a:latin typeface="+mn-lt"/>
                <a:ea typeface="+mn-ea"/>
                <a:cs typeface="+mn-cs"/>
              </a:rPr>
              <a:t>God</a:t>
            </a:r>
            <a:r>
              <a:rPr lang="fr-FR" sz="1200" b="0" i="0" u="none" strike="noStrike" kern="1200" baseline="0" dirty="0">
                <a:solidFill>
                  <a:schemeClr val="tx1"/>
                </a:solidFill>
                <a:latin typeface="+mn-lt"/>
                <a:ea typeface="+mn-ea"/>
                <a:cs typeface="+mn-cs"/>
              </a:rPr>
              <a:t> first but </a:t>
            </a:r>
            <a:r>
              <a:rPr lang="fr-FR" sz="1200" b="0" i="0" u="none" strike="noStrike" kern="1200" baseline="0" dirty="0" err="1">
                <a:solidFill>
                  <a:schemeClr val="tx1"/>
                </a:solidFill>
                <a:latin typeface="+mn-lt"/>
                <a:ea typeface="+mn-ea"/>
                <a:cs typeface="+mn-cs"/>
              </a:rPr>
              <a:t>Keeping</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God</a:t>
            </a:r>
            <a:r>
              <a:rPr lang="fr-FR" sz="1200" b="0" i="0" u="none" strike="noStrike" kern="1200" baseline="0" dirty="0">
                <a:solidFill>
                  <a:schemeClr val="tx1"/>
                </a:solidFill>
                <a:latin typeface="+mn-lt"/>
                <a:ea typeface="+mn-ea"/>
                <a:cs typeface="+mn-cs"/>
              </a:rPr>
              <a:t> first. </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380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A </a:t>
            </a:r>
            <a:r>
              <a:rPr lang="fr-FR" sz="1200" b="0" i="0" u="none" strike="noStrike" kern="1200" baseline="0" dirty="0" err="1">
                <a:solidFill>
                  <a:schemeClr val="tx1"/>
                </a:solidFill>
                <a:latin typeface="+mn-lt"/>
                <a:ea typeface="+mn-ea"/>
                <a:cs typeface="+mn-cs"/>
              </a:rPr>
              <a:t>God</a:t>
            </a:r>
            <a:r>
              <a:rPr lang="fr-FR" sz="1200" b="0" i="0" u="none" strike="noStrike" kern="1200" baseline="0" dirty="0">
                <a:solidFill>
                  <a:schemeClr val="tx1"/>
                </a:solidFill>
                <a:latin typeface="+mn-lt"/>
                <a:ea typeface="+mn-ea"/>
                <a:cs typeface="+mn-cs"/>
              </a:rPr>
              <a:t> to use to </a:t>
            </a:r>
            <a:r>
              <a:rPr lang="fr-FR" sz="1200" b="0" i="0" u="none" strike="noStrike" kern="1200" baseline="0" dirty="0" err="1">
                <a:solidFill>
                  <a:schemeClr val="tx1"/>
                </a:solidFill>
                <a:latin typeface="+mn-lt"/>
                <a:ea typeface="+mn-ea"/>
                <a:cs typeface="+mn-cs"/>
              </a:rPr>
              <a:t>make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my</a:t>
            </a:r>
            <a:r>
              <a:rPr lang="fr-FR" sz="1200" b="0" i="0" u="none" strike="noStrike" kern="1200" baseline="0" dirty="0">
                <a:solidFill>
                  <a:schemeClr val="tx1"/>
                </a:solidFill>
                <a:latin typeface="+mn-lt"/>
                <a:ea typeface="+mn-ea"/>
                <a:cs typeface="+mn-cs"/>
              </a:rPr>
              <a:t> life </a:t>
            </a:r>
            <a:r>
              <a:rPr lang="fr-FR" sz="1200" b="0" i="0" u="none" strike="noStrike" kern="1200" baseline="0" dirty="0" err="1">
                <a:solidFill>
                  <a:schemeClr val="tx1"/>
                </a:solidFill>
                <a:latin typeface="+mn-lt"/>
                <a:ea typeface="+mn-ea"/>
                <a:cs typeface="+mn-cs"/>
              </a:rPr>
              <a:t>simpler</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easier</a:t>
            </a:r>
            <a:r>
              <a:rPr lang="fr-FR" sz="1200" b="0" i="0" u="none" strike="noStrike" kern="1200" baseline="0" dirty="0">
                <a:solidFill>
                  <a:schemeClr val="tx1"/>
                </a:solidFill>
                <a:latin typeface="+mn-lt"/>
                <a:ea typeface="+mn-ea"/>
                <a:cs typeface="+mn-cs"/>
              </a:rPr>
              <a:t> and more </a:t>
            </a:r>
            <a:r>
              <a:rPr lang="fr-FR" sz="1200" b="0" i="0" u="none" strike="noStrike" kern="1200" baseline="0" dirty="0" err="1">
                <a:solidFill>
                  <a:schemeClr val="tx1"/>
                </a:solidFill>
                <a:latin typeface="+mn-lt"/>
                <a:ea typeface="+mn-ea"/>
                <a:cs typeface="+mn-cs"/>
              </a:rPr>
              <a:t>comfortable</a:t>
            </a:r>
            <a:r>
              <a:rPr lang="fr-FR" sz="1200" b="0" i="0" u="none" strike="noStrike" kern="1200" baseline="0" dirty="0">
                <a:solidFill>
                  <a:schemeClr val="tx1"/>
                </a:solidFill>
                <a:latin typeface="+mn-lt"/>
                <a:ea typeface="+mn-ea"/>
                <a:cs typeface="+mn-cs"/>
              </a:rPr>
              <a:t>. A </a:t>
            </a:r>
            <a:r>
              <a:rPr lang="fr-FR" sz="1200" b="0" i="0" u="none" strike="noStrike" kern="1200" baseline="0" dirty="0" err="1">
                <a:solidFill>
                  <a:schemeClr val="tx1"/>
                </a:solidFill>
                <a:latin typeface="+mn-lt"/>
                <a:ea typeface="+mn-ea"/>
                <a:cs typeface="+mn-cs"/>
              </a:rPr>
              <a:t>commodity</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God</a:t>
            </a:r>
            <a:r>
              <a:rPr lang="fr-FR" sz="1200" b="0" i="0" u="none" strike="noStrike" kern="1200" baseline="0">
                <a:solidFill>
                  <a:schemeClr val="tx1"/>
                </a:solidFill>
                <a:latin typeface="+mn-lt"/>
                <a:ea typeface="+mn-ea"/>
                <a:cs typeface="+mn-cs"/>
              </a:rPr>
              <a:t>. </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185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He has the authority to regulate all because of His glory. God is “heavy”. The “throne of His glory”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815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He has the authority to regulate all because of His glory. God is “heavy”. The “throne of His glory”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442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Our righteousness is like</a:t>
            </a:r>
            <a:r>
              <a:rPr lang="en-US" sz="1200" baseline="0" dirty="0"/>
              <a:t> filthy rags. </a:t>
            </a: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755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399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n-lt"/>
                <a:ea typeface="+mn-ea"/>
                <a:cs typeface="+mn-cs"/>
              </a:rPr>
              <a:t>Jesus speaks about our exclusion from the place where God reigns except if we have the proper </a:t>
            </a:r>
            <a:r>
              <a:rPr kumimoji="0" lang="en-GB" sz="1200" b="1" i="0" u="sng" strike="noStrike" kern="1200" cap="none" spc="0" normalizeH="0" baseline="0" noProof="0" dirty="0">
                <a:ln>
                  <a:noFill/>
                </a:ln>
                <a:solidFill>
                  <a:prstClr val="white"/>
                </a:solidFill>
                <a:effectLst/>
                <a:uLnTx/>
                <a:uFillTx/>
                <a:latin typeface="+mn-lt"/>
                <a:ea typeface="+mn-ea"/>
                <a:cs typeface="+mn-cs"/>
              </a:rPr>
              <a:t>righteousness</a:t>
            </a:r>
            <a:r>
              <a:rPr kumimoji="0" lang="en-GB" sz="1200" b="0" i="0" u="none" strike="noStrike" kern="1200" cap="none" spc="0" normalizeH="0" baseline="0" noProof="0" dirty="0">
                <a:ln>
                  <a:noFill/>
                </a:ln>
                <a:solidFill>
                  <a:prstClr val="white"/>
                </a:solidFill>
                <a:effectLst/>
                <a:uLnTx/>
                <a:uFillTx/>
                <a:latin typeface="+mn-lt"/>
                <a:ea typeface="+mn-ea"/>
                <a:cs typeface="+mn-cs"/>
              </a:rPr>
              <a:t>. </a:t>
            </a:r>
            <a:endParaRPr kumimoji="0" lang="en-US" sz="1200" b="0" i="0" u="none" strike="noStrike" kern="1200" cap="none" spc="0" normalizeH="0" baseline="0" noProof="0" dirty="0">
              <a:ln>
                <a:noFill/>
              </a:ln>
              <a:solidFill>
                <a:prstClr val="white"/>
              </a:solidFill>
              <a:effectLst/>
              <a:uLnTx/>
              <a:uFillTx/>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734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He has the authority to regulate all because of His glory. God is “heavy”. The “throne of His glory”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719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noProof="0" dirty="0">
                <a:solidFill>
                  <a:schemeClr val="tx1"/>
                </a:solidFill>
                <a:latin typeface="+mn-lt"/>
                <a:ea typeface="+mn-ea"/>
                <a:cs typeface="+mn-cs"/>
              </a:rPr>
              <a:t>An </a:t>
            </a:r>
            <a:r>
              <a:rPr lang="fr-FR" sz="1200" b="0" i="0" u="none" strike="noStrike" kern="1200" baseline="0" noProof="0" dirty="0" err="1">
                <a:solidFill>
                  <a:schemeClr val="tx1"/>
                </a:solidFill>
                <a:latin typeface="+mn-lt"/>
                <a:ea typeface="+mn-ea"/>
                <a:cs typeface="+mn-cs"/>
              </a:rPr>
              <a:t>Extract</a:t>
            </a:r>
            <a:r>
              <a:rPr lang="fr-FR" sz="1200" b="0" i="0" u="none" strike="noStrike" kern="1200" baseline="0" noProof="0" dirty="0">
                <a:solidFill>
                  <a:schemeClr val="tx1"/>
                </a:solidFill>
                <a:latin typeface="+mn-lt"/>
                <a:ea typeface="+mn-ea"/>
                <a:cs typeface="+mn-cs"/>
              </a:rPr>
              <a:t> of the sermon of the </a:t>
            </a:r>
            <a:r>
              <a:rPr lang="fr-FR" sz="1200" b="0" i="0" u="none" strike="noStrike" kern="1200" baseline="0" noProof="0" dirty="0" err="1">
                <a:solidFill>
                  <a:schemeClr val="tx1"/>
                </a:solidFill>
                <a:latin typeface="+mn-lt"/>
                <a:ea typeface="+mn-ea"/>
                <a:cs typeface="+mn-cs"/>
              </a:rPr>
              <a:t>mount</a:t>
            </a:r>
            <a:r>
              <a:rPr lang="fr-FR" sz="1200" b="0" i="0" u="none" strike="noStrike" kern="1200" baseline="0" noProof="0" dirty="0">
                <a:solidFill>
                  <a:schemeClr val="tx1"/>
                </a:solidFill>
                <a:latin typeface="+mn-lt"/>
                <a:ea typeface="+mn-ea"/>
                <a:cs typeface="+mn-cs"/>
              </a:rPr>
              <a:t>. </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567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He has the authority to regulate all because of His glory. God is “heavy”. The “throne of His glory”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878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He has the authority to regulate all because of His glory. God is “heavy”. The “throne of His glory”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623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He has the authority to regulate all because of His glory. God is “heavy”. The “throne of His glory”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805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He has the authority to regulate all because of His glory. God is “heavy”. The “throne of His glory”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228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He has the authority to regulate all because of His glory. God is “heavy”. The “throne of His glory”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341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He has the authority to regulate all because of His glory. God is “heavy”. The “throne of His glory”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689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He has the authority to regulate all because of His glory. God is “heavy”. The “throne of His glory”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03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574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n-lt"/>
                <a:ea typeface="+mn-ea"/>
                <a:cs typeface="+mn-cs"/>
              </a:rPr>
              <a:t>We adhere to His instructions and depend on His saving and transforming grace.</a:t>
            </a:r>
            <a:r>
              <a:rPr kumimoji="0" lang="en-US" sz="1200" b="0" i="0" u="none" strike="noStrike" kern="1200" cap="none" spc="0" normalizeH="0" baseline="0" noProof="0" dirty="0">
                <a:ln>
                  <a:noFill/>
                </a:ln>
                <a:solidFill>
                  <a:prstClr val="white"/>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n-lt"/>
                <a:ea typeface="+mn-ea"/>
                <a:cs typeface="+mn-cs"/>
              </a:rPr>
              <a:t>THE STORY OF THE ENVELOPE. </a:t>
            </a:r>
            <a:endParaRPr kumimoji="0" lang="en-US" sz="1200" b="1" i="0" u="sng" strike="noStrike" kern="1200" cap="none" spc="0" normalizeH="0" baseline="0" noProof="0" dirty="0">
              <a:ln>
                <a:noFill/>
              </a:ln>
              <a:solidFill>
                <a:prstClr val="white"/>
              </a:solidFill>
              <a:effectLst/>
              <a:uLnTx/>
              <a:uFillTx/>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578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3031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Partenariat Radical</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53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The </a:t>
            </a:r>
            <a:r>
              <a:rPr lang="fr-FR" sz="1200" b="0" i="0" u="none" strike="noStrike" kern="1200" baseline="0" dirty="0" err="1">
                <a:solidFill>
                  <a:schemeClr val="tx1"/>
                </a:solidFill>
                <a:latin typeface="+mn-lt"/>
                <a:ea typeface="+mn-ea"/>
                <a:cs typeface="+mn-cs"/>
              </a:rPr>
              <a:t>history</a:t>
            </a:r>
            <a:r>
              <a:rPr lang="fr-FR" sz="1200" b="0" i="0" u="none" strike="noStrike" kern="1200" baseline="0" dirty="0">
                <a:solidFill>
                  <a:schemeClr val="tx1"/>
                </a:solidFill>
                <a:latin typeface="+mn-lt"/>
                <a:ea typeface="+mn-ea"/>
                <a:cs typeface="+mn-cs"/>
              </a:rPr>
              <a:t> of the </a:t>
            </a:r>
            <a:r>
              <a:rPr lang="fr-FR" sz="1200" b="0" i="0" u="none" strike="noStrike" kern="1200" baseline="0" dirty="0" err="1">
                <a:solidFill>
                  <a:schemeClr val="tx1"/>
                </a:solidFill>
                <a:latin typeface="+mn-lt"/>
                <a:ea typeface="+mn-ea"/>
                <a:cs typeface="+mn-cs"/>
              </a:rPr>
              <a:t>two</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brothers</a:t>
            </a:r>
            <a:r>
              <a:rPr lang="fr-FR" sz="1200" b="0" i="0" u="none" strike="noStrike" kern="1200" baseline="0" dirty="0">
                <a:solidFill>
                  <a:schemeClr val="tx1"/>
                </a:solidFill>
                <a:latin typeface="+mn-lt"/>
                <a:ea typeface="+mn-ea"/>
                <a:cs typeface="+mn-cs"/>
              </a:rPr>
              <a:t> and the puzzle </a:t>
            </a:r>
            <a:r>
              <a:rPr lang="fr-FR" sz="1200" b="0" i="0" u="none" strike="noStrike" kern="1200" baseline="0" dirty="0" err="1">
                <a:solidFill>
                  <a:schemeClr val="tx1"/>
                </a:solidFill>
                <a:latin typeface="+mn-lt"/>
                <a:ea typeface="+mn-ea"/>
                <a:cs typeface="+mn-cs"/>
              </a:rPr>
              <a:t>game</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53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Partenariat Radical</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798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Partenariat Radical</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58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Partenariat Radical</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803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Partenariat Radical</a:t>
            </a:r>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DF84-8EEA-5647-8F72-A7C381AE262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02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l">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914400" y="6356353"/>
            <a:ext cx="3860800" cy="365125"/>
          </a:xfrm>
        </p:spPr>
        <p:txBody>
          <a:bodyPr/>
          <a:lstStyle>
            <a:lvl1pPr>
              <a:defRPr/>
            </a:lvl1pPr>
          </a:lstStyle>
          <a:p>
            <a:pPr>
              <a:defRPr/>
            </a:pPr>
            <a:r>
              <a:rPr lang="en-US"/>
              <a:t>CELEBRATIONS®</a:t>
            </a:r>
          </a:p>
        </p:txBody>
      </p:sp>
      <p:sp>
        <p:nvSpPr>
          <p:cNvPr id="5" name="Slide Number Placeholder 5"/>
          <p:cNvSpPr>
            <a:spLocks noGrp="1"/>
          </p:cNvSpPr>
          <p:nvPr>
            <p:ph type="sldNum" sz="quarter" idx="11"/>
          </p:nvPr>
        </p:nvSpPr>
        <p:spPr/>
        <p:txBody>
          <a:bodyPr/>
          <a:lstStyle>
            <a:lvl1pPr>
              <a:defRPr dirty="0" smtClean="0"/>
            </a:lvl1pPr>
          </a:lstStyle>
          <a:p>
            <a:pPr>
              <a:defRPr/>
            </a:pPr>
            <a:r>
              <a:rPr lang="en-US"/>
              <a:t>Choices</a:t>
            </a:r>
          </a:p>
        </p:txBody>
      </p:sp>
    </p:spTree>
    <p:extLst>
      <p:ext uri="{BB962C8B-B14F-4D97-AF65-F5344CB8AC3E}">
        <p14:creationId xmlns:p14="http://schemas.microsoft.com/office/powerpoint/2010/main" val="73774957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CELEBRATIONS®</a:t>
            </a:r>
          </a:p>
        </p:txBody>
      </p:sp>
      <p:sp>
        <p:nvSpPr>
          <p:cNvPr id="5" name="Slide Number Placeholder 5"/>
          <p:cNvSpPr>
            <a:spLocks noGrp="1"/>
          </p:cNvSpPr>
          <p:nvPr>
            <p:ph type="sldNum" sz="quarter" idx="11"/>
          </p:nvPr>
        </p:nvSpPr>
        <p:spPr/>
        <p:txBody>
          <a:bodyPr/>
          <a:lstStyle>
            <a:lvl1pPr>
              <a:defRPr/>
            </a:lvl1pPr>
          </a:lstStyle>
          <a:p>
            <a:pPr>
              <a:defRPr/>
            </a:pPr>
            <a:r>
              <a:rPr lang="en-US"/>
              <a:t>Choices</a:t>
            </a:r>
          </a:p>
        </p:txBody>
      </p:sp>
    </p:spTree>
    <p:extLst>
      <p:ext uri="{BB962C8B-B14F-4D97-AF65-F5344CB8AC3E}">
        <p14:creationId xmlns:p14="http://schemas.microsoft.com/office/powerpoint/2010/main" val="390080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CELEBRATIONS®</a:t>
            </a:r>
          </a:p>
        </p:txBody>
      </p:sp>
      <p:sp>
        <p:nvSpPr>
          <p:cNvPr id="5" name="Slide Number Placeholder 5"/>
          <p:cNvSpPr>
            <a:spLocks noGrp="1"/>
          </p:cNvSpPr>
          <p:nvPr>
            <p:ph type="sldNum" sz="quarter" idx="11"/>
          </p:nvPr>
        </p:nvSpPr>
        <p:spPr/>
        <p:txBody>
          <a:bodyPr/>
          <a:lstStyle>
            <a:lvl1pPr>
              <a:defRPr/>
            </a:lvl1pPr>
          </a:lstStyle>
          <a:p>
            <a:pPr>
              <a:defRPr/>
            </a:pPr>
            <a:r>
              <a:rPr lang="en-US"/>
              <a:t>Choices</a:t>
            </a:r>
          </a:p>
        </p:txBody>
      </p:sp>
    </p:spTree>
    <p:extLst>
      <p:ext uri="{BB962C8B-B14F-4D97-AF65-F5344CB8AC3E}">
        <p14:creationId xmlns:p14="http://schemas.microsoft.com/office/powerpoint/2010/main" val="979095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32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10769600" y="6371230"/>
            <a:ext cx="2235200" cy="486772"/>
          </a:xfrm>
        </p:spPr>
        <p:txBody>
          <a:bodyPr>
            <a:normAutofit/>
          </a:bodyPr>
          <a:lstStyle>
            <a:lvl1pPr marL="0" indent="0">
              <a:buNone/>
              <a:defRPr sz="1440"/>
            </a:lvl1pPr>
            <a:lvl2pPr marL="548640" indent="0">
              <a:buNone/>
              <a:defRPr sz="1440"/>
            </a:lvl2pPr>
            <a:lvl3pPr marL="1097280" indent="0">
              <a:buNone/>
              <a:defRPr/>
            </a:lvl3pPr>
            <a:lvl4pPr marL="1645920" indent="0">
              <a:buNone/>
              <a:defRPr/>
            </a:lvl4pPr>
            <a:lvl5pPr marL="2194560" indent="0">
              <a:buNone/>
              <a:defRPr/>
            </a:lvl5pPr>
          </a:lstStyle>
          <a:p>
            <a:pPr lvl="0"/>
            <a:r>
              <a:rPr lang="en-US"/>
              <a:t>Click to edit Master text styles</a:t>
            </a:r>
          </a:p>
          <a:p>
            <a:pPr lvl="1"/>
            <a:r>
              <a:rPr lang="en-US"/>
              <a:t>Second level</a:t>
            </a:r>
          </a:p>
        </p:txBody>
      </p:sp>
      <p:sp>
        <p:nvSpPr>
          <p:cNvPr id="5" name="Footer Placeholder 4"/>
          <p:cNvSpPr>
            <a:spLocks noGrp="1"/>
          </p:cNvSpPr>
          <p:nvPr>
            <p:ph type="ftr" sz="quarter" idx="14"/>
          </p:nvPr>
        </p:nvSpPr>
        <p:spPr/>
        <p:txBody>
          <a:bodyPr/>
          <a:lstStyle>
            <a:lvl1pPr>
              <a:defRPr dirty="0" smtClean="0">
                <a:latin typeface="Humanst521 BT" pitchFamily="34" charset="0"/>
              </a:defRPr>
            </a:lvl1pPr>
          </a:lstStyle>
          <a:p>
            <a:pPr>
              <a:defRPr/>
            </a:pPr>
            <a:r>
              <a:rPr lang="en-US"/>
              <a:t>CELEBRATIONS®</a:t>
            </a:r>
          </a:p>
        </p:txBody>
      </p:sp>
    </p:spTree>
    <p:extLst>
      <p:ext uri="{BB962C8B-B14F-4D97-AF65-F5344CB8AC3E}">
        <p14:creationId xmlns:p14="http://schemas.microsoft.com/office/powerpoint/2010/main" val="359959753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32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10769600" y="6371230"/>
            <a:ext cx="2235200" cy="486772"/>
          </a:xfrm>
        </p:spPr>
        <p:txBody>
          <a:bodyPr>
            <a:normAutofit/>
          </a:bodyPr>
          <a:lstStyle>
            <a:lvl1pPr marL="0" indent="0">
              <a:buNone/>
              <a:defRPr sz="1440"/>
            </a:lvl1pPr>
            <a:lvl2pPr marL="548640" indent="0">
              <a:buNone/>
              <a:defRPr sz="1440"/>
            </a:lvl2pPr>
            <a:lvl3pPr marL="1097280" indent="0">
              <a:buNone/>
              <a:defRPr/>
            </a:lvl3pPr>
            <a:lvl4pPr marL="1645920" indent="0">
              <a:buNone/>
              <a:defRPr/>
            </a:lvl4pPr>
            <a:lvl5pPr marL="2194560" indent="0">
              <a:buNone/>
              <a:defRPr/>
            </a:lvl5pPr>
          </a:lstStyle>
          <a:p>
            <a:pPr lvl="0"/>
            <a:r>
              <a:rPr lang="en-US"/>
              <a:t>Click to edit Master text styles</a:t>
            </a:r>
          </a:p>
          <a:p>
            <a:pPr lvl="1"/>
            <a:r>
              <a:rPr lang="en-US"/>
              <a:t>Second level</a:t>
            </a:r>
          </a:p>
        </p:txBody>
      </p:sp>
      <p:sp>
        <p:nvSpPr>
          <p:cNvPr id="5" name="Footer Placeholder 4"/>
          <p:cNvSpPr>
            <a:spLocks noGrp="1"/>
          </p:cNvSpPr>
          <p:nvPr>
            <p:ph type="ftr" sz="quarter" idx="14"/>
          </p:nvPr>
        </p:nvSpPr>
        <p:spPr/>
        <p:txBody>
          <a:bodyPr/>
          <a:lstStyle>
            <a:lvl1pPr>
              <a:defRPr dirty="0" smtClean="0">
                <a:latin typeface="Humanst521 BT" pitchFamily="34" charset="0"/>
              </a:defRPr>
            </a:lvl1pPr>
          </a:lstStyle>
          <a:p>
            <a:pPr>
              <a:defRPr/>
            </a:pPr>
            <a:r>
              <a:rPr lang="en-US"/>
              <a:t>CELEBRATIONS®</a:t>
            </a:r>
          </a:p>
        </p:txBody>
      </p:sp>
    </p:spTree>
    <p:extLst>
      <p:ext uri="{BB962C8B-B14F-4D97-AF65-F5344CB8AC3E}">
        <p14:creationId xmlns:p14="http://schemas.microsoft.com/office/powerpoint/2010/main" val="107564485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32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10769600" y="6371230"/>
            <a:ext cx="2235200" cy="486772"/>
          </a:xfrm>
        </p:spPr>
        <p:txBody>
          <a:bodyPr>
            <a:normAutofit/>
          </a:bodyPr>
          <a:lstStyle>
            <a:lvl1pPr marL="0" indent="0">
              <a:buNone/>
              <a:defRPr sz="1440"/>
            </a:lvl1pPr>
            <a:lvl2pPr marL="548640" indent="0">
              <a:buNone/>
              <a:defRPr sz="1440"/>
            </a:lvl2pPr>
            <a:lvl3pPr marL="1097280" indent="0">
              <a:buNone/>
              <a:defRPr/>
            </a:lvl3pPr>
            <a:lvl4pPr marL="1645920" indent="0">
              <a:buNone/>
              <a:defRPr/>
            </a:lvl4pPr>
            <a:lvl5pPr marL="2194560" indent="0">
              <a:buNone/>
              <a:defRPr/>
            </a:lvl5pPr>
          </a:lstStyle>
          <a:p>
            <a:pPr lvl="0"/>
            <a:r>
              <a:rPr lang="en-US"/>
              <a:t>Click to edit Master text styles</a:t>
            </a:r>
          </a:p>
          <a:p>
            <a:pPr lvl="1"/>
            <a:r>
              <a:rPr lang="en-US"/>
              <a:t>Second level</a:t>
            </a:r>
          </a:p>
        </p:txBody>
      </p:sp>
      <p:sp>
        <p:nvSpPr>
          <p:cNvPr id="5" name="Footer Placeholder 4"/>
          <p:cNvSpPr>
            <a:spLocks noGrp="1"/>
          </p:cNvSpPr>
          <p:nvPr>
            <p:ph type="ftr" sz="quarter" idx="14"/>
          </p:nvPr>
        </p:nvSpPr>
        <p:spPr/>
        <p:txBody>
          <a:bodyPr/>
          <a:lstStyle>
            <a:lvl1pPr>
              <a:defRPr dirty="0" smtClean="0">
                <a:latin typeface="Humanst521 BT" pitchFamily="34" charset="0"/>
              </a:defRPr>
            </a:lvl1pPr>
          </a:lstStyle>
          <a:p>
            <a:pPr>
              <a:defRPr/>
            </a:pPr>
            <a:r>
              <a:rPr lang="en-US"/>
              <a:t>CELEBRATIONS®</a:t>
            </a:r>
          </a:p>
        </p:txBody>
      </p:sp>
    </p:spTree>
    <p:extLst>
      <p:ext uri="{BB962C8B-B14F-4D97-AF65-F5344CB8AC3E}">
        <p14:creationId xmlns:p14="http://schemas.microsoft.com/office/powerpoint/2010/main" val="165659026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32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10769600" y="6371230"/>
            <a:ext cx="2235200" cy="486772"/>
          </a:xfrm>
        </p:spPr>
        <p:txBody>
          <a:bodyPr>
            <a:normAutofit/>
          </a:bodyPr>
          <a:lstStyle>
            <a:lvl1pPr marL="0" indent="0">
              <a:buNone/>
              <a:defRPr sz="1440"/>
            </a:lvl1pPr>
            <a:lvl2pPr marL="548640" indent="0">
              <a:buNone/>
              <a:defRPr sz="1440"/>
            </a:lvl2pPr>
            <a:lvl3pPr marL="1097280" indent="0">
              <a:buNone/>
              <a:defRPr/>
            </a:lvl3pPr>
            <a:lvl4pPr marL="1645920" indent="0">
              <a:buNone/>
              <a:defRPr/>
            </a:lvl4pPr>
            <a:lvl5pPr marL="2194560" indent="0">
              <a:buNone/>
              <a:defRPr/>
            </a:lvl5pPr>
          </a:lstStyle>
          <a:p>
            <a:pPr lvl="0"/>
            <a:r>
              <a:rPr lang="en-US"/>
              <a:t>Click to edit Master text styles</a:t>
            </a:r>
          </a:p>
          <a:p>
            <a:pPr lvl="1"/>
            <a:r>
              <a:rPr lang="en-US"/>
              <a:t>Second level</a:t>
            </a:r>
          </a:p>
        </p:txBody>
      </p:sp>
      <p:sp>
        <p:nvSpPr>
          <p:cNvPr id="5" name="Footer Placeholder 4"/>
          <p:cNvSpPr>
            <a:spLocks noGrp="1"/>
          </p:cNvSpPr>
          <p:nvPr>
            <p:ph type="ftr" sz="quarter" idx="14"/>
          </p:nvPr>
        </p:nvSpPr>
        <p:spPr/>
        <p:txBody>
          <a:bodyPr/>
          <a:lstStyle>
            <a:lvl1pPr>
              <a:defRPr dirty="0" smtClean="0">
                <a:latin typeface="Humanst521 BT" pitchFamily="34" charset="0"/>
              </a:defRPr>
            </a:lvl1pPr>
          </a:lstStyle>
          <a:p>
            <a:pPr>
              <a:defRPr/>
            </a:pPr>
            <a:r>
              <a:rPr lang="en-US"/>
              <a:t>CELEBRATIONS®</a:t>
            </a:r>
          </a:p>
        </p:txBody>
      </p:sp>
    </p:spTree>
    <p:extLst>
      <p:ext uri="{BB962C8B-B14F-4D97-AF65-F5344CB8AC3E}">
        <p14:creationId xmlns:p14="http://schemas.microsoft.com/office/powerpoint/2010/main" val="91783683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32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10769600" y="6371230"/>
            <a:ext cx="2235200" cy="486772"/>
          </a:xfrm>
        </p:spPr>
        <p:txBody>
          <a:bodyPr>
            <a:normAutofit/>
          </a:bodyPr>
          <a:lstStyle>
            <a:lvl1pPr marL="0" indent="0">
              <a:buNone/>
              <a:defRPr sz="1440"/>
            </a:lvl1pPr>
            <a:lvl2pPr marL="548640" indent="0">
              <a:buNone/>
              <a:defRPr sz="1440"/>
            </a:lvl2pPr>
            <a:lvl3pPr marL="1097280" indent="0">
              <a:buNone/>
              <a:defRPr/>
            </a:lvl3pPr>
            <a:lvl4pPr marL="1645920" indent="0">
              <a:buNone/>
              <a:defRPr/>
            </a:lvl4pPr>
            <a:lvl5pPr marL="2194560" indent="0">
              <a:buNone/>
              <a:defRPr/>
            </a:lvl5pPr>
          </a:lstStyle>
          <a:p>
            <a:pPr lvl="0"/>
            <a:r>
              <a:rPr lang="en-US"/>
              <a:t>Click to edit Master text styles</a:t>
            </a:r>
          </a:p>
          <a:p>
            <a:pPr lvl="1"/>
            <a:r>
              <a:rPr lang="en-US"/>
              <a:t>Second level</a:t>
            </a:r>
          </a:p>
        </p:txBody>
      </p:sp>
      <p:sp>
        <p:nvSpPr>
          <p:cNvPr id="5" name="Footer Placeholder 4"/>
          <p:cNvSpPr>
            <a:spLocks noGrp="1"/>
          </p:cNvSpPr>
          <p:nvPr>
            <p:ph type="ftr" sz="quarter" idx="14"/>
          </p:nvPr>
        </p:nvSpPr>
        <p:spPr/>
        <p:txBody>
          <a:bodyPr/>
          <a:lstStyle>
            <a:lvl1pPr>
              <a:defRPr dirty="0" smtClean="0">
                <a:latin typeface="Humanst521 BT" pitchFamily="34" charset="0"/>
              </a:defRPr>
            </a:lvl1pPr>
          </a:lstStyle>
          <a:p>
            <a:pPr>
              <a:defRPr/>
            </a:pPr>
            <a:r>
              <a:rPr lang="en-US"/>
              <a:t>CELEBRATIONS®</a:t>
            </a:r>
          </a:p>
        </p:txBody>
      </p:sp>
    </p:spTree>
    <p:extLst>
      <p:ext uri="{BB962C8B-B14F-4D97-AF65-F5344CB8AC3E}">
        <p14:creationId xmlns:p14="http://schemas.microsoft.com/office/powerpoint/2010/main" val="376624023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320">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dirty="0" smtClean="0">
                <a:latin typeface="Humanst521 BT" pitchFamily="34" charset="0"/>
              </a:defRPr>
            </a:lvl1pPr>
          </a:lstStyle>
          <a:p>
            <a:pPr>
              <a:defRPr/>
            </a:pPr>
            <a:r>
              <a:rPr lang="en-US"/>
              <a:t>CELEBRATIONS®</a:t>
            </a:r>
          </a:p>
        </p:txBody>
      </p:sp>
      <p:sp>
        <p:nvSpPr>
          <p:cNvPr id="5" name="Slide Number Placeholder 5"/>
          <p:cNvSpPr>
            <a:spLocks noGrp="1"/>
          </p:cNvSpPr>
          <p:nvPr>
            <p:ph type="sldNum" sz="quarter" idx="11"/>
          </p:nvPr>
        </p:nvSpPr>
        <p:spPr/>
        <p:txBody>
          <a:bodyPr/>
          <a:lstStyle>
            <a:lvl1pPr>
              <a:defRPr dirty="0" smtClean="0">
                <a:latin typeface="Humanst521 BT" pitchFamily="34" charset="0"/>
              </a:defRPr>
            </a:lvl1pPr>
          </a:lstStyle>
          <a:p>
            <a:pPr>
              <a:defRPr/>
            </a:pPr>
            <a:r>
              <a:rPr lang="en-US"/>
              <a:t>Choices</a:t>
            </a:r>
          </a:p>
        </p:txBody>
      </p:sp>
    </p:spTree>
    <p:extLst>
      <p:ext uri="{BB962C8B-B14F-4D97-AF65-F5344CB8AC3E}">
        <p14:creationId xmlns:p14="http://schemas.microsoft.com/office/powerpoint/2010/main" val="36837135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CELEBRATIONS(R)</a:t>
            </a:r>
          </a:p>
        </p:txBody>
      </p:sp>
      <p:sp>
        <p:nvSpPr>
          <p:cNvPr id="5" name="Slide Number Placeholder 5"/>
          <p:cNvSpPr>
            <a:spLocks noGrp="1"/>
          </p:cNvSpPr>
          <p:nvPr>
            <p:ph type="sldNum" sz="quarter" idx="11"/>
          </p:nvPr>
        </p:nvSpPr>
        <p:spPr/>
        <p:txBody>
          <a:bodyPr/>
          <a:lstStyle>
            <a:lvl1pPr>
              <a:defRPr dirty="0" smtClean="0"/>
            </a:lvl1pPr>
          </a:lstStyle>
          <a:p>
            <a:pPr>
              <a:defRPr/>
            </a:pPr>
            <a:r>
              <a:rPr lang="en-US"/>
              <a:t>Choices</a:t>
            </a:r>
          </a:p>
        </p:txBody>
      </p:sp>
    </p:spTree>
    <p:extLst>
      <p:ext uri="{BB962C8B-B14F-4D97-AF65-F5344CB8AC3E}">
        <p14:creationId xmlns:p14="http://schemas.microsoft.com/office/powerpoint/2010/main" val="314600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t>CELEBRATIONS®</a:t>
            </a:r>
          </a:p>
        </p:txBody>
      </p:sp>
      <p:sp>
        <p:nvSpPr>
          <p:cNvPr id="6" name="Slide Number Placeholder 5"/>
          <p:cNvSpPr>
            <a:spLocks noGrp="1"/>
          </p:cNvSpPr>
          <p:nvPr>
            <p:ph type="sldNum" sz="quarter" idx="11"/>
          </p:nvPr>
        </p:nvSpPr>
        <p:spPr/>
        <p:txBody>
          <a:bodyPr/>
          <a:lstStyle>
            <a:lvl1pPr>
              <a:defRPr/>
            </a:lvl1pPr>
          </a:lstStyle>
          <a:p>
            <a:pPr>
              <a:defRPr/>
            </a:pPr>
            <a:r>
              <a:rPr lang="en-US"/>
              <a:t>Choices</a:t>
            </a:r>
          </a:p>
        </p:txBody>
      </p:sp>
    </p:spTree>
    <p:extLst>
      <p:ext uri="{BB962C8B-B14F-4D97-AF65-F5344CB8AC3E}">
        <p14:creationId xmlns:p14="http://schemas.microsoft.com/office/powerpoint/2010/main" val="2314215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a:t>CELEBRATIONS®</a:t>
            </a:r>
          </a:p>
        </p:txBody>
      </p:sp>
      <p:sp>
        <p:nvSpPr>
          <p:cNvPr id="8" name="Slide Number Placeholder 5"/>
          <p:cNvSpPr>
            <a:spLocks noGrp="1"/>
          </p:cNvSpPr>
          <p:nvPr>
            <p:ph type="sldNum" sz="quarter" idx="11"/>
          </p:nvPr>
        </p:nvSpPr>
        <p:spPr/>
        <p:txBody>
          <a:bodyPr/>
          <a:lstStyle>
            <a:lvl1pPr>
              <a:defRPr/>
            </a:lvl1pPr>
          </a:lstStyle>
          <a:p>
            <a:pPr>
              <a:defRPr/>
            </a:pPr>
            <a:r>
              <a:rPr lang="en-US"/>
              <a:t>Choices</a:t>
            </a:r>
          </a:p>
        </p:txBody>
      </p:sp>
    </p:spTree>
    <p:extLst>
      <p:ext uri="{BB962C8B-B14F-4D97-AF65-F5344CB8AC3E}">
        <p14:creationId xmlns:p14="http://schemas.microsoft.com/office/powerpoint/2010/main" val="102922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r>
              <a:rPr lang="en-US"/>
              <a:t>CELEBRATIONS(R)</a:t>
            </a:r>
          </a:p>
        </p:txBody>
      </p:sp>
      <p:sp>
        <p:nvSpPr>
          <p:cNvPr id="4" name="Slide Number Placeholder 4"/>
          <p:cNvSpPr>
            <a:spLocks noGrp="1"/>
          </p:cNvSpPr>
          <p:nvPr>
            <p:ph type="sldNum" sz="quarter" idx="11"/>
          </p:nvPr>
        </p:nvSpPr>
        <p:spPr/>
        <p:txBody>
          <a:bodyPr/>
          <a:lstStyle>
            <a:lvl1pPr>
              <a:defRPr dirty="0" smtClean="0"/>
            </a:lvl1pPr>
          </a:lstStyle>
          <a:p>
            <a:pPr>
              <a:defRPr/>
            </a:pPr>
            <a:r>
              <a:rPr lang="en-US"/>
              <a:t>Choices</a:t>
            </a:r>
          </a:p>
        </p:txBody>
      </p:sp>
    </p:spTree>
    <p:extLst>
      <p:ext uri="{BB962C8B-B14F-4D97-AF65-F5344CB8AC3E}">
        <p14:creationId xmlns:p14="http://schemas.microsoft.com/office/powerpoint/2010/main" val="176335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n-US"/>
              <a:t>CELEBRATIONS(R)</a:t>
            </a:r>
          </a:p>
        </p:txBody>
      </p:sp>
      <p:sp>
        <p:nvSpPr>
          <p:cNvPr id="3" name="Slide Number Placeholder 3"/>
          <p:cNvSpPr>
            <a:spLocks noGrp="1"/>
          </p:cNvSpPr>
          <p:nvPr>
            <p:ph type="sldNum" sz="quarter" idx="11"/>
          </p:nvPr>
        </p:nvSpPr>
        <p:spPr/>
        <p:txBody>
          <a:bodyPr/>
          <a:lstStyle>
            <a:lvl1pPr>
              <a:defRPr dirty="0" smtClean="0"/>
            </a:lvl1pPr>
          </a:lstStyle>
          <a:p>
            <a:pPr>
              <a:defRPr/>
            </a:pPr>
            <a:r>
              <a:rPr lang="en-US"/>
              <a:t>Choices</a:t>
            </a:r>
          </a:p>
        </p:txBody>
      </p:sp>
    </p:spTree>
    <p:extLst>
      <p:ext uri="{BB962C8B-B14F-4D97-AF65-F5344CB8AC3E}">
        <p14:creationId xmlns:p14="http://schemas.microsoft.com/office/powerpoint/2010/main" val="400791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CELEBRATIONS®</a:t>
            </a:r>
          </a:p>
        </p:txBody>
      </p:sp>
      <p:sp>
        <p:nvSpPr>
          <p:cNvPr id="6" name="Slide Number Placeholder 5"/>
          <p:cNvSpPr>
            <a:spLocks noGrp="1"/>
          </p:cNvSpPr>
          <p:nvPr>
            <p:ph type="sldNum" sz="quarter" idx="11"/>
          </p:nvPr>
        </p:nvSpPr>
        <p:spPr/>
        <p:txBody>
          <a:bodyPr/>
          <a:lstStyle>
            <a:lvl1pPr>
              <a:defRPr/>
            </a:lvl1pPr>
          </a:lstStyle>
          <a:p>
            <a:pPr>
              <a:defRPr/>
            </a:pPr>
            <a:r>
              <a:rPr lang="en-US"/>
              <a:t>Choices</a:t>
            </a:r>
          </a:p>
        </p:txBody>
      </p:sp>
    </p:spTree>
    <p:extLst>
      <p:ext uri="{BB962C8B-B14F-4D97-AF65-F5344CB8AC3E}">
        <p14:creationId xmlns:p14="http://schemas.microsoft.com/office/powerpoint/2010/main" val="2079636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40"/>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CELEBRATIONS®</a:t>
            </a:r>
          </a:p>
        </p:txBody>
      </p:sp>
      <p:sp>
        <p:nvSpPr>
          <p:cNvPr id="6" name="Slide Number Placeholder 5"/>
          <p:cNvSpPr>
            <a:spLocks noGrp="1"/>
          </p:cNvSpPr>
          <p:nvPr>
            <p:ph type="sldNum" sz="quarter" idx="11"/>
          </p:nvPr>
        </p:nvSpPr>
        <p:spPr/>
        <p:txBody>
          <a:bodyPr/>
          <a:lstStyle>
            <a:lvl1pPr>
              <a:defRPr/>
            </a:lvl1pPr>
          </a:lstStyle>
          <a:p>
            <a:pPr>
              <a:defRPr/>
            </a:pPr>
            <a:r>
              <a:rPr lang="en-US"/>
              <a:t>Choices</a:t>
            </a:r>
          </a:p>
        </p:txBody>
      </p:sp>
    </p:spTree>
    <p:extLst>
      <p:ext uri="{BB962C8B-B14F-4D97-AF65-F5344CB8AC3E}">
        <p14:creationId xmlns:p14="http://schemas.microsoft.com/office/powerpoint/2010/main" val="282296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00" y="6356353"/>
            <a:ext cx="3860800" cy="365125"/>
          </a:xfrm>
          <a:prstGeom prst="rect">
            <a:avLst/>
          </a:prstGeom>
        </p:spPr>
        <p:txBody>
          <a:bodyPr vert="horz" lIns="91440" tIns="45720" rIns="91440" bIns="45720" rtlCol="0" anchor="ctr"/>
          <a:lstStyle>
            <a:lvl1pPr algn="l" fontAlgn="auto">
              <a:spcBef>
                <a:spcPts val="0"/>
              </a:spcBef>
              <a:spcAft>
                <a:spcPts val="0"/>
              </a:spcAft>
              <a:defRPr sz="1440" dirty="0" smtClean="0">
                <a:solidFill>
                  <a:prstClr val="white">
                    <a:tint val="75000"/>
                  </a:prstClr>
                </a:solidFill>
                <a:latin typeface="+mn-lt"/>
                <a:ea typeface="+mn-ea"/>
                <a:cs typeface="+mn-cs"/>
              </a:defRPr>
            </a:lvl1pPr>
          </a:lstStyle>
          <a:p>
            <a:pPr>
              <a:defRPr/>
            </a:pPr>
            <a:r>
              <a:rPr lang="en-US"/>
              <a:t>CELEBRATIONS®</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440" dirty="0" smtClean="0">
                <a:solidFill>
                  <a:prstClr val="white">
                    <a:tint val="75000"/>
                  </a:prstClr>
                </a:solidFill>
                <a:latin typeface="+mn-lt"/>
                <a:ea typeface="+mn-ea"/>
                <a:cs typeface="+mn-cs"/>
              </a:defRPr>
            </a:lvl1pPr>
          </a:lstStyle>
          <a:p>
            <a:pPr>
              <a:defRPr/>
            </a:pPr>
            <a:r>
              <a:rPr lang="en-US"/>
              <a:t>Choices</a:t>
            </a:r>
          </a:p>
        </p:txBody>
      </p:sp>
    </p:spTree>
    <p:extLst>
      <p:ext uri="{BB962C8B-B14F-4D97-AF65-F5344CB8AC3E}">
        <p14:creationId xmlns:p14="http://schemas.microsoft.com/office/powerpoint/2010/main" val="6291775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dt="0"/>
  <p:txStyles>
    <p:titleStyle>
      <a:lvl1pPr algn="l" rtl="0" fontAlgn="base">
        <a:spcBef>
          <a:spcPct val="0"/>
        </a:spcBef>
        <a:spcAft>
          <a:spcPct val="0"/>
        </a:spcAft>
        <a:defRPr sz="5280" kern="1200">
          <a:solidFill>
            <a:schemeClr val="tx1"/>
          </a:solidFill>
          <a:latin typeface="Americana BT" pitchFamily="18" charset="0"/>
          <a:ea typeface="ＭＳ Ｐゴシック" charset="0"/>
          <a:cs typeface="ＭＳ Ｐゴシック" charset="0"/>
        </a:defRPr>
      </a:lvl1pPr>
      <a:lvl2pPr algn="l" rtl="0" fontAlgn="base">
        <a:spcBef>
          <a:spcPct val="0"/>
        </a:spcBef>
        <a:spcAft>
          <a:spcPct val="0"/>
        </a:spcAft>
        <a:defRPr sz="5280">
          <a:solidFill>
            <a:schemeClr val="tx1"/>
          </a:solidFill>
          <a:latin typeface="Americana BT" charset="0"/>
          <a:ea typeface="ＭＳ Ｐゴシック" charset="0"/>
          <a:cs typeface="ＭＳ Ｐゴシック" charset="0"/>
        </a:defRPr>
      </a:lvl2pPr>
      <a:lvl3pPr algn="l" rtl="0" fontAlgn="base">
        <a:spcBef>
          <a:spcPct val="0"/>
        </a:spcBef>
        <a:spcAft>
          <a:spcPct val="0"/>
        </a:spcAft>
        <a:defRPr sz="5280">
          <a:solidFill>
            <a:schemeClr val="tx1"/>
          </a:solidFill>
          <a:latin typeface="Americana BT" charset="0"/>
          <a:ea typeface="ＭＳ Ｐゴシック" charset="0"/>
          <a:cs typeface="ＭＳ Ｐゴシック" charset="0"/>
        </a:defRPr>
      </a:lvl3pPr>
      <a:lvl4pPr algn="l" rtl="0" fontAlgn="base">
        <a:spcBef>
          <a:spcPct val="0"/>
        </a:spcBef>
        <a:spcAft>
          <a:spcPct val="0"/>
        </a:spcAft>
        <a:defRPr sz="5280">
          <a:solidFill>
            <a:schemeClr val="tx1"/>
          </a:solidFill>
          <a:latin typeface="Americana BT" charset="0"/>
          <a:ea typeface="ＭＳ Ｐゴシック" charset="0"/>
          <a:cs typeface="ＭＳ Ｐゴシック" charset="0"/>
        </a:defRPr>
      </a:lvl4pPr>
      <a:lvl5pPr algn="l" rtl="0" fontAlgn="base">
        <a:spcBef>
          <a:spcPct val="0"/>
        </a:spcBef>
        <a:spcAft>
          <a:spcPct val="0"/>
        </a:spcAft>
        <a:defRPr sz="5280">
          <a:solidFill>
            <a:schemeClr val="tx1"/>
          </a:solidFill>
          <a:latin typeface="Americana BT" charset="0"/>
          <a:ea typeface="ＭＳ Ｐゴシック" charset="0"/>
          <a:cs typeface="ＭＳ Ｐゴシック" charset="0"/>
        </a:defRPr>
      </a:lvl5pPr>
      <a:lvl6pPr marL="548640" algn="l" rtl="0" fontAlgn="base">
        <a:spcBef>
          <a:spcPct val="0"/>
        </a:spcBef>
        <a:spcAft>
          <a:spcPct val="0"/>
        </a:spcAft>
        <a:defRPr sz="5280">
          <a:solidFill>
            <a:schemeClr val="tx1"/>
          </a:solidFill>
          <a:latin typeface="Americana BT" charset="0"/>
          <a:ea typeface="ＭＳ Ｐゴシック" charset="0"/>
          <a:cs typeface="ＭＳ Ｐゴシック" charset="0"/>
        </a:defRPr>
      </a:lvl6pPr>
      <a:lvl7pPr marL="1097280" algn="l" rtl="0" fontAlgn="base">
        <a:spcBef>
          <a:spcPct val="0"/>
        </a:spcBef>
        <a:spcAft>
          <a:spcPct val="0"/>
        </a:spcAft>
        <a:defRPr sz="5280">
          <a:solidFill>
            <a:schemeClr val="tx1"/>
          </a:solidFill>
          <a:latin typeface="Americana BT" charset="0"/>
          <a:ea typeface="ＭＳ Ｐゴシック" charset="0"/>
          <a:cs typeface="ＭＳ Ｐゴシック" charset="0"/>
        </a:defRPr>
      </a:lvl7pPr>
      <a:lvl8pPr marL="1645920" algn="l" rtl="0" fontAlgn="base">
        <a:spcBef>
          <a:spcPct val="0"/>
        </a:spcBef>
        <a:spcAft>
          <a:spcPct val="0"/>
        </a:spcAft>
        <a:defRPr sz="5280">
          <a:solidFill>
            <a:schemeClr val="tx1"/>
          </a:solidFill>
          <a:latin typeface="Americana BT" charset="0"/>
          <a:ea typeface="ＭＳ Ｐゴシック" charset="0"/>
          <a:cs typeface="ＭＳ Ｐゴシック" charset="0"/>
        </a:defRPr>
      </a:lvl8pPr>
      <a:lvl9pPr marL="2194560" algn="l" rtl="0" fontAlgn="base">
        <a:spcBef>
          <a:spcPct val="0"/>
        </a:spcBef>
        <a:spcAft>
          <a:spcPct val="0"/>
        </a:spcAft>
        <a:defRPr sz="5280">
          <a:solidFill>
            <a:schemeClr val="tx1"/>
          </a:solidFill>
          <a:latin typeface="Americana BT" charset="0"/>
          <a:ea typeface="ＭＳ Ｐゴシック" charset="0"/>
          <a:cs typeface="ＭＳ Ｐゴシック" charset="0"/>
        </a:defRPr>
      </a:lvl9pPr>
    </p:titleStyle>
    <p:bodyStyle>
      <a:lvl1pPr marL="411480" indent="-411480" algn="l" rtl="0" fontAlgn="base">
        <a:spcBef>
          <a:spcPct val="20000"/>
        </a:spcBef>
        <a:spcAft>
          <a:spcPct val="0"/>
        </a:spcAft>
        <a:buFont typeface="Arial" charset="0"/>
        <a:buChar char="•"/>
        <a:defRPr sz="3840" kern="1200">
          <a:solidFill>
            <a:schemeClr val="tx1"/>
          </a:solidFill>
          <a:latin typeface="Humanst521 BT" pitchFamily="34" charset="0"/>
          <a:ea typeface="ＭＳ Ｐゴシック" charset="0"/>
          <a:cs typeface="ＭＳ Ｐゴシック" charset="0"/>
        </a:defRPr>
      </a:lvl1pPr>
      <a:lvl2pPr marL="891540" indent="-342900" algn="l" rtl="0" fontAlgn="base">
        <a:spcBef>
          <a:spcPct val="20000"/>
        </a:spcBef>
        <a:spcAft>
          <a:spcPct val="0"/>
        </a:spcAft>
        <a:buFont typeface="Arial" charset="0"/>
        <a:buChar char="–"/>
        <a:defRPr sz="3360" kern="1200">
          <a:solidFill>
            <a:schemeClr val="tx1"/>
          </a:solidFill>
          <a:latin typeface="Humanst521 BT" pitchFamily="34" charset="0"/>
          <a:ea typeface="ＭＳ Ｐゴシック" charset="0"/>
          <a:cs typeface="+mn-cs"/>
        </a:defRPr>
      </a:lvl2pPr>
      <a:lvl3pPr marL="1371600" indent="-274320" algn="l" rtl="0" fontAlgn="base">
        <a:spcBef>
          <a:spcPct val="20000"/>
        </a:spcBef>
        <a:spcAft>
          <a:spcPct val="0"/>
        </a:spcAft>
        <a:buFont typeface="Arial" charset="0"/>
        <a:buChar char="•"/>
        <a:defRPr sz="2880" kern="1200">
          <a:solidFill>
            <a:schemeClr val="tx1"/>
          </a:solidFill>
          <a:latin typeface="Humanst521 BT" pitchFamily="34" charset="0"/>
          <a:ea typeface="ＭＳ Ｐゴシック" charset="0"/>
          <a:cs typeface="+mn-cs"/>
        </a:defRPr>
      </a:lvl3pPr>
      <a:lvl4pPr marL="1920240" indent="-274320" algn="l" rtl="0" fontAlgn="base">
        <a:spcBef>
          <a:spcPct val="20000"/>
        </a:spcBef>
        <a:spcAft>
          <a:spcPct val="0"/>
        </a:spcAft>
        <a:buFont typeface="Arial" charset="0"/>
        <a:buChar char="–"/>
        <a:defRPr sz="2400" kern="1200">
          <a:solidFill>
            <a:schemeClr val="tx1"/>
          </a:solidFill>
          <a:latin typeface="Humanst521 BT" pitchFamily="34" charset="0"/>
          <a:ea typeface="ＭＳ Ｐゴシック" charset="0"/>
          <a:cs typeface="+mn-cs"/>
        </a:defRPr>
      </a:lvl4pPr>
      <a:lvl5pPr marL="2468880" indent="-274320" algn="l" rtl="0" fontAlgn="base">
        <a:spcBef>
          <a:spcPct val="20000"/>
        </a:spcBef>
        <a:spcAft>
          <a:spcPct val="0"/>
        </a:spcAft>
        <a:buFont typeface="Arial" charset="0"/>
        <a:buChar char="»"/>
        <a:defRPr sz="2400" kern="1200">
          <a:solidFill>
            <a:schemeClr val="tx1"/>
          </a:solidFill>
          <a:latin typeface="Humanst521 BT" pitchFamily="34" charset="0"/>
          <a:ea typeface="ＭＳ Ｐゴシック" charset="0"/>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09617" y="2387448"/>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5684108" y="4407250"/>
            <a:ext cx="5004910" cy="138499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err="1">
                <a:ln>
                  <a:noFill/>
                </a:ln>
                <a:solidFill>
                  <a:prstClr val="white"/>
                </a:solidFill>
                <a:effectLst/>
                <a:uLnTx/>
                <a:uFillTx/>
                <a:latin typeface="Calibri"/>
                <a:ea typeface="+mn-ea"/>
                <a:cs typeface="+mn-cs"/>
              </a:rPr>
              <a:t>Aniel</a:t>
            </a:r>
            <a:r>
              <a:rPr kumimoji="0" lang="fr-FR" sz="2800" b="0" i="0" u="none" strike="noStrike" kern="1200" cap="none" spc="0" normalizeH="0" baseline="0" noProof="0" dirty="0">
                <a:ln>
                  <a:noFill/>
                </a:ln>
                <a:solidFill>
                  <a:prstClr val="white"/>
                </a:solidFill>
                <a:effectLst/>
                <a:uLnTx/>
                <a:uFillTx/>
                <a:latin typeface="Calibri"/>
                <a:ea typeface="+mn-ea"/>
                <a:cs typeface="+mn-cs"/>
              </a:rPr>
              <a:t> Barbe,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alibri"/>
                <a:ea typeface="+mn-ea"/>
                <a:cs typeface="+mn-cs"/>
              </a:rPr>
              <a:t>GC, </a:t>
            </a:r>
            <a:r>
              <a:rPr kumimoji="0" lang="fr-FR" sz="2800" b="0" i="0" u="none" strike="noStrike" kern="1200" cap="none" spc="0" normalizeH="0" baseline="0" noProof="0" dirty="0" err="1">
                <a:ln>
                  <a:noFill/>
                </a:ln>
                <a:solidFill>
                  <a:prstClr val="white"/>
                </a:solidFill>
                <a:effectLst/>
                <a:uLnTx/>
                <a:uFillTx/>
                <a:latin typeface="Calibri"/>
                <a:ea typeface="+mn-ea"/>
                <a:cs typeface="+mn-cs"/>
              </a:rPr>
              <a:t>Stewardship</a:t>
            </a:r>
            <a:r>
              <a:rPr kumimoji="0" lang="fr-FR" sz="2800" b="0" i="0" u="none" strike="noStrike" kern="1200" cap="none" spc="0" normalizeH="0" baseline="0" noProof="0" dirty="0">
                <a:ln>
                  <a:noFill/>
                </a:ln>
                <a:solidFill>
                  <a:prstClr val="white"/>
                </a:solidFill>
                <a:effectLst/>
                <a:uLnTx/>
                <a:uFillTx/>
                <a:latin typeface="Calibri"/>
                <a:ea typeface="+mn-ea"/>
                <a:cs typeface="+mn-cs"/>
              </a:rPr>
              <a:t> </a:t>
            </a:r>
            <a:r>
              <a:rPr kumimoji="0" lang="fr-FR" sz="2800" b="0" i="0" u="none" strike="noStrike" kern="1200" cap="none" spc="0" normalizeH="0" baseline="0" noProof="0" dirty="0" err="1">
                <a:ln>
                  <a:noFill/>
                </a:ln>
                <a:solidFill>
                  <a:prstClr val="white"/>
                </a:solidFill>
                <a:effectLst/>
                <a:uLnTx/>
                <a:uFillTx/>
                <a:latin typeface="Calibri"/>
                <a:ea typeface="+mn-ea"/>
                <a:cs typeface="+mn-cs"/>
              </a:rPr>
              <a:t>Ministries</a:t>
            </a:r>
            <a:endParaRPr kumimoji="0" lang="fr-FR"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87459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312821" y="1423422"/>
            <a:ext cx="10063378" cy="513986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Addressing Fears</a:t>
            </a: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Attending to basic </a:t>
            </a:r>
            <a:r>
              <a:rPr kumimoji="0" lang="en-GB" sz="4000" b="1" i="0" u="sng" strike="noStrike" kern="1200" cap="none" spc="0" normalizeH="0" baseline="0" noProof="0" dirty="0">
                <a:ln>
                  <a:noFill/>
                </a:ln>
                <a:solidFill>
                  <a:prstClr val="white"/>
                </a:solidFill>
                <a:effectLst/>
                <a:uLnTx/>
                <a:uFillTx/>
                <a:latin typeface="Calibri"/>
                <a:ea typeface="+mn-ea"/>
                <a:cs typeface="+mn-cs"/>
              </a:rPr>
              <a:t>needs</a:t>
            </a:r>
            <a:r>
              <a:rPr kumimoji="0" lang="en-GB" sz="4000" b="0" i="0" u="none" strike="noStrike" kern="1200" cap="none" spc="0" normalizeH="0" baseline="0" noProof="0" dirty="0">
                <a:ln>
                  <a:noFill/>
                </a:ln>
                <a:solidFill>
                  <a:prstClr val="white"/>
                </a:solidFill>
                <a:effectLst/>
                <a:uLnTx/>
                <a:uFillTx/>
                <a:latin typeface="Calibri"/>
                <a:ea typeface="+mn-ea"/>
                <a:cs typeface="+mn-cs"/>
              </a:rPr>
              <a:t>.</a:t>
            </a: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Our personal </a:t>
            </a:r>
            <a:r>
              <a:rPr kumimoji="0" lang="en-US" sz="4000" b="1" i="0" u="sng" strike="noStrike" kern="1200" cap="none" spc="0" normalizeH="0" baseline="0" noProof="0" dirty="0">
                <a:ln>
                  <a:noFill/>
                </a:ln>
                <a:solidFill>
                  <a:prstClr val="white"/>
                </a:solidFill>
                <a:effectLst/>
                <a:uLnTx/>
                <a:uFillTx/>
                <a:latin typeface="Calibri"/>
                <a:ea typeface="+mn-ea"/>
                <a:cs typeface="+mn-cs"/>
              </a:rPr>
              <a:t>worth</a:t>
            </a:r>
            <a:r>
              <a:rPr kumimoji="0" lang="en-US" sz="4000" b="0" i="0" u="sng" strike="noStrike" kern="1200" cap="none" spc="0" normalizeH="0" baseline="0" noProof="0" dirty="0">
                <a:ln>
                  <a:noFill/>
                </a:ln>
                <a:solidFill>
                  <a:prstClr val="white"/>
                </a:solidFill>
                <a:effectLst/>
                <a:uLnTx/>
                <a:uFillTx/>
                <a:latin typeface="Calibri"/>
                <a:ea typeface="+mn-ea"/>
                <a:cs typeface="+mn-cs"/>
              </a:rPr>
              <a:t>.</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fr-FR" sz="4000" b="0" i="0" u="none" strike="noStrike" kern="1200" cap="none" spc="0" normalizeH="0" baseline="0" noProof="0" dirty="0">
                <a:ln>
                  <a:noFill/>
                </a:ln>
                <a:solidFill>
                  <a:prstClr val="white"/>
                </a:solidFill>
                <a:effectLst/>
                <a:uLnTx/>
                <a:uFillTx/>
                <a:latin typeface="Calibri"/>
                <a:ea typeface="+mn-ea"/>
                <a:cs typeface="+mn-cs"/>
              </a:rPr>
              <a:t> </a:t>
            </a: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Things beyond our  </a:t>
            </a:r>
            <a:r>
              <a:rPr kumimoji="0" lang="en-US" sz="4000" b="1" i="0" u="sng" strike="noStrike" kern="1200" cap="none" spc="0" normalizeH="0" baseline="0" noProof="0" dirty="0">
                <a:ln>
                  <a:noFill/>
                </a:ln>
                <a:solidFill>
                  <a:prstClr val="white"/>
                </a:solidFill>
                <a:effectLst/>
                <a:uLnTx/>
                <a:uFillTx/>
                <a:latin typeface="Calibri"/>
                <a:ea typeface="+mn-ea"/>
                <a:cs typeface="+mn-cs"/>
              </a:rPr>
              <a:t>understanding</a:t>
            </a:r>
            <a:r>
              <a:rPr kumimoji="0" lang="en-US" sz="4000" b="0" i="0" u="none" strike="noStrike" kern="1200" cap="none" spc="0" normalizeH="0" baseline="0" noProof="0" dirty="0">
                <a:ln>
                  <a:noFill/>
                </a:ln>
                <a:solidFill>
                  <a:prstClr val="white"/>
                </a:solidFill>
                <a:effectLst/>
                <a:uLnTx/>
                <a:uFillTx/>
                <a:latin typeface="Calibri"/>
                <a:ea typeface="+mn-ea"/>
                <a:cs typeface="+mn-cs"/>
              </a:rPr>
              <a:t> and </a:t>
            </a:r>
            <a:r>
              <a:rPr kumimoji="0" lang="en-US" sz="4000" b="1" i="0" u="sng" strike="noStrike" kern="1200" cap="none" spc="0" normalizeH="0" baseline="0" noProof="0" dirty="0">
                <a:ln>
                  <a:noFill/>
                </a:ln>
                <a:solidFill>
                  <a:prstClr val="white"/>
                </a:solidFill>
                <a:effectLst/>
                <a:uLnTx/>
                <a:uFillTx/>
                <a:latin typeface="Calibri"/>
                <a:ea typeface="+mn-ea"/>
                <a:cs typeface="+mn-cs"/>
              </a:rPr>
              <a:t>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 </a:t>
            </a:r>
          </a:p>
        </p:txBody>
      </p:sp>
    </p:spTree>
    <p:extLst>
      <p:ext uri="{BB962C8B-B14F-4D97-AF65-F5344CB8AC3E}">
        <p14:creationId xmlns:p14="http://schemas.microsoft.com/office/powerpoint/2010/main" val="4662385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312821" y="1423422"/>
            <a:ext cx="10795446" cy="44627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Addressing Fears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When God takes the lead and control, we have the antidote for our greatest fears. “As God is exalted to the right place in our lives, a thousand problems are solved all at once.” – A.W. Tozer</a:t>
            </a:r>
            <a:endParaRPr kumimoji="0" lang="en-US" sz="40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 </a:t>
            </a:r>
          </a:p>
        </p:txBody>
      </p:sp>
    </p:spTree>
    <p:extLst>
      <p:ext uri="{BB962C8B-B14F-4D97-AF65-F5344CB8AC3E}">
        <p14:creationId xmlns:p14="http://schemas.microsoft.com/office/powerpoint/2010/main" val="3620187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869866" y="2722831"/>
            <a:ext cx="10063378"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Who is the God to put first?</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69098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866271" y="1567800"/>
            <a:ext cx="10063378" cy="390876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The Right Conception of God!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4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Matthew </a:t>
            </a:r>
            <a:r>
              <a:rPr kumimoji="0" lang="en-US" sz="4000" b="0" i="0" u="none" strike="noStrike" kern="1200" cap="none" spc="0" normalizeH="0" baseline="0" noProof="0" dirty="0">
                <a:ln>
                  <a:noFill/>
                </a:ln>
                <a:solidFill>
                  <a:prstClr val="white"/>
                </a:solidFill>
                <a:effectLst/>
                <a:uLnTx/>
                <a:uFillTx/>
                <a:latin typeface="Calibri"/>
                <a:ea typeface="+mn-ea"/>
                <a:cs typeface="+mn-cs"/>
              </a:rPr>
              <a:t>16: 15b</a:t>
            </a:r>
            <a:endParaRPr kumimoji="0" lang="en-GB"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 “Who do you say I am?”</a:t>
            </a:r>
            <a:endParaRPr kumimoji="0" lang="en-US" sz="40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 </a:t>
            </a:r>
          </a:p>
        </p:txBody>
      </p:sp>
    </p:spTree>
    <p:extLst>
      <p:ext uri="{BB962C8B-B14F-4D97-AF65-F5344CB8AC3E}">
        <p14:creationId xmlns:p14="http://schemas.microsoft.com/office/powerpoint/2010/main" val="17111928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312821" y="1423422"/>
            <a:ext cx="10063378" cy="440120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“Who do you say I am?”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a:ln>
                <a:noFill/>
              </a:ln>
              <a:solidFill>
                <a:prstClr val="white"/>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“Who is God to me?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Is He a </a:t>
            </a:r>
            <a:r>
              <a:rPr kumimoji="0" lang="en-US" sz="4000" b="0" i="0" u="sng" strike="noStrike" kern="1200" cap="none" spc="0" normalizeH="0" baseline="0" noProof="0" dirty="0">
                <a:ln>
                  <a:noFill/>
                </a:ln>
                <a:solidFill>
                  <a:prstClr val="white"/>
                </a:solidFill>
                <a:effectLst/>
                <a:uLnTx/>
                <a:uFillTx/>
                <a:latin typeface="Calibri"/>
                <a:ea typeface="+mn-ea"/>
                <a:cs typeface="+mn-cs"/>
              </a:rPr>
              <a:t>slave</a:t>
            </a:r>
            <a:r>
              <a:rPr kumimoji="0" lang="en-US" sz="4000" b="0" i="0" u="none" strike="noStrike" kern="1200" cap="none" spc="0" normalizeH="0" baseline="0" noProof="0" dirty="0">
                <a:ln>
                  <a:noFill/>
                </a:ln>
                <a:solidFill>
                  <a:prstClr val="white"/>
                </a:solidFill>
                <a:effectLst/>
                <a:uLnTx/>
                <a:uFillTx/>
                <a:latin typeface="Calibri"/>
                <a:ea typeface="+mn-ea"/>
                <a:cs typeface="+mn-cs"/>
              </a:rPr>
              <a:t> God, a servant God or a “Jack of all trades God” that we want to put first?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 </a:t>
            </a:r>
          </a:p>
        </p:txBody>
      </p:sp>
    </p:spTree>
    <p:extLst>
      <p:ext uri="{BB962C8B-B14F-4D97-AF65-F5344CB8AC3E}">
        <p14:creationId xmlns:p14="http://schemas.microsoft.com/office/powerpoint/2010/main" val="13726016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312821" y="1423422"/>
            <a:ext cx="10063378" cy="317009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The Full Identity of “God”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One who has a “</a:t>
            </a:r>
            <a:r>
              <a:rPr kumimoji="0" lang="en-US" sz="4000" b="1" i="0" u="sng" strike="noStrike" kern="1200" cap="none" spc="0" normalizeH="0" baseline="0" noProof="0" dirty="0">
                <a:ln>
                  <a:noFill/>
                </a:ln>
                <a:solidFill>
                  <a:prstClr val="white"/>
                </a:solidFill>
                <a:effectLst/>
                <a:uLnTx/>
                <a:uFillTx/>
                <a:latin typeface="Calibri"/>
                <a:ea typeface="+mn-ea"/>
                <a:cs typeface="+mn-cs"/>
              </a:rPr>
              <a:t>Kingdom</a:t>
            </a:r>
            <a:r>
              <a:rPr kumimoji="0" lang="en-US" sz="4000" b="0" i="0" u="none" strike="noStrike" kern="1200" cap="none" spc="0" normalizeH="0" baseline="0" noProof="0" dirty="0">
                <a:ln>
                  <a:noFill/>
                </a:ln>
                <a:solidFill>
                  <a:prstClr val="white"/>
                </a:solidFill>
                <a:effectLst/>
                <a:uLnTx/>
                <a:uFillTx/>
                <a:latin typeface="Calibri"/>
                <a:ea typeface="+mn-ea"/>
                <a:cs typeface="+mn-cs"/>
              </a:rPr>
              <a:t>”</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One who possessed “</a:t>
            </a:r>
            <a:r>
              <a:rPr kumimoji="0" lang="en-US" sz="4000" b="1" i="0" u="sng" strike="noStrike" kern="1200" cap="none" spc="0" normalizeH="0" baseline="0" noProof="0" dirty="0">
                <a:ln>
                  <a:noFill/>
                </a:ln>
                <a:solidFill>
                  <a:prstClr val="white"/>
                </a:solidFill>
                <a:effectLst/>
                <a:uLnTx/>
                <a:uFillTx/>
                <a:latin typeface="Calibri"/>
                <a:ea typeface="+mn-ea"/>
                <a:cs typeface="+mn-cs"/>
              </a:rPr>
              <a:t>Righteousness</a:t>
            </a:r>
            <a:r>
              <a:rPr kumimoji="0" lang="en-US" sz="4000" b="0"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3309436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578070" y="1624467"/>
            <a:ext cx="10468302" cy="44012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The Full Identity of “God”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Matthew 6:33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prstClr val="white"/>
                </a:solidFill>
                <a:effectLst/>
                <a:uLnTx/>
                <a:uFillTx/>
                <a:latin typeface="Calibri"/>
                <a:ea typeface="+mn-ea"/>
                <a:cs typeface="+mn-cs"/>
              </a:rPr>
              <a:t>“But seek first </a:t>
            </a:r>
            <a:r>
              <a:rPr kumimoji="0" lang="en-US" sz="4000" b="1" i="0" u="none" strike="noStrike" kern="1200" cap="none" spc="0" normalizeH="0" baseline="0" noProof="0" dirty="0">
                <a:ln>
                  <a:noFill/>
                </a:ln>
                <a:solidFill>
                  <a:prstClr val="white"/>
                </a:solidFill>
                <a:effectLst/>
                <a:uLnTx/>
                <a:uFillTx/>
                <a:latin typeface="Calibri"/>
                <a:ea typeface="+mn-ea"/>
                <a:cs typeface="+mn-cs"/>
              </a:rPr>
              <a:t>HIS KINGDOM </a:t>
            </a:r>
            <a:r>
              <a:rPr kumimoji="0" lang="en-US" sz="4000" b="0" i="1" u="none" strike="noStrike" kern="1200" cap="none" spc="0" normalizeH="0" baseline="0" noProof="0" dirty="0">
                <a:ln>
                  <a:noFill/>
                </a:ln>
                <a:solidFill>
                  <a:prstClr val="white"/>
                </a:solidFill>
                <a:effectLst/>
                <a:uLnTx/>
                <a:uFillTx/>
                <a:latin typeface="Calibri"/>
                <a:ea typeface="+mn-ea"/>
                <a:cs typeface="+mn-cs"/>
              </a:rPr>
              <a:t>and </a:t>
            </a:r>
            <a:r>
              <a:rPr kumimoji="0" lang="en-US" sz="4000" b="1" i="0" u="none" strike="noStrike" kern="1200" cap="none" spc="0" normalizeH="0" baseline="0" noProof="0" dirty="0">
                <a:ln>
                  <a:noFill/>
                </a:ln>
                <a:solidFill>
                  <a:prstClr val="white"/>
                </a:solidFill>
                <a:effectLst/>
                <a:uLnTx/>
                <a:uFillTx/>
                <a:latin typeface="Calibri"/>
                <a:ea typeface="+mn-ea"/>
                <a:cs typeface="+mn-cs"/>
              </a:rPr>
              <a:t>HIS RIGHTEOUSNESS</a:t>
            </a:r>
            <a:r>
              <a:rPr kumimoji="0" lang="en-US" sz="4000" b="0" i="1" u="none" strike="noStrike" kern="1200" cap="none" spc="0" normalizeH="0" baseline="0" noProof="0" dirty="0">
                <a:ln>
                  <a:noFill/>
                </a:ln>
                <a:solidFill>
                  <a:prstClr val="white"/>
                </a:solidFill>
                <a:effectLst/>
                <a:uLnTx/>
                <a:uFillTx/>
                <a:latin typeface="Calibri"/>
                <a:ea typeface="+mn-ea"/>
                <a:cs typeface="+mn-cs"/>
              </a:rPr>
              <a:t>, and all these things will be given to you as well.”</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endParaRPr kumimoji="0" lang="fr-FR" sz="4000" b="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072510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312821" y="1423422"/>
            <a:ext cx="10063378" cy="40318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a:ea typeface="+mn-ea"/>
                <a:cs typeface="+mn-cs"/>
              </a:rPr>
              <a:t>His Kingdom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5400" b="0" i="0" u="none" strike="noStrike" kern="1200" cap="none" spc="0" normalizeH="0" baseline="0" noProof="0" dirty="0">
                <a:ln>
                  <a:noFill/>
                </a:ln>
                <a:solidFill>
                  <a:prstClr val="white"/>
                </a:solidFill>
                <a:effectLst/>
                <a:uLnTx/>
                <a:uFillTx/>
                <a:latin typeface="Calibri"/>
                <a:ea typeface="+mn-ea"/>
                <a:cs typeface="+mn-cs"/>
              </a:rPr>
              <a:t>Near</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5400" b="0" i="0" u="none" strike="noStrike" kern="1200" cap="none" spc="0" normalizeH="0" baseline="0" noProof="0" dirty="0">
                <a:ln>
                  <a:noFill/>
                </a:ln>
                <a:solidFill>
                  <a:prstClr val="white"/>
                </a:solidFill>
                <a:effectLst/>
                <a:uLnTx/>
                <a:uFillTx/>
                <a:latin typeface="Calibri"/>
                <a:ea typeface="+mn-ea"/>
                <a:cs typeface="+mn-cs"/>
              </a:rPr>
              <a:t>Has Come</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5400" b="0" i="0" u="none" strike="noStrike" kern="1200" cap="none" spc="0" normalizeH="0" baseline="0" noProof="0" dirty="0">
                <a:ln>
                  <a:noFill/>
                </a:ln>
                <a:solidFill>
                  <a:prstClr val="white"/>
                </a:solidFill>
                <a:effectLst/>
                <a:uLnTx/>
                <a:uFillTx/>
                <a:latin typeface="Calibri"/>
                <a:ea typeface="+mn-ea"/>
                <a:cs typeface="+mn-cs"/>
              </a:rPr>
              <a:t>Future</a:t>
            </a:r>
          </a:p>
        </p:txBody>
      </p:sp>
    </p:spTree>
    <p:extLst>
      <p:ext uri="{BB962C8B-B14F-4D97-AF65-F5344CB8AC3E}">
        <p14:creationId xmlns:p14="http://schemas.microsoft.com/office/powerpoint/2010/main" val="2952686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312821" y="1423422"/>
            <a:ext cx="10063378" cy="437042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a:ea typeface="+mn-ea"/>
                <a:cs typeface="+mn-cs"/>
              </a:rPr>
              <a:t>His Kingdom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r>
              <a:rPr kumimoji="0" lang="en-GB" sz="4800" b="0" i="0" u="none" strike="noStrike" kern="1200" cap="none" spc="0" normalizeH="0" baseline="0" noProof="0" dirty="0">
                <a:ln>
                  <a:noFill/>
                </a:ln>
                <a:solidFill>
                  <a:prstClr val="white"/>
                </a:solidFill>
                <a:effectLst/>
                <a:uLnTx/>
                <a:uFillTx/>
                <a:latin typeface="Calibri"/>
                <a:ea typeface="+mn-ea"/>
                <a:cs typeface="+mn-cs"/>
              </a:rPr>
              <a:t>A </a:t>
            </a:r>
            <a:r>
              <a:rPr kumimoji="0" lang="en-GB" sz="4800" b="1" i="0" u="sng" strike="noStrike" kern="1200" cap="none" spc="0" normalizeH="0" baseline="0" noProof="0" dirty="0">
                <a:ln>
                  <a:noFill/>
                </a:ln>
                <a:solidFill>
                  <a:prstClr val="white"/>
                </a:solidFill>
                <a:effectLst/>
                <a:uLnTx/>
                <a:uFillTx/>
                <a:latin typeface="Calibri"/>
                <a:ea typeface="+mn-ea"/>
                <a:cs typeface="+mn-cs"/>
              </a:rPr>
              <a:t>physical </a:t>
            </a:r>
            <a:r>
              <a:rPr kumimoji="0" lang="en-US" sz="4800" b="1" i="0" u="none" strike="noStrike" kern="1200" cap="none" spc="0" normalizeH="0" baseline="0" noProof="0" dirty="0">
                <a:ln>
                  <a:noFill/>
                </a:ln>
                <a:solidFill>
                  <a:prstClr val="white"/>
                </a:solidFill>
                <a:effectLst/>
                <a:uLnTx/>
                <a:uFillTx/>
                <a:latin typeface="Calibri"/>
                <a:ea typeface="+mn-ea"/>
                <a:cs typeface="+mn-cs"/>
              </a:rPr>
              <a:t>place</a:t>
            </a:r>
            <a:r>
              <a:rPr kumimoji="0" lang="en-US" sz="4800" b="0" i="0" u="none" strike="noStrike" kern="1200" cap="none" spc="0" normalizeH="0" baseline="0" noProof="0" dirty="0">
                <a:ln>
                  <a:noFill/>
                </a:ln>
                <a:solidFill>
                  <a:prstClr val="white"/>
                </a:solidFill>
                <a:effectLst/>
                <a:uLnTx/>
                <a:uFillTx/>
                <a:latin typeface="Calibri"/>
                <a:ea typeface="+mn-ea"/>
                <a:cs typeface="+mn-cs"/>
              </a:rPr>
              <a:t>.</a:t>
            </a: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r>
              <a:rPr kumimoji="0" lang="en-GB" sz="4800" b="0" i="0" u="none" strike="noStrike" kern="1200" cap="none" spc="0" normalizeH="0" baseline="0" noProof="0" dirty="0">
                <a:ln>
                  <a:noFill/>
                </a:ln>
                <a:solidFill>
                  <a:prstClr val="white"/>
                </a:solidFill>
                <a:effectLst/>
                <a:uLnTx/>
                <a:uFillTx/>
                <a:latin typeface="Calibri"/>
                <a:ea typeface="+mn-ea"/>
                <a:cs typeface="+mn-cs"/>
              </a:rPr>
              <a:t>A manifestation of the </a:t>
            </a:r>
            <a:r>
              <a:rPr kumimoji="0" lang="en-GB" sz="4800" b="1" i="0" u="sng" strike="noStrike" kern="1200" cap="none" spc="0" normalizeH="0" baseline="0" noProof="0" dirty="0">
                <a:ln>
                  <a:noFill/>
                </a:ln>
                <a:solidFill>
                  <a:prstClr val="white"/>
                </a:solidFill>
                <a:effectLst/>
                <a:uLnTx/>
                <a:uFillTx/>
                <a:latin typeface="Calibri"/>
                <a:ea typeface="+mn-ea"/>
                <a:cs typeface="+mn-cs"/>
              </a:rPr>
              <a:t>love</a:t>
            </a:r>
            <a:r>
              <a:rPr kumimoji="0" lang="en-GB" sz="4800" b="0" i="0" u="none" strike="noStrike" kern="1200" cap="none" spc="0" normalizeH="0" baseline="0" noProof="0" dirty="0">
                <a:ln>
                  <a:noFill/>
                </a:ln>
                <a:solidFill>
                  <a:prstClr val="white"/>
                </a:solidFill>
                <a:effectLst/>
                <a:uLnTx/>
                <a:uFillTx/>
                <a:latin typeface="Calibri"/>
                <a:ea typeface="+mn-ea"/>
                <a:cs typeface="+mn-cs"/>
              </a:rPr>
              <a:t>, </a:t>
            </a:r>
            <a:r>
              <a:rPr kumimoji="0" lang="en-GB" sz="4800" b="1" i="0" u="sng" strike="noStrike" kern="1200" cap="none" spc="0" normalizeH="0" baseline="0" noProof="0" dirty="0">
                <a:ln>
                  <a:noFill/>
                </a:ln>
                <a:solidFill>
                  <a:prstClr val="white"/>
                </a:solidFill>
                <a:effectLst/>
                <a:uLnTx/>
                <a:uFillTx/>
                <a:latin typeface="Calibri"/>
                <a:ea typeface="+mn-ea"/>
                <a:cs typeface="+mn-cs"/>
              </a:rPr>
              <a:t>peace</a:t>
            </a:r>
            <a:r>
              <a:rPr kumimoji="0" lang="en-GB" sz="4800" b="0" i="0" u="none" strike="noStrike" kern="1200" cap="none" spc="0" normalizeH="0" baseline="0" noProof="0" dirty="0">
                <a:ln>
                  <a:noFill/>
                </a:ln>
                <a:solidFill>
                  <a:prstClr val="white"/>
                </a:solidFill>
                <a:effectLst/>
                <a:uLnTx/>
                <a:uFillTx/>
                <a:latin typeface="Calibri"/>
                <a:ea typeface="+mn-ea"/>
                <a:cs typeface="+mn-cs"/>
              </a:rPr>
              <a:t> and j</a:t>
            </a:r>
            <a:r>
              <a:rPr kumimoji="0" lang="en-GB" sz="4800" b="1" i="0" u="sng" strike="noStrike" kern="1200" cap="none" spc="0" normalizeH="0" baseline="0" noProof="0" dirty="0">
                <a:ln>
                  <a:noFill/>
                </a:ln>
                <a:solidFill>
                  <a:prstClr val="white"/>
                </a:solidFill>
                <a:effectLst/>
                <a:uLnTx/>
                <a:uFillTx/>
                <a:latin typeface="Calibri"/>
                <a:ea typeface="+mn-ea"/>
                <a:cs typeface="+mn-cs"/>
              </a:rPr>
              <a:t>ustice</a:t>
            </a:r>
            <a:r>
              <a:rPr kumimoji="0" lang="en-GB" sz="4800" b="0" i="0" u="none" strike="noStrike" kern="1200" cap="none" spc="0" normalizeH="0" baseline="0" noProof="0" dirty="0">
                <a:ln>
                  <a:noFill/>
                </a:ln>
                <a:solidFill>
                  <a:prstClr val="white"/>
                </a:solidFill>
                <a:effectLst/>
                <a:uLnTx/>
                <a:uFillTx/>
                <a:latin typeface="Calibri"/>
                <a:ea typeface="+mn-ea"/>
                <a:cs typeface="+mn-cs"/>
              </a:rPr>
              <a:t> of God. </a:t>
            </a:r>
            <a:endParaRPr kumimoji="0" lang="en-US" sz="4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82783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312821" y="1423422"/>
            <a:ext cx="10063378" cy="30162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a:ea typeface="+mn-ea"/>
                <a:cs typeface="+mn-cs"/>
              </a:rPr>
              <a:t>His Kingdom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Calibri"/>
                <a:ea typeface="+mn-ea"/>
                <a:cs typeface="+mn-cs"/>
              </a:rPr>
              <a:t>Above all, the kingdom of God is first the reign of God as </a:t>
            </a:r>
            <a:r>
              <a:rPr kumimoji="0" lang="en-GB" sz="4800" b="1" i="0" u="sng" strike="noStrike" kern="1200" cap="none" spc="0" normalizeH="0" baseline="0" noProof="0" dirty="0">
                <a:ln>
                  <a:noFill/>
                </a:ln>
                <a:solidFill>
                  <a:prstClr val="white"/>
                </a:solidFill>
                <a:effectLst/>
                <a:uLnTx/>
                <a:uFillTx/>
                <a:latin typeface="Calibri"/>
                <a:ea typeface="+mn-ea"/>
                <a:cs typeface="+mn-cs"/>
              </a:rPr>
              <a:t>King</a:t>
            </a:r>
            <a:r>
              <a:rPr kumimoji="0" lang="en-GB" sz="4800" b="0"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19300804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r>
              <a:rPr kumimoji="0" lang="fr-FR" sz="4800" b="1" i="0" u="none" strike="noStrike" kern="1200" cap="none" spc="0" normalizeH="0" baseline="0" noProof="0" dirty="0" err="1">
                <a:ln>
                  <a:noFill/>
                </a:ln>
                <a:solidFill>
                  <a:srgbClr val="FFC000"/>
                </a:solidFill>
                <a:effectLst>
                  <a:glow rad="63500">
                    <a:srgbClr val="4F81BD">
                      <a:alpha val="40000"/>
                    </a:srgbClr>
                  </a:glow>
                </a:effectLst>
                <a:uLnTx/>
                <a:uFillTx/>
                <a:latin typeface="Calibri"/>
                <a:ea typeface="+mn-ea"/>
                <a:cs typeface="+mn-cs"/>
              </a:rPr>
              <a:t>Three</a:t>
            </a: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 Questions </a:t>
            </a:r>
          </a:p>
        </p:txBody>
      </p:sp>
      <p:sp>
        <p:nvSpPr>
          <p:cNvPr id="2" name="Rectangle 1"/>
          <p:cNvSpPr/>
          <p:nvPr/>
        </p:nvSpPr>
        <p:spPr>
          <a:xfrm>
            <a:off x="649707" y="2361883"/>
            <a:ext cx="9726492" cy="3170099"/>
          </a:xfrm>
          <a:prstGeom prst="rect">
            <a:avLst/>
          </a:prstGeom>
        </p:spPr>
        <p:txBody>
          <a:bodyPr wrap="square">
            <a:spAutoFit/>
          </a:bodyPr>
          <a:lstStyle/>
          <a:p>
            <a:pPr marL="857250" marR="0" lvl="0" indent="-857250" algn="just" defTabSz="914400" rtl="0" eaLnBrk="1" fontAlgn="auto" latinLnBrk="0" hangingPunct="1">
              <a:lnSpc>
                <a:spcPct val="100000"/>
              </a:lnSpc>
              <a:spcBef>
                <a:spcPts val="0"/>
              </a:spcBef>
              <a:spcAft>
                <a:spcPts val="0"/>
              </a:spcAft>
              <a:buClrTx/>
              <a:buSzTx/>
              <a:buFontTx/>
              <a:buAutoNum type="romanLcPeriod"/>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Why should we put God first?</a:t>
            </a:r>
          </a:p>
          <a:p>
            <a:pPr marL="857250" marR="0" lvl="0" indent="-857250" algn="just" defTabSz="914400" rtl="0" eaLnBrk="1" fontAlgn="auto" latinLnBrk="0" hangingPunct="1">
              <a:lnSpc>
                <a:spcPct val="100000"/>
              </a:lnSpc>
              <a:spcBef>
                <a:spcPts val="0"/>
              </a:spcBef>
              <a:spcAft>
                <a:spcPts val="0"/>
              </a:spcAft>
              <a:buClrTx/>
              <a:buSzTx/>
              <a:buFontTx/>
              <a:buAutoNum type="romanLcPeriod"/>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857250" marR="0" lvl="0" indent="-857250" algn="just" defTabSz="914400" rtl="0" eaLnBrk="1" fontAlgn="auto" latinLnBrk="0" hangingPunct="1">
              <a:lnSpc>
                <a:spcPct val="100000"/>
              </a:lnSpc>
              <a:spcBef>
                <a:spcPts val="0"/>
              </a:spcBef>
              <a:spcAft>
                <a:spcPts val="0"/>
              </a:spcAft>
              <a:buClrTx/>
              <a:buSzTx/>
              <a:buFontTx/>
              <a:buAutoNum type="romanLcPeriod"/>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Who is the God we are called to put first?</a:t>
            </a:r>
          </a:p>
          <a:p>
            <a:pPr marL="857250" marR="0" lvl="0" indent="-857250" algn="just" defTabSz="914400" rtl="0" eaLnBrk="1" fontAlgn="auto" latinLnBrk="0" hangingPunct="1">
              <a:lnSpc>
                <a:spcPct val="100000"/>
              </a:lnSpc>
              <a:spcBef>
                <a:spcPts val="0"/>
              </a:spcBef>
              <a:spcAft>
                <a:spcPts val="0"/>
              </a:spcAft>
              <a:buClrTx/>
              <a:buSzTx/>
              <a:buFontTx/>
              <a:buAutoNum type="romanLcPeriod"/>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857250" marR="0" lvl="0" indent="-857250" algn="just" defTabSz="914400" rtl="0" eaLnBrk="1" fontAlgn="auto" latinLnBrk="0" hangingPunct="1">
              <a:lnSpc>
                <a:spcPct val="100000"/>
              </a:lnSpc>
              <a:spcBef>
                <a:spcPts val="0"/>
              </a:spcBef>
              <a:spcAft>
                <a:spcPts val="0"/>
              </a:spcAft>
              <a:buClrTx/>
              <a:buSzTx/>
              <a:buFontTx/>
              <a:buAutoNum type="romanLcPeriod"/>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What does it mean to put God first? </a:t>
            </a:r>
            <a:endParaRPr kumimoji="0" lang="fr-FR" sz="4000" b="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97017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753089" y="2981289"/>
            <a:ext cx="10063378" cy="15388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What is the Practical Implication?</a:t>
            </a: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858634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505325" y="2073125"/>
            <a:ext cx="10063378"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A Servant God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Calibri"/>
                <a:ea typeface="+mn-ea"/>
                <a:cs typeface="+mn-cs"/>
              </a:rPr>
              <a:t>If our God is only a servant God, we will get rid of Him once we have </a:t>
            </a:r>
            <a:r>
              <a:rPr kumimoji="0" lang="en-GB" sz="4800" b="1" i="0" u="sng" strike="noStrike" kern="1200" cap="none" spc="0" normalizeH="0" baseline="0" noProof="0" dirty="0">
                <a:ln>
                  <a:noFill/>
                </a:ln>
                <a:solidFill>
                  <a:prstClr val="white"/>
                </a:solidFill>
                <a:effectLst/>
                <a:uLnTx/>
                <a:uFillTx/>
                <a:latin typeface="Calibri"/>
                <a:ea typeface="+mn-ea"/>
                <a:cs typeface="+mn-cs"/>
              </a:rPr>
              <a:t>used</a:t>
            </a:r>
            <a:r>
              <a:rPr kumimoji="0" lang="en-GB" sz="4800" b="0" i="0" u="none" strike="noStrike" kern="1200" cap="none" spc="0" normalizeH="0" baseline="0" noProof="0" dirty="0">
                <a:ln>
                  <a:noFill/>
                </a:ln>
                <a:solidFill>
                  <a:prstClr val="white"/>
                </a:solidFill>
                <a:effectLst/>
                <a:uLnTx/>
                <a:uFillTx/>
                <a:latin typeface="Calibri"/>
                <a:ea typeface="+mn-ea"/>
                <a:cs typeface="+mn-cs"/>
              </a:rPr>
              <a:t> Him. </a:t>
            </a:r>
            <a:endParaRPr kumimoji="0" lang="en-US" sz="4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prstClr val="white"/>
                </a:solidFill>
                <a:effectLst/>
                <a:uLnTx/>
                <a:uFillTx/>
                <a:latin typeface="Calibri"/>
                <a:ea typeface="+mn-ea"/>
                <a:cs typeface="+mn-cs"/>
              </a:rPr>
              <a:t> </a:t>
            </a:r>
            <a:endParaRPr kumimoji="0" lang="en-US" sz="4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693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505325" y="2073125"/>
            <a:ext cx="10063378" cy="46166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Calibri"/>
                <a:ea typeface="+mn-ea"/>
                <a:cs typeface="+mn-cs"/>
              </a:rPr>
              <a:t> A </a:t>
            </a:r>
            <a:r>
              <a:rPr kumimoji="0" lang="fr-FR" sz="5400" b="1" i="0" u="none" strike="noStrike" kern="1200" cap="none" spc="0" normalizeH="0" baseline="0" noProof="0" dirty="0" err="1">
                <a:ln>
                  <a:noFill/>
                </a:ln>
                <a:solidFill>
                  <a:prstClr val="white"/>
                </a:solidFill>
                <a:effectLst/>
                <a:uLnTx/>
                <a:uFillTx/>
                <a:latin typeface="Calibri"/>
                <a:ea typeface="+mn-ea"/>
                <a:cs typeface="+mn-cs"/>
              </a:rPr>
              <a:t>Kingly</a:t>
            </a:r>
            <a:r>
              <a:rPr kumimoji="0" lang="fr-FR" sz="5400" b="1" i="0" u="none" strike="noStrike" kern="1200" cap="none" spc="0" normalizeH="0" baseline="0" noProof="0" dirty="0">
                <a:ln>
                  <a:noFill/>
                </a:ln>
                <a:solidFill>
                  <a:prstClr val="white"/>
                </a:solidFill>
                <a:effectLst/>
                <a:uLnTx/>
                <a:uFillTx/>
                <a:latin typeface="Calibri"/>
                <a:ea typeface="+mn-ea"/>
                <a:cs typeface="+mn-cs"/>
              </a:rPr>
              <a:t> </a:t>
            </a:r>
            <a:r>
              <a:rPr kumimoji="0" lang="fr-FR" sz="5400" b="1" i="0" u="none" strike="noStrike" kern="1200" cap="none" spc="0" normalizeH="0" baseline="0" noProof="0" dirty="0" err="1">
                <a:ln>
                  <a:noFill/>
                </a:ln>
                <a:solidFill>
                  <a:prstClr val="white"/>
                </a:solidFill>
                <a:effectLst/>
                <a:uLnTx/>
                <a:uFillTx/>
                <a:latin typeface="Calibri"/>
                <a:ea typeface="+mn-ea"/>
                <a:cs typeface="+mn-cs"/>
              </a:rPr>
              <a:t>God</a:t>
            </a:r>
            <a:endParaRPr kumimoji="0" lang="fr-FR" sz="5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If Our God is a Kingly God, we will accept his authority and instructions for all </a:t>
            </a:r>
            <a:r>
              <a:rPr kumimoji="0" lang="en-GB" sz="4400" b="1" i="0" u="sng" strike="noStrike" kern="1200" cap="none" spc="0" normalizeH="0" baseline="0" noProof="0" dirty="0">
                <a:ln>
                  <a:noFill/>
                </a:ln>
                <a:solidFill>
                  <a:prstClr val="white"/>
                </a:solidFill>
                <a:effectLst/>
                <a:uLnTx/>
                <a:uFillTx/>
                <a:latin typeface="Calibri"/>
                <a:ea typeface="+mn-ea"/>
                <a:cs typeface="+mn-cs"/>
              </a:rPr>
              <a:t>areas</a:t>
            </a:r>
            <a:r>
              <a:rPr kumimoji="0" lang="en-GB" sz="4400" b="0" i="0" u="none" strike="noStrike" kern="1200" cap="none" spc="0" normalizeH="0" baseline="0" noProof="0" dirty="0">
                <a:ln>
                  <a:noFill/>
                </a:ln>
                <a:solidFill>
                  <a:prstClr val="white"/>
                </a:solidFill>
                <a:effectLst/>
                <a:uLnTx/>
                <a:uFillTx/>
                <a:latin typeface="Calibri"/>
                <a:ea typeface="+mn-ea"/>
                <a:cs typeface="+mn-cs"/>
              </a:rPr>
              <a:t> of our lives. </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Calibri"/>
                <a:ea typeface="+mn-ea"/>
                <a:cs typeface="+mn-cs"/>
              </a:rPr>
              <a:t> </a:t>
            </a: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73142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192506" y="1664052"/>
            <a:ext cx="10684042" cy="36625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prstClr val="white"/>
                </a:solidFill>
                <a:effectLst/>
                <a:uLnTx/>
                <a:uFillTx/>
                <a:latin typeface="Calibri"/>
                <a:ea typeface="+mn-ea"/>
                <a:cs typeface="+mn-cs"/>
              </a:rPr>
              <a:t>Pra</a:t>
            </a:r>
            <a:r>
              <a:rPr kumimoji="0" lang="en-US" sz="3600" b="1" i="0" u="none" strike="noStrike" kern="1200" cap="none" spc="0" normalizeH="0" baseline="0" noProof="0" dirty="0">
                <a:ln>
                  <a:noFill/>
                </a:ln>
                <a:solidFill>
                  <a:prstClr val="white"/>
                </a:solidFill>
                <a:effectLst/>
                <a:uLnTx/>
                <a:uFillTx/>
                <a:latin typeface="Calibri"/>
                <a:ea typeface="+mn-ea"/>
                <a:cs typeface="+mn-cs"/>
              </a:rPr>
              <a:t>c</a:t>
            </a:r>
            <a:r>
              <a:rPr kumimoji="0" lang="en-GB" sz="3600" b="1" i="0" u="none" strike="noStrike" kern="1200" cap="none" spc="0" normalizeH="0" baseline="0" noProof="0" dirty="0" err="1">
                <a:ln>
                  <a:noFill/>
                </a:ln>
                <a:solidFill>
                  <a:prstClr val="white"/>
                </a:solidFill>
                <a:effectLst/>
                <a:uLnTx/>
                <a:uFillTx/>
                <a:latin typeface="Calibri"/>
                <a:ea typeface="+mn-ea"/>
                <a:cs typeface="+mn-cs"/>
              </a:rPr>
              <a:t>tical</a:t>
            </a:r>
            <a:r>
              <a:rPr kumimoji="0" lang="en-GB" sz="3600" b="1" i="0" u="none" strike="noStrike" kern="1200" cap="none" spc="0" normalizeH="0" baseline="0" noProof="0" dirty="0">
                <a:ln>
                  <a:noFill/>
                </a:ln>
                <a:solidFill>
                  <a:prstClr val="white"/>
                </a:solidFill>
                <a:effectLst/>
                <a:uLnTx/>
                <a:uFillTx/>
                <a:latin typeface="Calibri"/>
                <a:ea typeface="+mn-ea"/>
                <a:cs typeface="+mn-cs"/>
              </a:rPr>
              <a:t> Implication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Matthew</a:t>
            </a:r>
            <a:r>
              <a:rPr kumimoji="0" lang="en-GB" sz="4000" b="0" i="0" u="none" strike="noStrike" kern="1200" cap="none" spc="0" normalizeH="0" baseline="0" noProof="0" dirty="0">
                <a:ln>
                  <a:noFill/>
                </a:ln>
                <a:solidFill>
                  <a:prstClr val="white"/>
                </a:solidFill>
                <a:effectLst/>
                <a:uLnTx/>
                <a:uFillTx/>
                <a:latin typeface="Calibri"/>
                <a:ea typeface="+mn-ea"/>
                <a:cs typeface="+mn-cs"/>
              </a:rPr>
              <a:t> 6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prstClr val="white"/>
                </a:solidFill>
                <a:effectLst/>
                <a:uLnTx/>
                <a:uFillTx/>
                <a:latin typeface="Calibri"/>
                <a:ea typeface="+mn-ea"/>
                <a:cs typeface="+mn-cs"/>
              </a:rPr>
              <a:t>“Your kingdom come, your will be done, on earth as it is in heaven.”</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p>
        </p:txBody>
      </p:sp>
    </p:spTree>
    <p:extLst>
      <p:ext uri="{BB962C8B-B14F-4D97-AF65-F5344CB8AC3E}">
        <p14:creationId xmlns:p14="http://schemas.microsoft.com/office/powerpoint/2010/main" val="3951846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192506" y="1664052"/>
            <a:ext cx="10684042" cy="36625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prstClr val="white"/>
                </a:solidFill>
                <a:effectLst/>
                <a:uLnTx/>
                <a:uFillTx/>
                <a:latin typeface="Calibri"/>
                <a:ea typeface="+mn-ea"/>
                <a:cs typeface="+mn-cs"/>
              </a:rPr>
              <a:t>Pra</a:t>
            </a:r>
            <a:r>
              <a:rPr kumimoji="0" lang="en-US" sz="3600" b="1" i="0" u="none" strike="noStrike" kern="1200" cap="none" spc="0" normalizeH="0" baseline="0" noProof="0" dirty="0">
                <a:ln>
                  <a:noFill/>
                </a:ln>
                <a:solidFill>
                  <a:prstClr val="white"/>
                </a:solidFill>
                <a:effectLst/>
                <a:uLnTx/>
                <a:uFillTx/>
                <a:latin typeface="Calibri"/>
                <a:ea typeface="+mn-ea"/>
                <a:cs typeface="+mn-cs"/>
              </a:rPr>
              <a:t>c</a:t>
            </a:r>
            <a:r>
              <a:rPr kumimoji="0" lang="en-GB" sz="3600" b="1" i="0" u="none" strike="noStrike" kern="1200" cap="none" spc="0" normalizeH="0" baseline="0" noProof="0" dirty="0" err="1">
                <a:ln>
                  <a:noFill/>
                </a:ln>
                <a:solidFill>
                  <a:prstClr val="white"/>
                </a:solidFill>
                <a:effectLst/>
                <a:uLnTx/>
                <a:uFillTx/>
                <a:latin typeface="Calibri"/>
                <a:ea typeface="+mn-ea"/>
                <a:cs typeface="+mn-cs"/>
              </a:rPr>
              <a:t>tical</a:t>
            </a:r>
            <a:r>
              <a:rPr kumimoji="0" lang="en-GB" sz="3600" b="1" i="0" u="none" strike="noStrike" kern="1200" cap="none" spc="0" normalizeH="0" baseline="0" noProof="0" dirty="0">
                <a:ln>
                  <a:noFill/>
                </a:ln>
                <a:solidFill>
                  <a:prstClr val="white"/>
                </a:solidFill>
                <a:effectLst/>
                <a:uLnTx/>
                <a:uFillTx/>
                <a:latin typeface="Calibri"/>
                <a:ea typeface="+mn-ea"/>
                <a:cs typeface="+mn-cs"/>
              </a:rPr>
              <a:t> Implication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1 Corinthians 10 :</a:t>
            </a:r>
            <a:r>
              <a:rPr kumimoji="0" lang="en-US" sz="4000" b="0" i="0" u="none" strike="noStrike" kern="1200" cap="none" spc="0" normalizeH="0" baseline="0" noProof="0" dirty="0">
                <a:ln>
                  <a:noFill/>
                </a:ln>
                <a:solidFill>
                  <a:prstClr val="white"/>
                </a:solidFill>
                <a:effectLst/>
                <a:uLnTx/>
                <a:uFillTx/>
                <a:latin typeface="Calibri"/>
                <a:ea typeface="+mn-ea"/>
                <a:cs typeface="+mn-cs"/>
              </a:rPr>
              <a:t>31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prstClr val="white"/>
                </a:solidFill>
                <a:effectLst/>
                <a:uLnTx/>
                <a:uFillTx/>
                <a:latin typeface="Calibri"/>
                <a:ea typeface="+mn-ea"/>
                <a:cs typeface="+mn-cs"/>
              </a:rPr>
              <a:t>“So whether you eat or drink or whatever you do, do it all for the glory of God</a:t>
            </a:r>
            <a:r>
              <a:rPr kumimoji="0" lang="en-US" sz="4000" b="0"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2724176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433137" y="2410005"/>
            <a:ext cx="10684042"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His Righteousness</a:t>
            </a:r>
            <a:endParaRPr kumimoji="0" lang="en-US" sz="4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99582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433137" y="1543733"/>
            <a:ext cx="10684042" cy="489364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Our Righteousness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Isaiah 59:2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white"/>
                </a:solidFill>
                <a:effectLst/>
                <a:uLnTx/>
                <a:uFillTx/>
                <a:latin typeface="Calibri"/>
                <a:ea typeface="+mn-ea"/>
                <a:cs typeface="+mn-cs"/>
              </a:rPr>
              <a:t>“But your iniquities have separated you from your God; your sins have hidden his face from you, so that he will not hear.”</a:t>
            </a:r>
            <a:r>
              <a:rPr kumimoji="0" lang="en-US" sz="4400" b="0" i="0" u="none" strike="noStrike" kern="1200" cap="none" spc="0" normalizeH="0" baseline="0" noProof="0" dirty="0">
                <a:ln>
                  <a:noFill/>
                </a:ln>
                <a:solidFill>
                  <a:prstClr val="white"/>
                </a:solidFill>
                <a:effectLst/>
                <a:uLnTx/>
                <a:uFillTx/>
                <a:latin typeface="Calibri"/>
                <a:ea typeface="+mn-ea"/>
                <a:cs typeface="+mn-cs"/>
              </a:rPr>
              <a:t> </a:t>
            </a:r>
          </a:p>
        </p:txBody>
      </p:sp>
    </p:spTree>
    <p:extLst>
      <p:ext uri="{BB962C8B-B14F-4D97-AF65-F5344CB8AC3E}">
        <p14:creationId xmlns:p14="http://schemas.microsoft.com/office/powerpoint/2010/main" val="31756387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433137" y="2795016"/>
            <a:ext cx="10684042"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a:ea typeface="+mn-ea"/>
                <a:cs typeface="+mn-cs"/>
              </a:rPr>
              <a:t>In seeking to put God </a:t>
            </a:r>
            <a:r>
              <a:rPr kumimoji="0" lang="en-US" sz="4800" b="1" i="0" u="sng" strike="noStrike" kern="1200" cap="none" spc="0" normalizeH="0" baseline="0" noProof="0" dirty="0">
                <a:ln>
                  <a:noFill/>
                </a:ln>
                <a:solidFill>
                  <a:prstClr val="white"/>
                </a:solidFill>
                <a:effectLst/>
                <a:uLnTx/>
                <a:uFillTx/>
                <a:latin typeface="Calibri"/>
                <a:ea typeface="+mn-ea"/>
                <a:cs typeface="+mn-cs"/>
              </a:rPr>
              <a:t>first</a:t>
            </a:r>
            <a:r>
              <a:rPr kumimoji="0" lang="en-US" sz="4800" b="0" i="0" u="none" strike="noStrike" kern="1200" cap="none" spc="0" normalizeH="0" baseline="0" noProof="0" dirty="0">
                <a:ln>
                  <a:noFill/>
                </a:ln>
                <a:solidFill>
                  <a:prstClr val="white"/>
                </a:solidFill>
                <a:effectLst/>
                <a:uLnTx/>
                <a:uFillTx/>
                <a:latin typeface="Calibri"/>
                <a:ea typeface="+mn-ea"/>
                <a:cs typeface="+mn-cs"/>
              </a:rPr>
              <a:t>, we need to be </a:t>
            </a:r>
            <a:r>
              <a:rPr kumimoji="0" lang="en-US" sz="4800" b="1" i="0" u="sng" strike="noStrike" kern="1200" cap="none" spc="0" normalizeH="0" baseline="0" noProof="0" dirty="0">
                <a:ln>
                  <a:noFill/>
                </a:ln>
                <a:solidFill>
                  <a:prstClr val="white"/>
                </a:solidFill>
                <a:effectLst/>
                <a:uLnTx/>
                <a:uFillTx/>
                <a:latin typeface="Calibri"/>
                <a:ea typeface="+mn-ea"/>
                <a:cs typeface="+mn-cs"/>
              </a:rPr>
              <a:t>first</a:t>
            </a:r>
            <a:r>
              <a:rPr kumimoji="0" lang="en-US" sz="4800" b="0" i="0" u="none" strike="noStrike" kern="1200" cap="none" spc="0" normalizeH="0" baseline="0" noProof="0" dirty="0">
                <a:ln>
                  <a:noFill/>
                </a:ln>
                <a:solidFill>
                  <a:prstClr val="white"/>
                </a:solidFill>
                <a:effectLst/>
                <a:uLnTx/>
                <a:uFillTx/>
                <a:latin typeface="Calibri"/>
                <a:ea typeface="+mn-ea"/>
                <a:cs typeface="+mn-cs"/>
              </a:rPr>
              <a:t> put right with Him.  </a:t>
            </a:r>
          </a:p>
        </p:txBody>
      </p:sp>
    </p:spTree>
    <p:extLst>
      <p:ext uri="{BB962C8B-B14F-4D97-AF65-F5344CB8AC3E}">
        <p14:creationId xmlns:p14="http://schemas.microsoft.com/office/powerpoint/2010/main" val="1564011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433137" y="1567802"/>
            <a:ext cx="10684042"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Matthew 5 :20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 </a:t>
            </a:r>
            <a:r>
              <a:rPr kumimoji="0" lang="en-GB" sz="4000" b="0" i="1" u="none" strike="noStrike" kern="1200" cap="none" spc="0" normalizeH="0" baseline="0" noProof="0" dirty="0">
                <a:ln>
                  <a:noFill/>
                </a:ln>
                <a:solidFill>
                  <a:prstClr val="white"/>
                </a:solidFill>
                <a:effectLst/>
                <a:uLnTx/>
                <a:uFillTx/>
                <a:latin typeface="Calibri"/>
                <a:ea typeface="+mn-ea"/>
                <a:cs typeface="+mn-cs"/>
              </a:rPr>
              <a:t>“For I tell you that unless your righteousness surpasses that of the Pharisees and the teachers of the law, you will certainly not enter the kingdom of heaven.”</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713424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433137" y="1567802"/>
            <a:ext cx="10684042" cy="44012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Saving </a:t>
            </a:r>
            <a:r>
              <a:rPr kumimoji="0" lang="en-GB" sz="4000" b="1" i="0" u="sng" strike="noStrike" kern="1200" cap="none" spc="0" normalizeH="0" baseline="0" noProof="0" dirty="0">
                <a:ln>
                  <a:noFill/>
                </a:ln>
                <a:solidFill>
                  <a:prstClr val="white"/>
                </a:solidFill>
                <a:effectLst/>
                <a:uLnTx/>
                <a:uFillTx/>
                <a:latin typeface="Calibri"/>
                <a:ea typeface="+mn-ea"/>
                <a:cs typeface="+mn-cs"/>
              </a:rPr>
              <a:t>Righteousness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2 Corinthians 5:21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prstClr val="white"/>
                </a:solidFill>
                <a:effectLst/>
                <a:uLnTx/>
                <a:uFillTx/>
                <a:latin typeface="Calibri"/>
                <a:ea typeface="+mn-ea"/>
                <a:cs typeface="+mn-cs"/>
              </a:rPr>
              <a:t>“God made him who had no sin to be sin</a:t>
            </a:r>
            <a:r>
              <a:rPr kumimoji="0" lang="en-US" sz="4000" b="0" i="1" u="none" strike="noStrike" kern="1200" cap="none" spc="0" normalizeH="0" baseline="30000" noProof="0" dirty="0">
                <a:ln>
                  <a:noFill/>
                </a:ln>
                <a:solidFill>
                  <a:prstClr val="white"/>
                </a:solidFill>
                <a:effectLst/>
                <a:uLnTx/>
                <a:uFillTx/>
                <a:latin typeface="Calibri"/>
                <a:ea typeface="+mn-ea"/>
                <a:cs typeface="+mn-cs"/>
              </a:rPr>
              <a:t> </a:t>
            </a:r>
            <a:r>
              <a:rPr kumimoji="0" lang="en-US" sz="4000" b="0" i="1" u="none" strike="noStrike" kern="1200" cap="none" spc="0" normalizeH="0" baseline="0" noProof="0" dirty="0">
                <a:ln>
                  <a:noFill/>
                </a:ln>
                <a:solidFill>
                  <a:prstClr val="white"/>
                </a:solidFill>
                <a:effectLst/>
                <a:uLnTx/>
                <a:uFillTx/>
                <a:latin typeface="Calibri"/>
                <a:ea typeface="+mn-ea"/>
                <a:cs typeface="+mn-cs"/>
              </a:rPr>
              <a:t>for us, so that in him we might become the righteousness of God.”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291599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578070" y="2361883"/>
            <a:ext cx="10468302" cy="25545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Matthew 6:33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prstClr val="white"/>
                </a:solidFill>
                <a:effectLst/>
                <a:uLnTx/>
                <a:uFillTx/>
                <a:latin typeface="Calibri"/>
                <a:ea typeface="+mn-ea"/>
                <a:cs typeface="+mn-cs"/>
              </a:rPr>
              <a:t>“But seek first his kingdom and his righteousness, and all these things will be given to you as well.”</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endParaRPr kumimoji="0" lang="fr-FR" sz="4000" b="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34115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433137" y="1567802"/>
            <a:ext cx="10684042" cy="46474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Transform</a:t>
            </a:r>
            <a:r>
              <a:rPr kumimoji="0" lang="en-GB" sz="4000" b="0" i="0" u="none" strike="noStrike" kern="1200" cap="none" spc="0" normalizeH="0" baseline="0" noProof="0" dirty="0" err="1">
                <a:ln>
                  <a:noFill/>
                </a:ln>
                <a:solidFill>
                  <a:prstClr val="white"/>
                </a:solidFill>
                <a:effectLst/>
                <a:uLnTx/>
                <a:uFillTx/>
                <a:latin typeface="Calibri"/>
                <a:ea typeface="+mn-ea"/>
                <a:cs typeface="+mn-cs"/>
              </a:rPr>
              <a:t>ing</a:t>
            </a:r>
            <a:r>
              <a:rPr kumimoji="0" lang="en-GB" sz="4000" b="0" i="0" u="none" strike="noStrike" kern="1200" cap="none" spc="0" normalizeH="0" baseline="0" noProof="0" dirty="0">
                <a:ln>
                  <a:noFill/>
                </a:ln>
                <a:solidFill>
                  <a:prstClr val="white"/>
                </a:solidFill>
                <a:effectLst/>
                <a:uLnTx/>
                <a:uFillTx/>
                <a:latin typeface="Calibri"/>
                <a:ea typeface="+mn-ea"/>
                <a:cs typeface="+mn-cs"/>
              </a:rPr>
              <a:t> </a:t>
            </a:r>
            <a:r>
              <a:rPr kumimoji="0" lang="en-GB" sz="4000" b="1" i="0" u="sng" strike="noStrike" kern="1200" cap="none" spc="0" normalizeH="0" baseline="0" noProof="0" dirty="0">
                <a:ln>
                  <a:noFill/>
                </a:ln>
                <a:solidFill>
                  <a:prstClr val="white"/>
                </a:solidFill>
                <a:effectLst/>
                <a:uLnTx/>
                <a:uFillTx/>
                <a:latin typeface="Calibri"/>
                <a:ea typeface="+mn-ea"/>
                <a:cs typeface="+mn-cs"/>
              </a:rPr>
              <a:t>Righteousness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1 Corinthians 6:11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a:t>
            </a:r>
            <a:r>
              <a:rPr kumimoji="0" lang="en-US" sz="3600" b="0" i="1" u="none" strike="noStrike" kern="1200" cap="none" spc="0" normalizeH="0" baseline="0" noProof="0" dirty="0">
                <a:ln>
                  <a:noFill/>
                </a:ln>
                <a:solidFill>
                  <a:prstClr val="white"/>
                </a:solidFill>
                <a:effectLst/>
                <a:uLnTx/>
                <a:uFillTx/>
                <a:latin typeface="Calibri"/>
                <a:ea typeface="+mn-ea"/>
                <a:cs typeface="+mn-cs"/>
              </a:rPr>
              <a:t>And that is what some of you were. But you were washed, you were sanctified, you were justified in the name of the Lord Jesus Christ and by the Spirit of our God”</a:t>
            </a: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90144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421956" y="2653406"/>
            <a:ext cx="10684042"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The God we are called to put first is simultaneously the Kingly God and the Righteous One who </a:t>
            </a:r>
            <a:r>
              <a:rPr kumimoji="0" lang="en-GB" sz="4000" b="1" i="0" u="none" strike="noStrike" kern="1200" cap="none" spc="0" normalizeH="0" baseline="0" noProof="0" dirty="0">
                <a:ln>
                  <a:noFill/>
                </a:ln>
                <a:solidFill>
                  <a:prstClr val="white"/>
                </a:solidFill>
                <a:effectLst/>
                <a:uLnTx/>
                <a:uFillTx/>
                <a:latin typeface="Calibri"/>
                <a:ea typeface="+mn-ea"/>
                <a:cs typeface="+mn-cs"/>
              </a:rPr>
              <a:t>SAVES</a:t>
            </a:r>
            <a:r>
              <a:rPr kumimoji="0" lang="en-GB" sz="4000" b="0" i="0" u="none" strike="noStrike" kern="1200" cap="none" spc="0" normalizeH="0" baseline="0" noProof="0" dirty="0">
                <a:ln>
                  <a:noFill/>
                </a:ln>
                <a:solidFill>
                  <a:prstClr val="white"/>
                </a:solidFill>
                <a:effectLst/>
                <a:uLnTx/>
                <a:uFillTx/>
                <a:latin typeface="Calibri"/>
                <a:ea typeface="+mn-ea"/>
                <a:cs typeface="+mn-cs"/>
              </a:rPr>
              <a:t> us from all unrighteousness.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185790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433137" y="1567802"/>
            <a:ext cx="10684042" cy="46474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Transform</a:t>
            </a:r>
            <a:r>
              <a:rPr kumimoji="0" lang="en-GB" sz="4000" b="0" i="0" u="none" strike="noStrike" kern="1200" cap="none" spc="0" normalizeH="0" baseline="0" noProof="0" dirty="0" err="1">
                <a:ln>
                  <a:noFill/>
                </a:ln>
                <a:solidFill>
                  <a:prstClr val="white"/>
                </a:solidFill>
                <a:effectLst/>
                <a:uLnTx/>
                <a:uFillTx/>
                <a:latin typeface="Calibri"/>
                <a:ea typeface="+mn-ea"/>
                <a:cs typeface="+mn-cs"/>
              </a:rPr>
              <a:t>ing</a:t>
            </a:r>
            <a:r>
              <a:rPr kumimoji="0" lang="en-GB" sz="4000" b="0" i="0" u="none" strike="noStrike" kern="1200" cap="none" spc="0" normalizeH="0" baseline="0" noProof="0" dirty="0">
                <a:ln>
                  <a:noFill/>
                </a:ln>
                <a:solidFill>
                  <a:prstClr val="white"/>
                </a:solidFill>
                <a:effectLst/>
                <a:uLnTx/>
                <a:uFillTx/>
                <a:latin typeface="Calibri"/>
                <a:ea typeface="+mn-ea"/>
                <a:cs typeface="+mn-cs"/>
              </a:rPr>
              <a:t> </a:t>
            </a:r>
            <a:r>
              <a:rPr kumimoji="0" lang="en-GB" sz="4000" b="1" i="0" u="sng" strike="noStrike" kern="1200" cap="none" spc="0" normalizeH="0" baseline="0" noProof="0" dirty="0">
                <a:ln>
                  <a:noFill/>
                </a:ln>
                <a:solidFill>
                  <a:prstClr val="white"/>
                </a:solidFill>
                <a:effectLst/>
                <a:uLnTx/>
                <a:uFillTx/>
                <a:latin typeface="Calibri"/>
                <a:ea typeface="+mn-ea"/>
                <a:cs typeface="+mn-cs"/>
              </a:rPr>
              <a:t>Righteousness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1 Corinthians 6:11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a:t>
            </a:r>
            <a:r>
              <a:rPr kumimoji="0" lang="en-US" sz="3600" b="0" i="1" u="none" strike="noStrike" kern="1200" cap="none" spc="0" normalizeH="0" baseline="0" noProof="0" dirty="0">
                <a:ln>
                  <a:noFill/>
                </a:ln>
                <a:solidFill>
                  <a:prstClr val="white"/>
                </a:solidFill>
                <a:effectLst/>
                <a:uLnTx/>
                <a:uFillTx/>
                <a:latin typeface="Calibri"/>
                <a:ea typeface="+mn-ea"/>
                <a:cs typeface="+mn-cs"/>
              </a:rPr>
              <a:t>And that is what some of you were. But you were washed, you were sanctified, you were justified in the name of the Lord Jesus Christ and by the Spirit of our God”</a:t>
            </a: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675433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433137" y="1567802"/>
            <a:ext cx="10684042" cy="36625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Transform</a:t>
            </a:r>
            <a:r>
              <a:rPr kumimoji="0" lang="en-GB" sz="4000" b="0" i="0" u="none" strike="noStrike" kern="1200" cap="none" spc="0" normalizeH="0" baseline="0" noProof="0" dirty="0" err="1">
                <a:ln>
                  <a:noFill/>
                </a:ln>
                <a:solidFill>
                  <a:prstClr val="white"/>
                </a:solidFill>
                <a:effectLst/>
                <a:uLnTx/>
                <a:uFillTx/>
                <a:latin typeface="Calibri"/>
                <a:ea typeface="+mn-ea"/>
                <a:cs typeface="+mn-cs"/>
              </a:rPr>
              <a:t>ing</a:t>
            </a:r>
            <a:r>
              <a:rPr kumimoji="0" lang="en-GB" sz="4000" b="0" i="0" u="none" strike="noStrike" kern="1200" cap="none" spc="0" normalizeH="0" baseline="0" noProof="0" dirty="0">
                <a:ln>
                  <a:noFill/>
                </a:ln>
                <a:solidFill>
                  <a:prstClr val="white"/>
                </a:solidFill>
                <a:effectLst/>
                <a:uLnTx/>
                <a:uFillTx/>
                <a:latin typeface="Calibri"/>
                <a:ea typeface="+mn-ea"/>
                <a:cs typeface="+mn-cs"/>
              </a:rPr>
              <a:t> </a:t>
            </a:r>
            <a:r>
              <a:rPr kumimoji="0" lang="en-GB" sz="4000" b="1" i="0" u="sng" strike="noStrike" kern="1200" cap="none" spc="0" normalizeH="0" baseline="0" noProof="0" dirty="0">
                <a:ln>
                  <a:noFill/>
                </a:ln>
                <a:solidFill>
                  <a:prstClr val="white"/>
                </a:solidFill>
                <a:effectLst/>
                <a:uLnTx/>
                <a:uFillTx/>
                <a:latin typeface="Calibri"/>
                <a:ea typeface="+mn-ea"/>
                <a:cs typeface="+mn-cs"/>
              </a:rPr>
              <a:t>Righteousness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Philippians  2:13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a:t>
            </a:r>
            <a:r>
              <a:rPr kumimoji="0" lang="en-US" sz="4000" b="0" i="1" u="none" strike="noStrike" kern="1200" cap="none" spc="0" normalizeH="0" baseline="0" noProof="0" dirty="0">
                <a:ln>
                  <a:noFill/>
                </a:ln>
                <a:solidFill>
                  <a:prstClr val="white"/>
                </a:solidFill>
                <a:effectLst/>
                <a:uLnTx/>
                <a:uFillTx/>
                <a:latin typeface="Calibri"/>
                <a:ea typeface="+mn-ea"/>
                <a:cs typeface="+mn-cs"/>
              </a:rPr>
              <a:t>For it is God who works in you to will and to act in order to fulfill his good purpose”</a:t>
            </a: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842285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421956" y="2653406"/>
            <a:ext cx="10684042"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The God we are called to put first is simultaneously the Kingly God and the Righteous One who </a:t>
            </a:r>
            <a:r>
              <a:rPr kumimoji="0" lang="en-GB" sz="4000" b="1" i="0" u="none" strike="noStrike" kern="1200" cap="none" spc="0" normalizeH="0" baseline="0" noProof="0" dirty="0">
                <a:ln>
                  <a:noFill/>
                </a:ln>
                <a:solidFill>
                  <a:prstClr val="white"/>
                </a:solidFill>
                <a:effectLst/>
                <a:uLnTx/>
                <a:uFillTx/>
                <a:latin typeface="Calibri"/>
                <a:ea typeface="+mn-ea"/>
                <a:cs typeface="+mn-cs"/>
              </a:rPr>
              <a:t>TRANSFORMS</a:t>
            </a:r>
            <a:r>
              <a:rPr kumimoji="0" lang="en-GB" sz="4000" b="0" i="0" u="none" strike="noStrike" kern="1200" cap="none" spc="0" normalizeH="0" baseline="0" noProof="0" dirty="0">
                <a:ln>
                  <a:noFill/>
                </a:ln>
                <a:solidFill>
                  <a:prstClr val="white"/>
                </a:solidFill>
                <a:effectLst/>
                <a:uLnTx/>
                <a:uFillTx/>
                <a:latin typeface="Calibri"/>
                <a:ea typeface="+mn-ea"/>
                <a:cs typeface="+mn-cs"/>
              </a:rPr>
              <a:t> us from all unrighteousness.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178288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421956" y="2653406"/>
            <a:ext cx="10684042"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prstClr val="white"/>
                </a:solidFill>
                <a:effectLst/>
                <a:uLnTx/>
                <a:uFillTx/>
                <a:latin typeface="Calibri"/>
                <a:ea typeface="+mn-ea"/>
                <a:cs typeface="+mn-cs"/>
              </a:rPr>
              <a:t>What is the Practical Implication?</a:t>
            </a:r>
            <a:endParaRPr kumimoji="0" lang="en-US" sz="4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58852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421956" y="2184623"/>
            <a:ext cx="10684042"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prstClr val="white"/>
                </a:solidFill>
                <a:effectLst/>
                <a:uLnTx/>
                <a:uFillTx/>
                <a:latin typeface="Calibri"/>
                <a:ea typeface="+mn-ea"/>
                <a:cs typeface="+mn-cs"/>
              </a:rPr>
              <a:t>Practical Implication</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prstClr val="white"/>
                </a:solidFill>
                <a:effectLst/>
                <a:uLnTx/>
                <a:uFillTx/>
                <a:latin typeface="Calibri"/>
                <a:ea typeface="+mn-ea"/>
                <a:cs typeface="+mn-cs"/>
              </a:rPr>
              <a:t>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A God First life is not for </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CLEAN-SLATE</a:t>
            </a:r>
            <a:r>
              <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 believers.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A God first life is not for spiritual </a:t>
            </a:r>
            <a:r>
              <a:rPr kumimoji="0" lang="en-US" sz="4000" b="1" i="0" u="sng" strike="noStrike" kern="1200" cap="none" spc="0" normalizeH="0" baseline="0" noProof="0" dirty="0">
                <a:ln>
                  <a:noFill/>
                </a:ln>
                <a:solidFill>
                  <a:prstClr val="white"/>
                </a:solidFill>
                <a:effectLst/>
                <a:uLnTx/>
                <a:uFillTx/>
                <a:latin typeface="Calibri"/>
                <a:ea typeface="+mn-ea"/>
                <a:cs typeface="+mn-cs"/>
              </a:rPr>
              <a:t>SUPERHEROES.</a:t>
            </a:r>
            <a:r>
              <a:rPr kumimoji="0" lang="en-US" sz="40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255506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421956" y="1113368"/>
            <a:ext cx="10684042"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Put God first … He provides for our </a:t>
            </a:r>
            <a:r>
              <a:rPr kumimoji="0" lang="en-GB" sz="4000" b="1" i="0" u="sng" strike="noStrike" kern="1200" cap="none" spc="0" normalizeH="0" baseline="0" noProof="0" dirty="0">
                <a:ln>
                  <a:noFill/>
                </a:ln>
                <a:solidFill>
                  <a:prstClr val="white"/>
                </a:solidFill>
                <a:effectLst/>
                <a:uLnTx/>
                <a:uFillTx/>
                <a:latin typeface="Calibri"/>
                <a:ea typeface="+mn-ea"/>
                <a:cs typeface="+mn-cs"/>
              </a:rPr>
              <a:t>needs.</a:t>
            </a:r>
            <a:r>
              <a:rPr kumimoji="0" lang="en-GB" sz="40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Put God first … He considers us as sons/daughters of the 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Put God first … The Omnipotent, Omniscient, Omnipresent is Our </a:t>
            </a:r>
            <a:r>
              <a:rPr kumimoji="0" lang="en-GB" sz="4000" b="1" i="0" u="sng" strike="noStrike" kern="1200" cap="none" spc="0" normalizeH="0" baseline="0" noProof="0" dirty="0">
                <a:ln>
                  <a:noFill/>
                </a:ln>
                <a:solidFill>
                  <a:prstClr val="white"/>
                </a:solidFill>
                <a:effectLst/>
                <a:uLnTx/>
                <a:uFillTx/>
                <a:latin typeface="Calibri"/>
                <a:ea typeface="+mn-ea"/>
                <a:cs typeface="+mn-cs"/>
              </a:rPr>
              <a:t>Partner</a:t>
            </a:r>
            <a:r>
              <a:rPr kumimoji="0" lang="en-GB" sz="4000" b="0" i="0" u="none" strike="noStrike" kern="1200" cap="none" spc="0" normalizeH="0" baseline="0" noProof="0" dirty="0">
                <a:ln>
                  <a:noFill/>
                </a:ln>
                <a:solidFill>
                  <a:prstClr val="white"/>
                </a:solidFill>
                <a:effectLst/>
                <a:uLnTx/>
                <a:uFillTx/>
                <a:latin typeface="Calibri"/>
                <a:ea typeface="+mn-ea"/>
                <a:cs typeface="+mn-cs"/>
              </a:rPr>
              <a:t>.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446561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421956" y="1872124"/>
            <a:ext cx="10684042" cy="36625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white"/>
                </a:solidFill>
                <a:effectLst/>
                <a:uLnTx/>
                <a:uFillTx/>
                <a:latin typeface="Calibri"/>
                <a:ea typeface="+mn-ea"/>
                <a:cs typeface="+mn-cs"/>
              </a:rPr>
              <a:t>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Who is the God to put first?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A God who is both </a:t>
            </a:r>
            <a:r>
              <a:rPr kumimoji="0" lang="en-GB" sz="4000" b="1" i="0" u="sng" strike="noStrike" kern="1200" cap="none" spc="0" normalizeH="0" baseline="0" noProof="0" dirty="0">
                <a:ln>
                  <a:noFill/>
                </a:ln>
                <a:solidFill>
                  <a:prstClr val="white"/>
                </a:solidFill>
                <a:effectLst/>
                <a:uLnTx/>
                <a:uFillTx/>
                <a:latin typeface="Calibri"/>
                <a:ea typeface="+mn-ea"/>
                <a:cs typeface="+mn-cs"/>
              </a:rPr>
              <a:t>King</a:t>
            </a:r>
            <a:r>
              <a:rPr kumimoji="0" lang="en-GB" sz="4000" b="0" i="0" u="none" strike="noStrike" kern="1200" cap="none" spc="0" normalizeH="0" baseline="0" noProof="0" dirty="0">
                <a:ln>
                  <a:noFill/>
                </a:ln>
                <a:solidFill>
                  <a:prstClr val="white"/>
                </a:solidFill>
                <a:effectLst/>
                <a:uLnTx/>
                <a:uFillTx/>
                <a:latin typeface="Calibri"/>
                <a:ea typeface="+mn-ea"/>
                <a:cs typeface="+mn-cs"/>
              </a:rPr>
              <a:t> and </a:t>
            </a:r>
            <a:r>
              <a:rPr kumimoji="0" lang="en-US" sz="4000" b="1" i="0" u="sng" strike="noStrike" kern="1200" cap="none" spc="0" normalizeH="0" baseline="0" noProof="0" dirty="0">
                <a:ln>
                  <a:noFill/>
                </a:ln>
                <a:solidFill>
                  <a:prstClr val="white"/>
                </a:solidFill>
                <a:effectLst/>
                <a:uLnTx/>
                <a:uFillTx/>
                <a:latin typeface="Calibri"/>
                <a:ea typeface="+mn-ea"/>
                <a:cs typeface="+mn-cs"/>
              </a:rPr>
              <a:t>Redeemer.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white"/>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30450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625158" y="2163236"/>
            <a:ext cx="10684042" cy="24929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a:t>
            </a:r>
            <a:r>
              <a:rPr kumimoji="0" lang="en-US" sz="4400" b="0" i="0" u="none" strike="noStrike" kern="1200" cap="none" spc="0" normalizeH="0" baseline="0" noProof="0" dirty="0">
                <a:ln>
                  <a:noFill/>
                </a:ln>
                <a:solidFill>
                  <a:prstClr val="white"/>
                </a:solidFill>
                <a:effectLst/>
                <a:uLnTx/>
                <a:uFillTx/>
                <a:latin typeface="Calibri"/>
                <a:ea typeface="+mn-ea"/>
                <a:cs typeface="+mn-cs"/>
              </a:rPr>
              <a:t>Put God first and you’ll never be last.”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A.W. Tozer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157198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965014" y="3192198"/>
            <a:ext cx="972649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Why should we put God first?</a:t>
            </a: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45639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48977" y="2709551"/>
            <a:ext cx="11668890"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a:ea typeface="+mn-ea"/>
                <a:cs typeface="+mn-cs"/>
              </a:rPr>
              <a:t>First is the place where He belongs.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a:ea typeface="+mn-ea"/>
                <a:cs typeface="+mn-cs"/>
              </a:rPr>
              <a:t>(Gen. 1:1; John 1:1; Rev.1:8; 22:13)</a:t>
            </a:r>
          </a:p>
        </p:txBody>
      </p:sp>
    </p:spTree>
    <p:extLst>
      <p:ext uri="{BB962C8B-B14F-4D97-AF65-F5344CB8AC3E}">
        <p14:creationId xmlns:p14="http://schemas.microsoft.com/office/powerpoint/2010/main" val="34633818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649707" y="1952808"/>
            <a:ext cx="9726492" cy="34778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An Antidote for Fears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Put God first is the instruction of Jesus to face the prevailing </a:t>
            </a:r>
            <a:r>
              <a:rPr kumimoji="0" lang="en-US" sz="4400" b="1" i="0" u="sng" strike="noStrike" kern="1200" cap="none" spc="0" normalizeH="0" baseline="0" noProof="0" dirty="0">
                <a:ln>
                  <a:noFill/>
                </a:ln>
                <a:solidFill>
                  <a:prstClr val="white"/>
                </a:solidFill>
                <a:effectLst/>
                <a:uLnTx/>
                <a:uFillTx/>
                <a:latin typeface="Calibri"/>
                <a:ea typeface="+mn-ea"/>
                <a:cs typeface="+mn-cs"/>
              </a:rPr>
              <a:t>fear</a:t>
            </a:r>
            <a:r>
              <a:rPr kumimoji="0" lang="en-US" sz="4400" b="0" i="0" u="none" strike="noStrike" kern="1200" cap="none" spc="0" normalizeH="0" baseline="0" noProof="0" dirty="0">
                <a:ln>
                  <a:noFill/>
                </a:ln>
                <a:solidFill>
                  <a:prstClr val="white"/>
                </a:solidFill>
                <a:effectLst/>
                <a:uLnTx/>
                <a:uFillTx/>
                <a:latin typeface="Calibri"/>
                <a:ea typeface="+mn-ea"/>
                <a:cs typeface="+mn-cs"/>
              </a:rPr>
              <a:t> in society.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852201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312821" y="1423422"/>
            <a:ext cx="10063378"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Addressing Fears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i. Attending to basic </a:t>
            </a:r>
            <a:r>
              <a:rPr kumimoji="0" lang="en-GB" sz="4400" b="1" i="0" u="sng" strike="noStrike" kern="1200" cap="none" spc="0" normalizeH="0" baseline="0" noProof="0" dirty="0">
                <a:ln>
                  <a:noFill/>
                </a:ln>
                <a:solidFill>
                  <a:prstClr val="white"/>
                </a:solidFill>
                <a:effectLst/>
                <a:uLnTx/>
                <a:uFillTx/>
                <a:latin typeface="Calibri"/>
                <a:ea typeface="+mn-ea"/>
                <a:cs typeface="+mn-cs"/>
              </a:rPr>
              <a:t>needs</a:t>
            </a:r>
            <a:r>
              <a:rPr kumimoji="0" lang="en-GB" sz="4400" b="0" i="0" u="none" strike="noStrike" kern="1200" cap="none" spc="0" normalizeH="0" baseline="0" noProof="0" dirty="0">
                <a:ln>
                  <a:noFill/>
                </a:ln>
                <a:solidFill>
                  <a:prstClr val="white"/>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“Therefore I tell you, do not worry about your life, what you will eat or drink; or about your body, what you will wear.” (Matthew 6:25a).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81839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312821" y="1423422"/>
            <a:ext cx="10063378"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Addressing Fears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ii. Our personal </a:t>
            </a:r>
            <a:r>
              <a:rPr kumimoji="0" lang="en-US" sz="4400" b="1" i="0" u="sng" strike="noStrike" kern="1200" cap="none" spc="0" normalizeH="0" baseline="0" noProof="0" dirty="0">
                <a:ln>
                  <a:noFill/>
                </a:ln>
                <a:solidFill>
                  <a:prstClr val="white"/>
                </a:solidFill>
                <a:effectLst/>
                <a:uLnTx/>
                <a:uFillTx/>
                <a:latin typeface="Calibri"/>
                <a:ea typeface="+mn-ea"/>
                <a:cs typeface="+mn-cs"/>
              </a:rPr>
              <a:t>worth</a:t>
            </a:r>
            <a:r>
              <a:rPr kumimoji="0" lang="en-US" sz="4400" b="0" i="0" u="sng" strike="noStrike" kern="1200" cap="none" spc="0" normalizeH="0" baseline="0" noProof="0" dirty="0">
                <a:ln>
                  <a:noFill/>
                </a:ln>
                <a:solidFill>
                  <a:prstClr val="white"/>
                </a:solidFill>
                <a:effectLst/>
                <a:uLnTx/>
                <a:uFillTx/>
                <a:latin typeface="Calibri"/>
                <a:ea typeface="+mn-ea"/>
                <a:cs typeface="+mn-cs"/>
              </a:rPr>
              <a:t>.</a:t>
            </a:r>
            <a:r>
              <a:rPr kumimoji="0" lang="en-US" sz="4400" b="0" i="0" u="none" strike="noStrike" kern="1200" cap="none" spc="0" normalizeH="0" baseline="0" noProof="0" dirty="0">
                <a:ln>
                  <a:noFill/>
                </a:ln>
                <a:solidFill>
                  <a:prstClr val="white"/>
                </a:solidFill>
                <a:effectLst/>
                <a:uLnTx/>
                <a:uFillTx/>
                <a:latin typeface="Calibri"/>
                <a:ea typeface="+mn-ea"/>
                <a:cs typeface="+mn-cs"/>
              </a:rPr>
              <a:t> </a:t>
            </a:r>
            <a:r>
              <a:rPr kumimoji="0" lang="fr-FR" sz="44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prstClr val="white"/>
                </a:solidFill>
                <a:effectLst/>
                <a:uLnTx/>
                <a:uFillTx/>
                <a:latin typeface="Calibri"/>
                <a:ea typeface="+mn-ea"/>
                <a:cs typeface="+mn-cs"/>
              </a:rPr>
              <a:t>“</a:t>
            </a:r>
            <a:r>
              <a:rPr kumimoji="0" lang="en-US" sz="4400" b="0" i="0" u="none" strike="noStrike" kern="1200" cap="none" spc="0" normalizeH="0" baseline="0" noProof="0" dirty="0">
                <a:ln>
                  <a:noFill/>
                </a:ln>
                <a:solidFill>
                  <a:prstClr val="white"/>
                </a:solidFill>
                <a:effectLst/>
                <a:uLnTx/>
                <a:uFillTx/>
                <a:latin typeface="Calibri"/>
                <a:ea typeface="+mn-ea"/>
                <a:cs typeface="+mn-cs"/>
              </a:rPr>
              <a:t>Look at the birds of the air ; they do not sow or reap or store away in barns, and yet your heavenly Father feeds them. Are you not much more valuable than they?” (Matthew 6:26).</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926135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977" y="301757"/>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glow rad="63500">
                    <a:srgbClr val="4F81BD">
                      <a:alpha val="40000"/>
                    </a:srgbClr>
                  </a:glow>
                </a:effectLst>
                <a:uLnTx/>
                <a:uFillTx/>
                <a:latin typeface="Calibri"/>
                <a:ea typeface="+mn-ea"/>
                <a:cs typeface="+mn-cs"/>
              </a:rPr>
              <a:t>GOD FIRST </a:t>
            </a:r>
          </a:p>
        </p:txBody>
      </p:sp>
      <p:sp>
        <p:nvSpPr>
          <p:cNvPr id="2" name="Rectangle 1"/>
          <p:cNvSpPr/>
          <p:nvPr/>
        </p:nvSpPr>
        <p:spPr>
          <a:xfrm>
            <a:off x="312821" y="1423422"/>
            <a:ext cx="10063378" cy="54476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Addressing Fears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iii. Things beyond our  </a:t>
            </a:r>
            <a:r>
              <a:rPr kumimoji="0" lang="en-US" sz="4000" b="1" i="0" u="sng" strike="noStrike" kern="1200" cap="none" spc="0" normalizeH="0" baseline="0" noProof="0" dirty="0">
                <a:ln>
                  <a:noFill/>
                </a:ln>
                <a:solidFill>
                  <a:prstClr val="white"/>
                </a:solidFill>
                <a:effectLst/>
                <a:uLnTx/>
                <a:uFillTx/>
                <a:latin typeface="Calibri"/>
                <a:ea typeface="+mn-ea"/>
                <a:cs typeface="+mn-cs"/>
              </a:rPr>
              <a:t>understanding</a:t>
            </a:r>
            <a:r>
              <a:rPr kumimoji="0" lang="en-US" sz="4000" b="0" i="0" u="none" strike="noStrike" kern="1200" cap="none" spc="0" normalizeH="0" baseline="0" noProof="0" dirty="0">
                <a:ln>
                  <a:noFill/>
                </a:ln>
                <a:solidFill>
                  <a:prstClr val="white"/>
                </a:solidFill>
                <a:effectLst/>
                <a:uLnTx/>
                <a:uFillTx/>
                <a:latin typeface="Calibri"/>
                <a:ea typeface="+mn-ea"/>
                <a:cs typeface="+mn-cs"/>
              </a:rPr>
              <a:t> and </a:t>
            </a:r>
            <a:r>
              <a:rPr kumimoji="0" lang="en-US" sz="4000" b="1" i="0" u="sng" strike="noStrike" kern="1200" cap="none" spc="0" normalizeH="0" baseline="0" noProof="0" dirty="0">
                <a:ln>
                  <a:noFill/>
                </a:ln>
                <a:solidFill>
                  <a:prstClr val="white"/>
                </a:solidFill>
                <a:effectLst/>
                <a:uLnTx/>
                <a:uFillTx/>
                <a:latin typeface="Calibri"/>
                <a:ea typeface="+mn-ea"/>
                <a:cs typeface="+mn-cs"/>
              </a:rPr>
              <a:t>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3600" b="0" i="0" u="none" strike="noStrike" kern="1200" cap="none" spc="0" normalizeH="0" baseline="0" noProof="0" dirty="0">
                <a:ln>
                  <a:noFill/>
                </a:ln>
                <a:solidFill>
                  <a:prstClr val="white"/>
                </a:solidFill>
                <a:effectLst/>
                <a:uLnTx/>
                <a:uFillTx/>
                <a:latin typeface="Calibri"/>
                <a:ea typeface="+mn-ea"/>
                <a:cs typeface="+mn-cs"/>
              </a:rPr>
              <a:t>“Can any one of you by worrying add a single hour to your life?” (Matthew 6:27). </a:t>
            </a:r>
            <a:r>
              <a:rPr kumimoji="0" lang="fr-FR" sz="3600" b="0" i="0" u="none" strike="noStrike" kern="1200" cap="none" spc="0" normalizeH="0" baseline="0" noProof="0" dirty="0">
                <a:ln>
                  <a:noFill/>
                </a:ln>
                <a:solidFill>
                  <a:prstClr val="white"/>
                </a:solidFill>
                <a:effectLst/>
                <a:uLnTx/>
                <a:uFillTx/>
                <a:latin typeface="Calibri"/>
                <a:ea typeface="+mn-ea"/>
                <a:cs typeface="+mn-cs"/>
              </a:rPr>
              <a:t>“</a:t>
            </a:r>
            <a:r>
              <a:rPr kumimoji="0" lang="en-US" sz="3600" b="0" i="0" u="none" strike="noStrike" kern="1200" cap="none" spc="0" normalizeH="0" baseline="0" noProof="0" dirty="0">
                <a:ln>
                  <a:noFill/>
                </a:ln>
                <a:solidFill>
                  <a:prstClr val="white"/>
                </a:solidFill>
                <a:effectLst/>
                <a:uLnTx/>
                <a:uFillTx/>
                <a:latin typeface="Calibri"/>
                <a:ea typeface="+mn-ea"/>
                <a:cs typeface="+mn-cs"/>
              </a:rPr>
              <a:t> Therefore do not worry about tomorrow, for tomorrow will worry about itself. Each day has enough trouble of its own.” </a:t>
            </a:r>
            <a:r>
              <a:rPr kumimoji="0" lang="fr-FR" sz="3600" b="0" i="0" u="none" strike="noStrike" kern="1200" cap="none" spc="0" normalizeH="0" baseline="0" noProof="0" dirty="0">
                <a:ln>
                  <a:noFill/>
                </a:ln>
                <a:solidFill>
                  <a:prstClr val="white"/>
                </a:solidFill>
                <a:effectLst/>
                <a:uLnTx/>
                <a:uFillTx/>
                <a:latin typeface="Calibri"/>
                <a:ea typeface="+mn-ea"/>
                <a:cs typeface="+mn-cs"/>
              </a:rPr>
              <a:t>(Matthew 6 :34a).</a:t>
            </a: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745899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1681</Words>
  <Application>Microsoft Macintosh PowerPoint</Application>
  <PresentationFormat>Widescreen</PresentationFormat>
  <Paragraphs>263</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Americana BT</vt:lpstr>
      <vt:lpstr>Arial</vt:lpstr>
      <vt:lpstr>Calibri</vt:lpstr>
      <vt:lpstr>Humanst521 BT</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Barbe, Aniel</dc:creator>
  <cp:lastModifiedBy>Barbe, Aniel</cp:lastModifiedBy>
  <cp:revision>1</cp:revision>
  <dcterms:created xsi:type="dcterms:W3CDTF">2020-03-04T16:26:25Z</dcterms:created>
  <dcterms:modified xsi:type="dcterms:W3CDTF">2020-03-04T16:28:51Z</dcterms:modified>
</cp:coreProperties>
</file>