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7" r:id="rId2"/>
    <p:sldId id="980" r:id="rId3"/>
    <p:sldId id="1087" r:id="rId4"/>
    <p:sldId id="983" r:id="rId5"/>
    <p:sldId id="1154" r:id="rId6"/>
    <p:sldId id="1165" r:id="rId7"/>
    <p:sldId id="1155" r:id="rId8"/>
    <p:sldId id="1156" r:id="rId9"/>
    <p:sldId id="1166" r:id="rId10"/>
    <p:sldId id="1167" r:id="rId11"/>
    <p:sldId id="1168" r:id="rId12"/>
    <p:sldId id="1169" r:id="rId13"/>
    <p:sldId id="1157" r:id="rId14"/>
    <p:sldId id="1159" r:id="rId15"/>
    <p:sldId id="1164" r:id="rId16"/>
    <p:sldId id="979" r:id="rId17"/>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26AD2"/>
    <a:srgbClr val="6646A5"/>
    <a:srgbClr val="9E91FF"/>
    <a:srgbClr val="000000"/>
    <a:srgbClr val="9E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26"/>
  </p:normalViewPr>
  <p:slideViewPr>
    <p:cSldViewPr snapToGrid="0" snapToObjects="1">
      <p:cViewPr varScale="1">
        <p:scale>
          <a:sx n="85" d="100"/>
          <a:sy n="85" d="100"/>
        </p:scale>
        <p:origin x="760"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5EDFDF-3EC3-CC45-A2F6-C98A8E9C8289}" type="slidenum">
              <a:rPr lang="en-US" smtClean="0"/>
              <a:t>1</a:t>
            </a:fld>
            <a:endParaRPr lang="en-US"/>
          </a:p>
        </p:txBody>
      </p:sp>
    </p:spTree>
    <p:extLst>
      <p:ext uri="{BB962C8B-B14F-4D97-AF65-F5344CB8AC3E}">
        <p14:creationId xmlns:p14="http://schemas.microsoft.com/office/powerpoint/2010/main" val="782437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12</a:t>
            </a:fld>
            <a:endParaRPr lang="en-US"/>
          </a:p>
        </p:txBody>
      </p:sp>
    </p:spTree>
    <p:extLst>
      <p:ext uri="{BB962C8B-B14F-4D97-AF65-F5344CB8AC3E}">
        <p14:creationId xmlns:p14="http://schemas.microsoft.com/office/powerpoint/2010/main" val="328755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13</a:t>
            </a:fld>
            <a:endParaRPr lang="en-US"/>
          </a:p>
        </p:txBody>
      </p:sp>
    </p:spTree>
    <p:extLst>
      <p:ext uri="{BB962C8B-B14F-4D97-AF65-F5344CB8AC3E}">
        <p14:creationId xmlns:p14="http://schemas.microsoft.com/office/powerpoint/2010/main" val="1469027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14</a:t>
            </a:fld>
            <a:endParaRPr lang="en-US"/>
          </a:p>
        </p:txBody>
      </p:sp>
    </p:spTree>
    <p:extLst>
      <p:ext uri="{BB962C8B-B14F-4D97-AF65-F5344CB8AC3E}">
        <p14:creationId xmlns:p14="http://schemas.microsoft.com/office/powerpoint/2010/main" val="2975007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15</a:t>
            </a:fld>
            <a:endParaRPr lang="en-US"/>
          </a:p>
        </p:txBody>
      </p:sp>
    </p:spTree>
    <p:extLst>
      <p:ext uri="{BB962C8B-B14F-4D97-AF65-F5344CB8AC3E}">
        <p14:creationId xmlns:p14="http://schemas.microsoft.com/office/powerpoint/2010/main" val="2868409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16</a:t>
            </a:fld>
            <a:endParaRPr lang="en-US"/>
          </a:p>
        </p:txBody>
      </p:sp>
    </p:spTree>
    <p:extLst>
      <p:ext uri="{BB962C8B-B14F-4D97-AF65-F5344CB8AC3E}">
        <p14:creationId xmlns:p14="http://schemas.microsoft.com/office/powerpoint/2010/main" val="167960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3</a:t>
            </a:fld>
            <a:endParaRPr lang="en-US"/>
          </a:p>
        </p:txBody>
      </p:sp>
    </p:spTree>
    <p:extLst>
      <p:ext uri="{BB962C8B-B14F-4D97-AF65-F5344CB8AC3E}">
        <p14:creationId xmlns:p14="http://schemas.microsoft.com/office/powerpoint/2010/main" val="2221462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4</a:t>
            </a:fld>
            <a:endParaRPr lang="en-US"/>
          </a:p>
        </p:txBody>
      </p:sp>
    </p:spTree>
    <p:extLst>
      <p:ext uri="{BB962C8B-B14F-4D97-AF65-F5344CB8AC3E}">
        <p14:creationId xmlns:p14="http://schemas.microsoft.com/office/powerpoint/2010/main" val="2912037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5</a:t>
            </a:fld>
            <a:endParaRPr lang="en-US"/>
          </a:p>
        </p:txBody>
      </p:sp>
    </p:spTree>
    <p:extLst>
      <p:ext uri="{BB962C8B-B14F-4D97-AF65-F5344CB8AC3E}">
        <p14:creationId xmlns:p14="http://schemas.microsoft.com/office/powerpoint/2010/main" val="974348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7</a:t>
            </a:fld>
            <a:endParaRPr lang="en-US"/>
          </a:p>
        </p:txBody>
      </p:sp>
    </p:spTree>
    <p:extLst>
      <p:ext uri="{BB962C8B-B14F-4D97-AF65-F5344CB8AC3E}">
        <p14:creationId xmlns:p14="http://schemas.microsoft.com/office/powerpoint/2010/main" val="1504080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8</a:t>
            </a:fld>
            <a:endParaRPr lang="en-US"/>
          </a:p>
        </p:txBody>
      </p:sp>
    </p:spTree>
    <p:extLst>
      <p:ext uri="{BB962C8B-B14F-4D97-AF65-F5344CB8AC3E}">
        <p14:creationId xmlns:p14="http://schemas.microsoft.com/office/powerpoint/2010/main" val="2527507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9</a:t>
            </a:fld>
            <a:endParaRPr lang="en-US"/>
          </a:p>
        </p:txBody>
      </p:sp>
    </p:spTree>
    <p:extLst>
      <p:ext uri="{BB962C8B-B14F-4D97-AF65-F5344CB8AC3E}">
        <p14:creationId xmlns:p14="http://schemas.microsoft.com/office/powerpoint/2010/main" val="101687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10</a:t>
            </a:fld>
            <a:endParaRPr lang="en-US"/>
          </a:p>
        </p:txBody>
      </p:sp>
    </p:spTree>
    <p:extLst>
      <p:ext uri="{BB962C8B-B14F-4D97-AF65-F5344CB8AC3E}">
        <p14:creationId xmlns:p14="http://schemas.microsoft.com/office/powerpoint/2010/main" val="885503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B251F-FF80-B343-BF43-0DF2A3043909}" type="slidenum">
              <a:rPr lang="en-US" smtClean="0"/>
              <a:t>11</a:t>
            </a:fld>
            <a:endParaRPr lang="en-US"/>
          </a:p>
        </p:txBody>
      </p:sp>
    </p:spTree>
    <p:extLst>
      <p:ext uri="{BB962C8B-B14F-4D97-AF65-F5344CB8AC3E}">
        <p14:creationId xmlns:p14="http://schemas.microsoft.com/office/powerpoint/2010/main" val="36488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Shape 26"/>
          <p:cNvSpPr/>
          <p:nvPr/>
        </p:nvSpPr>
        <p:spPr>
          <a:xfrm flipV="1">
            <a:off x="10659396" y="7053556"/>
            <a:ext cx="1" cy="1642759"/>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27" name="Shape 27"/>
          <p:cNvSpPr/>
          <p:nvPr/>
        </p:nvSpPr>
        <p:spPr>
          <a:xfrm>
            <a:off x="677355" y="9131300"/>
            <a:ext cx="15999759"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28" name="Shape 28"/>
          <p:cNvSpPr/>
          <p:nvPr/>
        </p:nvSpPr>
        <p:spPr>
          <a:xfrm>
            <a:off x="677355" y="6629400"/>
            <a:ext cx="16000514"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29" name="Shape 29"/>
          <p:cNvSpPr/>
          <p:nvPr/>
        </p:nvSpPr>
        <p:spPr>
          <a:xfrm flipV="1">
            <a:off x="10659396" y="7053556"/>
            <a:ext cx="1" cy="1642759"/>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30" name="Shape 30"/>
          <p:cNvSpPr>
            <a:spLocks noGrp="1"/>
          </p:cNvSpPr>
          <p:nvPr>
            <p:ph type="body" sz="quarter" idx="13"/>
          </p:nvPr>
        </p:nvSpPr>
        <p:spPr>
          <a:xfrm>
            <a:off x="677354" y="6034016"/>
            <a:ext cx="9601493" cy="631968"/>
          </a:xfrm>
          <a:prstGeom prst="rect">
            <a:avLst/>
          </a:prstGeom>
        </p:spPr>
        <p:txBody>
          <a:bodyPr>
            <a:spAutoFit/>
          </a:bodyPr>
          <a:lstStyle>
            <a:lvl1pPr marL="0" indent="0">
              <a:lnSpc>
                <a:spcPct val="110000"/>
              </a:lnSpc>
              <a:spcBef>
                <a:spcPts val="0"/>
              </a:spcBef>
              <a:buClrTx/>
              <a:buSzTx/>
              <a:buFontTx/>
              <a:buNone/>
              <a:defRPr sz="3200" i="1"/>
            </a:lvl1pPr>
          </a:lstStyle>
          <a:p>
            <a:r>
              <a:t>Lorem Ipsum Dolor</a:t>
            </a:r>
          </a:p>
        </p:txBody>
      </p:sp>
      <p:sp>
        <p:nvSpPr>
          <p:cNvPr id="31" name="Shape 31"/>
          <p:cNvSpPr>
            <a:spLocks noGrp="1"/>
          </p:cNvSpPr>
          <p:nvPr>
            <p:ph type="pic" idx="14"/>
          </p:nvPr>
        </p:nvSpPr>
        <p:spPr>
          <a:xfrm>
            <a:off x="795891" y="633462"/>
            <a:ext cx="15748481" cy="5207001"/>
          </a:xfrm>
          <a:prstGeom prst="rect">
            <a:avLst/>
          </a:prstGeom>
          <a:ln w="9525">
            <a:round/>
          </a:ln>
        </p:spPr>
        <p:txBody>
          <a:bodyPr lIns="91439" tIns="45719" rIns="91439" bIns="45719" anchor="t">
            <a:noAutofit/>
          </a:bodyPr>
          <a:lstStyle/>
          <a:p>
            <a:endParaRPr/>
          </a:p>
        </p:txBody>
      </p:sp>
      <p:sp>
        <p:nvSpPr>
          <p:cNvPr id="32" name="Shape 32"/>
          <p:cNvSpPr>
            <a:spLocks noGrp="1"/>
          </p:cNvSpPr>
          <p:nvPr>
            <p:ph type="title"/>
          </p:nvPr>
        </p:nvSpPr>
        <p:spPr>
          <a:xfrm>
            <a:off x="677354" y="6680200"/>
            <a:ext cx="9601493" cy="2413000"/>
          </a:xfrm>
          <a:prstGeom prst="rect">
            <a:avLst/>
          </a:prstGeom>
        </p:spPr>
        <p:txBody>
          <a:bodyPr/>
          <a:lstStyle>
            <a:lvl1pPr algn="l"/>
          </a:lstStyle>
          <a:p>
            <a:r>
              <a:t>Title Text</a:t>
            </a:r>
          </a:p>
        </p:txBody>
      </p:sp>
      <p:sp>
        <p:nvSpPr>
          <p:cNvPr id="33" name="Shape 33"/>
          <p:cNvSpPr>
            <a:spLocks noGrp="1"/>
          </p:cNvSpPr>
          <p:nvPr>
            <p:ph type="body" sz="quarter" idx="1"/>
          </p:nvPr>
        </p:nvSpPr>
        <p:spPr>
          <a:xfrm>
            <a:off x="11040871" y="6680200"/>
            <a:ext cx="5655906" cy="2413000"/>
          </a:xfrm>
          <a:prstGeom prst="rect">
            <a:avLst/>
          </a:prstGeom>
        </p:spPr>
        <p:txBody>
          <a:bodyPr/>
          <a:lstStyle>
            <a:lvl1pPr marL="0" indent="0">
              <a:spcBef>
                <a:spcPts val="0"/>
              </a:spcBef>
              <a:buClrTx/>
              <a:buSzTx/>
              <a:buFontTx/>
              <a:buNone/>
              <a:defRPr sz="3200"/>
            </a:lvl1pPr>
            <a:lvl2pPr marL="0" indent="304815">
              <a:spcBef>
                <a:spcPts val="0"/>
              </a:spcBef>
              <a:buClrTx/>
              <a:buSzTx/>
              <a:buFontTx/>
              <a:buNone/>
              <a:defRPr sz="3200"/>
            </a:lvl2pPr>
            <a:lvl3pPr marL="0" indent="609630">
              <a:spcBef>
                <a:spcPts val="0"/>
              </a:spcBef>
              <a:buClrTx/>
              <a:buSzTx/>
              <a:buFontTx/>
              <a:buNone/>
              <a:defRPr sz="3200"/>
            </a:lvl3pPr>
            <a:lvl4pPr marL="0" indent="914446">
              <a:spcBef>
                <a:spcPts val="0"/>
              </a:spcBef>
              <a:buClrTx/>
              <a:buSzTx/>
              <a:buFontTx/>
              <a:buNone/>
              <a:defRPr sz="3200"/>
            </a:lvl4pPr>
            <a:lvl5pPr marL="0" indent="1219261">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34" name="Shape 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Shape 49"/>
          <p:cNvSpPr/>
          <p:nvPr/>
        </p:nvSpPr>
        <p:spPr>
          <a:xfrm>
            <a:off x="677354" y="4876800"/>
            <a:ext cx="7568730"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50" name="Shape 50"/>
          <p:cNvSpPr/>
          <p:nvPr/>
        </p:nvSpPr>
        <p:spPr>
          <a:xfrm>
            <a:off x="677354" y="2768600"/>
            <a:ext cx="7568653"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51" name="Shape 51"/>
          <p:cNvSpPr>
            <a:spLocks noGrp="1"/>
          </p:cNvSpPr>
          <p:nvPr>
            <p:ph type="body" sz="quarter" idx="13"/>
          </p:nvPr>
        </p:nvSpPr>
        <p:spPr>
          <a:xfrm>
            <a:off x="677354" y="2047732"/>
            <a:ext cx="7569431" cy="631968"/>
          </a:xfrm>
          <a:prstGeom prst="rect">
            <a:avLst/>
          </a:prstGeom>
        </p:spPr>
        <p:txBody>
          <a:bodyPr anchor="b">
            <a:spAutoFit/>
          </a:bodyPr>
          <a:lstStyle>
            <a:lvl1pPr marL="0" indent="0">
              <a:lnSpc>
                <a:spcPct val="110000"/>
              </a:lnSpc>
              <a:spcBef>
                <a:spcPts val="0"/>
              </a:spcBef>
              <a:buClrTx/>
              <a:buSzTx/>
              <a:buFontTx/>
              <a:buNone/>
              <a:defRPr sz="3200" i="1"/>
            </a:lvl1pPr>
          </a:lstStyle>
          <a:p>
            <a:r>
              <a:t>Lorem Ipsum Dolor</a:t>
            </a:r>
          </a:p>
        </p:txBody>
      </p:sp>
      <p:sp>
        <p:nvSpPr>
          <p:cNvPr id="52" name="Shape 52"/>
          <p:cNvSpPr>
            <a:spLocks noGrp="1"/>
          </p:cNvSpPr>
          <p:nvPr>
            <p:ph type="pic" sz="half" idx="14"/>
          </p:nvPr>
        </p:nvSpPr>
        <p:spPr>
          <a:xfrm>
            <a:off x="9091237" y="647700"/>
            <a:ext cx="7450896" cy="8331201"/>
          </a:xfrm>
          <a:prstGeom prst="rect">
            <a:avLst/>
          </a:prstGeom>
          <a:ln w="9525">
            <a:round/>
          </a:ln>
        </p:spPr>
        <p:txBody>
          <a:bodyPr lIns="91439" tIns="45719" rIns="91439" bIns="45719" anchor="t">
            <a:noAutofit/>
          </a:bodyPr>
          <a:lstStyle/>
          <a:p>
            <a:endParaRPr/>
          </a:p>
        </p:txBody>
      </p:sp>
      <p:sp>
        <p:nvSpPr>
          <p:cNvPr id="53" name="Shape 53"/>
          <p:cNvSpPr>
            <a:spLocks noGrp="1"/>
          </p:cNvSpPr>
          <p:nvPr>
            <p:ph type="title"/>
          </p:nvPr>
        </p:nvSpPr>
        <p:spPr>
          <a:xfrm>
            <a:off x="677354" y="2806700"/>
            <a:ext cx="7569431" cy="2032000"/>
          </a:xfrm>
          <a:prstGeom prst="rect">
            <a:avLst/>
          </a:prstGeom>
        </p:spPr>
        <p:txBody>
          <a:bodyPr/>
          <a:lstStyle>
            <a:lvl1pPr algn="l">
              <a:defRPr sz="7467"/>
            </a:lvl1pPr>
          </a:lstStyle>
          <a:p>
            <a:r>
              <a:t>Title Text</a:t>
            </a:r>
          </a:p>
        </p:txBody>
      </p:sp>
      <p:sp>
        <p:nvSpPr>
          <p:cNvPr id="54" name="Shape 54"/>
          <p:cNvSpPr>
            <a:spLocks noGrp="1"/>
          </p:cNvSpPr>
          <p:nvPr>
            <p:ph type="body" sz="quarter" idx="1"/>
          </p:nvPr>
        </p:nvSpPr>
        <p:spPr>
          <a:xfrm>
            <a:off x="677354" y="5029200"/>
            <a:ext cx="7569431" cy="4013200"/>
          </a:xfrm>
          <a:prstGeom prst="rect">
            <a:avLst/>
          </a:prstGeom>
        </p:spPr>
        <p:txBody>
          <a:bodyPr anchor="t"/>
          <a:lstStyle>
            <a:lvl1pPr marL="0" indent="0">
              <a:spcBef>
                <a:spcPts val="0"/>
              </a:spcBef>
              <a:buClrTx/>
              <a:buSzTx/>
              <a:buFontTx/>
              <a:buNone/>
              <a:defRPr sz="3200"/>
            </a:lvl1pPr>
            <a:lvl2pPr marL="0" indent="304815">
              <a:spcBef>
                <a:spcPts val="0"/>
              </a:spcBef>
              <a:buClrTx/>
              <a:buSzTx/>
              <a:buFontTx/>
              <a:buNone/>
              <a:defRPr sz="3200"/>
            </a:lvl2pPr>
            <a:lvl3pPr marL="0" indent="609630">
              <a:spcBef>
                <a:spcPts val="0"/>
              </a:spcBef>
              <a:buClrTx/>
              <a:buSzTx/>
              <a:buFontTx/>
              <a:buNone/>
              <a:defRPr sz="3200"/>
            </a:lvl3pPr>
            <a:lvl4pPr marL="0" indent="914446">
              <a:spcBef>
                <a:spcPts val="0"/>
              </a:spcBef>
              <a:buClrTx/>
              <a:buSzTx/>
              <a:buFontTx/>
              <a:buNone/>
              <a:defRPr sz="3200"/>
            </a:lvl4pPr>
            <a:lvl5pPr marL="0" indent="1219261">
              <a:spcBef>
                <a:spcPts val="0"/>
              </a:spcBef>
              <a:buClrTx/>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55" name="Shape 5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Shape 89"/>
          <p:cNvSpPr>
            <a:spLocks noGrp="1"/>
          </p:cNvSpPr>
          <p:nvPr>
            <p:ph type="body" idx="1"/>
          </p:nvPr>
        </p:nvSpPr>
        <p:spPr>
          <a:xfrm>
            <a:off x="677354" y="1270000"/>
            <a:ext cx="15985555"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Shape 97"/>
          <p:cNvSpPr>
            <a:spLocks noGrp="1"/>
          </p:cNvSpPr>
          <p:nvPr>
            <p:ph type="pic" sz="quarter" idx="13"/>
          </p:nvPr>
        </p:nvSpPr>
        <p:spPr>
          <a:xfrm>
            <a:off x="9142038" y="4772800"/>
            <a:ext cx="7332359" cy="4229101"/>
          </a:xfrm>
          <a:prstGeom prst="rect">
            <a:avLst/>
          </a:prstGeom>
          <a:ln w="9525">
            <a:round/>
          </a:ln>
        </p:spPr>
        <p:txBody>
          <a:bodyPr lIns="91439" tIns="45719" rIns="91439" bIns="45719" anchor="t">
            <a:noAutofit/>
          </a:bodyPr>
          <a:lstStyle/>
          <a:p>
            <a:endParaRPr/>
          </a:p>
        </p:txBody>
      </p:sp>
      <p:sp>
        <p:nvSpPr>
          <p:cNvPr id="98" name="Shape 98"/>
          <p:cNvSpPr>
            <a:spLocks noGrp="1"/>
          </p:cNvSpPr>
          <p:nvPr>
            <p:ph type="pic" sz="quarter" idx="14"/>
          </p:nvPr>
        </p:nvSpPr>
        <p:spPr>
          <a:xfrm>
            <a:off x="9147696" y="609600"/>
            <a:ext cx="7332359" cy="3530600"/>
          </a:xfrm>
          <a:prstGeom prst="rect">
            <a:avLst/>
          </a:prstGeom>
          <a:ln w="9525">
            <a:round/>
          </a:ln>
        </p:spPr>
        <p:txBody>
          <a:bodyPr lIns="91439" tIns="45719" rIns="91439" bIns="45719" anchor="t">
            <a:noAutofit/>
          </a:bodyPr>
          <a:lstStyle/>
          <a:p>
            <a:endParaRPr/>
          </a:p>
        </p:txBody>
      </p:sp>
      <p:sp>
        <p:nvSpPr>
          <p:cNvPr id="99" name="Shape 99"/>
          <p:cNvSpPr>
            <a:spLocks noGrp="1"/>
          </p:cNvSpPr>
          <p:nvPr>
            <p:ph type="pic" sz="half" idx="15"/>
          </p:nvPr>
        </p:nvSpPr>
        <p:spPr>
          <a:xfrm>
            <a:off x="742848" y="609600"/>
            <a:ext cx="7450896" cy="8394701"/>
          </a:xfrm>
          <a:prstGeom prst="rect">
            <a:avLst/>
          </a:prstGeom>
          <a:ln w="9525">
            <a:round/>
          </a:ln>
        </p:spPr>
        <p:txBody>
          <a:bodyPr lIns="91439" tIns="45719" rIns="91439" bIns="45719" anchor="t">
            <a:noAutofit/>
          </a:bodyPr>
          <a:lstStyle/>
          <a:p>
            <a:endParaRPr/>
          </a:p>
        </p:txBody>
      </p:sp>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Shape 116"/>
          <p:cNvSpPr>
            <a:spLocks noGrp="1"/>
          </p:cNvSpPr>
          <p:nvPr>
            <p:ph type="pic" idx="13"/>
          </p:nvPr>
        </p:nvSpPr>
        <p:spPr>
          <a:xfrm>
            <a:off x="0" y="0"/>
            <a:ext cx="17340263" cy="9753600"/>
          </a:xfrm>
          <a:prstGeom prst="rect">
            <a:avLst/>
          </a:prstGeom>
        </p:spPr>
        <p:txBody>
          <a:bodyPr lIns="91439" tIns="45719" rIns="91439" bIns="45719" anchor="t">
            <a:noAutofit/>
          </a:bodyPr>
          <a:lstStyle/>
          <a:p>
            <a:endParaRPr/>
          </a:p>
        </p:txBody>
      </p:sp>
      <p:sp>
        <p:nvSpPr>
          <p:cNvPr id="117" name="Shape 11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hape 12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D1A0-31A3-4EA7-8D84-828F84197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5760A-FC17-437C-9A43-2BE933CC6B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3CD50-0C67-4CA6-A288-14DD652685D1}"/>
              </a:ext>
            </a:extLst>
          </p:cNvPr>
          <p:cNvSpPr>
            <a:spLocks noGrp="1"/>
          </p:cNvSpPr>
          <p:nvPr>
            <p:ph type="dt" sz="half" idx="10"/>
          </p:nvPr>
        </p:nvSpPr>
        <p:spPr/>
        <p:txBody>
          <a:bodyPr/>
          <a:lstStyle/>
          <a:p>
            <a:fld id="{23D72329-1DDB-4EFD-B18E-180334A8D4EF}" type="datetimeFigureOut">
              <a:rPr lang="en-US" smtClean="0"/>
              <a:t>3/1/21</a:t>
            </a:fld>
            <a:endParaRPr lang="en-US"/>
          </a:p>
        </p:txBody>
      </p:sp>
      <p:sp>
        <p:nvSpPr>
          <p:cNvPr id="5" name="Footer Placeholder 4">
            <a:extLst>
              <a:ext uri="{FF2B5EF4-FFF2-40B4-BE49-F238E27FC236}">
                <a16:creationId xmlns:a16="http://schemas.microsoft.com/office/drawing/2014/main" id="{FC69B2CE-FBA9-4F05-A590-D14307A74707}"/>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BD568FE9-108E-4FD8-9E19-E80BDC21EBEA}"/>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2528303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E0A724E9-EED9-4DEC-B7D6-A3D15F5E14D2}"/>
              </a:ext>
            </a:extLst>
          </p:cNvPr>
          <p:cNvSpPr>
            <a:spLocks noGrp="1"/>
          </p:cNvSpPr>
          <p:nvPr>
            <p:ph type="subTitle" idx="1"/>
          </p:nvPr>
        </p:nvSpPr>
        <p:spPr>
          <a:xfrm>
            <a:off x="2167533" y="5745327"/>
            <a:ext cx="13005197" cy="2354862"/>
          </a:xfrm>
        </p:spPr>
        <p:txBody>
          <a:bodyPr anchor="ctr">
            <a:normAutofit/>
          </a:bodyPr>
          <a:lstStyle>
            <a:lvl1pPr marL="0" indent="0" algn="ctr">
              <a:buNone/>
              <a:defRPr sz="5689" cap="all" baseline="0">
                <a:solidFill>
                  <a:schemeClr val="accent5">
                    <a:lumMod val="50000"/>
                  </a:schemeClr>
                </a:solidFill>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pt-BR" dirty="0"/>
              <a:t>Clique para editar o estilo do subtítulo Mestre</a:t>
            </a:r>
          </a:p>
        </p:txBody>
      </p:sp>
      <p:sp>
        <p:nvSpPr>
          <p:cNvPr id="13" name="Espaço Reservado para Imagem 12">
            <a:extLst>
              <a:ext uri="{FF2B5EF4-FFF2-40B4-BE49-F238E27FC236}">
                <a16:creationId xmlns:a16="http://schemas.microsoft.com/office/drawing/2014/main" id="{D664BF93-B7AA-4AFA-8FA9-C1B9A9D6D347}"/>
              </a:ext>
            </a:extLst>
          </p:cNvPr>
          <p:cNvSpPr>
            <a:spLocks noGrp="1"/>
          </p:cNvSpPr>
          <p:nvPr>
            <p:ph type="pic" sz="quarter" idx="10"/>
          </p:nvPr>
        </p:nvSpPr>
        <p:spPr>
          <a:xfrm>
            <a:off x="0" y="0"/>
            <a:ext cx="17340263" cy="9753600"/>
          </a:xfrm>
        </p:spPr>
        <p:txBody>
          <a:bodyPr/>
          <a:lstStyle/>
          <a:p>
            <a:endParaRPr lang="pt-BR" dirty="0"/>
          </a:p>
        </p:txBody>
      </p:sp>
      <p:sp>
        <p:nvSpPr>
          <p:cNvPr id="2" name="Título 1">
            <a:extLst>
              <a:ext uri="{FF2B5EF4-FFF2-40B4-BE49-F238E27FC236}">
                <a16:creationId xmlns:a16="http://schemas.microsoft.com/office/drawing/2014/main" id="{4EBAABE1-65E0-4FDB-8337-C6C02A8C7953}"/>
              </a:ext>
            </a:extLst>
          </p:cNvPr>
          <p:cNvSpPr>
            <a:spLocks noGrp="1"/>
          </p:cNvSpPr>
          <p:nvPr>
            <p:ph type="ctrTitle" hasCustomPrompt="1"/>
          </p:nvPr>
        </p:nvSpPr>
        <p:spPr>
          <a:xfrm>
            <a:off x="2009896" y="1481102"/>
            <a:ext cx="2863770" cy="3395698"/>
          </a:xfrm>
          <a:solidFill>
            <a:schemeClr val="tx2">
              <a:lumMod val="50000"/>
              <a:alpha val="80000"/>
            </a:schemeClr>
          </a:solidFill>
          <a:ln w="38100">
            <a:solidFill>
              <a:schemeClr val="bg1"/>
            </a:solidFill>
          </a:ln>
        </p:spPr>
        <p:txBody>
          <a:bodyPr anchor="ctr">
            <a:noAutofit/>
          </a:bodyPr>
          <a:lstStyle>
            <a:lvl1pPr algn="ctr">
              <a:defRPr sz="28302">
                <a:solidFill>
                  <a:schemeClr val="bg1"/>
                </a:solidFill>
                <a:latin typeface="Times New Roman" panose="02020603050405020304" pitchFamily="18" charset="0"/>
                <a:cs typeface="Times New Roman" panose="02020603050405020304" pitchFamily="18" charset="0"/>
              </a:defRPr>
            </a:lvl1pPr>
          </a:lstStyle>
          <a:p>
            <a:r>
              <a:rPr lang="pt-BR" dirty="0"/>
              <a:t>A</a:t>
            </a:r>
          </a:p>
        </p:txBody>
      </p:sp>
    </p:spTree>
    <p:extLst>
      <p:ext uri="{BB962C8B-B14F-4D97-AF65-F5344CB8AC3E}">
        <p14:creationId xmlns:p14="http://schemas.microsoft.com/office/powerpoint/2010/main" val="3698102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NUL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677354" y="2171700"/>
            <a:ext cx="15996878"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3" name="Shape 3"/>
          <p:cNvSpPr/>
          <p:nvPr/>
        </p:nvSpPr>
        <p:spPr>
          <a:xfrm>
            <a:off x="677354" y="635000"/>
            <a:ext cx="15996878" cy="0"/>
          </a:xfrm>
          <a:prstGeom prst="line">
            <a:avLst/>
          </a:prstGeom>
          <a:ln w="12700">
            <a:solidFill>
              <a:srgbClr val="444444">
                <a:alpha val="30000"/>
              </a:srgbClr>
            </a:solidFill>
            <a:miter lim="400000"/>
          </a:ln>
        </p:spPr>
        <p:txBody>
          <a:bodyPr lIns="67735" tIns="67735" rIns="67735" bIns="67735" anchor="ctr"/>
          <a:lstStyle/>
          <a:p>
            <a:pPr algn="l" defTabSz="609630">
              <a:defRPr sz="1200">
                <a:solidFill>
                  <a:srgbClr val="000000"/>
                </a:solidFill>
                <a:latin typeface="Helvetica"/>
                <a:ea typeface="Helvetica"/>
                <a:cs typeface="Helvetica"/>
                <a:sym typeface="Helvetica"/>
              </a:defRPr>
            </a:pPr>
            <a:endParaRPr sz="1600"/>
          </a:p>
        </p:txBody>
      </p:sp>
      <p:sp>
        <p:nvSpPr>
          <p:cNvPr id="4" name="Shape 4"/>
          <p:cNvSpPr>
            <a:spLocks noGrp="1"/>
          </p:cNvSpPr>
          <p:nvPr>
            <p:ph type="title"/>
          </p:nvPr>
        </p:nvSpPr>
        <p:spPr>
          <a:xfrm>
            <a:off x="677354" y="800100"/>
            <a:ext cx="15985555" cy="1219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5" name="Shape 5"/>
          <p:cNvSpPr>
            <a:spLocks noGrp="1"/>
          </p:cNvSpPr>
          <p:nvPr>
            <p:ph type="body" idx="1"/>
          </p:nvPr>
        </p:nvSpPr>
        <p:spPr>
          <a:xfrm>
            <a:off x="677354" y="2628900"/>
            <a:ext cx="15985555" cy="609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8414802" y="9258300"/>
            <a:ext cx="493725" cy="471924"/>
          </a:xfrm>
          <a:prstGeom prst="rect">
            <a:avLst/>
          </a:prstGeom>
          <a:ln w="12700">
            <a:miter lim="400000"/>
          </a:ln>
        </p:spPr>
        <p:txBody>
          <a:bodyPr wrap="none" lIns="50800" tIns="50800" rIns="50800" bIns="50800">
            <a:spAutoFit/>
          </a:bodyPr>
          <a:lstStyle>
            <a:lvl1pPr>
              <a:defRPr sz="24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6" r:id="rId3"/>
    <p:sldLayoutId id="2147483657" r:id="rId4"/>
    <p:sldLayoutId id="2147483659" r:id="rId5"/>
    <p:sldLayoutId id="2147483660" r:id="rId6"/>
    <p:sldLayoutId id="2147483663" r:id="rId7"/>
    <p:sldLayoutId id="2147483664" r:id="rId8"/>
  </p:sldLayoutIdLst>
  <p:transition spd="med"/>
  <p:txStyles>
    <p:titleStyle>
      <a:lvl1pPr marL="0" marR="0" indent="0"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1pPr>
      <a:lvl2pPr marL="0" marR="0" indent="304815"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2pPr>
      <a:lvl3pPr marL="0" marR="0" indent="609630"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3pPr>
      <a:lvl4pPr marL="0" marR="0" indent="914446"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4pPr>
      <a:lvl5pPr marL="0" marR="0" indent="1219261"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5pPr>
      <a:lvl6pPr marL="0" marR="0" indent="1524076"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6pPr>
      <a:lvl7pPr marL="0" marR="0" indent="1828891"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7pPr>
      <a:lvl8pPr marL="0" marR="0" indent="2133707"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8pPr>
      <a:lvl9pPr marL="0" marR="0" indent="2438522" algn="ctr" defTabSz="778972" rtl="0" latinLnBrk="0">
        <a:lnSpc>
          <a:spcPct val="90000"/>
        </a:lnSpc>
        <a:spcBef>
          <a:spcPts val="2133"/>
        </a:spcBef>
        <a:spcAft>
          <a:spcPts val="0"/>
        </a:spcAft>
        <a:buClrTx/>
        <a:buSzTx/>
        <a:buFontTx/>
        <a:buNone/>
        <a:tabLst/>
        <a:defRPr sz="9334" b="0" i="0" u="none" strike="noStrike" cap="none" spc="0" baseline="0">
          <a:ln>
            <a:noFill/>
          </a:ln>
          <a:solidFill>
            <a:srgbClr val="D93E2B"/>
          </a:solidFill>
          <a:uFillTx/>
          <a:latin typeface="+mn-lt"/>
          <a:ea typeface="+mn-ea"/>
          <a:cs typeface="+mn-cs"/>
          <a:sym typeface="Bodoni SvtyTwo ITC TT-Book"/>
        </a:defRPr>
      </a:lvl9pPr>
    </p:titleStyle>
    <p:bodyStyle>
      <a:lvl1pPr marL="626565"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1pPr>
      <a:lvl2pPr marL="1253129"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2pPr>
      <a:lvl3pPr marL="1879694"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3pPr>
      <a:lvl4pPr marL="2506259"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4pPr>
      <a:lvl5pPr marL="3132823"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5pPr>
      <a:lvl6pPr marL="3759388"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6pPr>
      <a:lvl7pPr marL="4385953"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7pPr>
      <a:lvl8pPr marL="5012517"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8pPr>
      <a:lvl9pPr marL="5639082" marR="0" indent="-626565" algn="l" defTabSz="778972" rtl="0" latinLnBrk="0">
        <a:lnSpc>
          <a:spcPct val="100000"/>
        </a:lnSpc>
        <a:spcBef>
          <a:spcPts val="3200"/>
        </a:spcBef>
        <a:spcAft>
          <a:spcPts val="0"/>
        </a:spcAft>
        <a:buClr>
          <a:srgbClr val="929292"/>
        </a:buClr>
        <a:buSzPct val="60000"/>
        <a:buFont typeface="Zapf Dingbats"/>
        <a:buChar char="❖"/>
        <a:tabLst/>
        <a:defRPr sz="4800" b="0" i="0" u="none" strike="noStrike" cap="none" spc="0" baseline="0">
          <a:ln>
            <a:noFill/>
          </a:ln>
          <a:solidFill>
            <a:srgbClr val="414141"/>
          </a:solidFill>
          <a:uFillTx/>
          <a:latin typeface="Palatino"/>
          <a:ea typeface="Palatino"/>
          <a:cs typeface="Palatino"/>
          <a:sym typeface="Palatino"/>
        </a:defRPr>
      </a:lvl9pPr>
    </p:bodyStyle>
    <p:otherStyle>
      <a:lvl1pPr marL="0" marR="0" indent="0"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1pPr>
      <a:lvl2pPr marL="0" marR="0" indent="304815"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2pPr>
      <a:lvl3pPr marL="0" marR="0" indent="609630"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3pPr>
      <a:lvl4pPr marL="0" marR="0" indent="914446"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4pPr>
      <a:lvl5pPr marL="0" marR="0" indent="1219261"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5pPr>
      <a:lvl6pPr marL="0" marR="0" indent="1524076"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6pPr>
      <a:lvl7pPr marL="0" marR="0" indent="1828891"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7pPr>
      <a:lvl8pPr marL="0" marR="0" indent="2133707"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8pPr>
      <a:lvl9pPr marL="0" marR="0" indent="2438522" algn="ctr" defTabSz="778972"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DAA57CB-8E13-D440-A55B-6273D5B093E3}"/>
              </a:ext>
            </a:extLst>
          </p:cNvPr>
          <p:cNvSpPr>
            <a:spLocks noGrp="1"/>
          </p:cNvSpPr>
          <p:nvPr>
            <p:ph type="pic" sz="quarter" idx="10"/>
          </p:nvPr>
        </p:nvSpPr>
        <p:spPr>
          <a:xfrm>
            <a:off x="0" y="40848"/>
            <a:ext cx="17340263" cy="9753600"/>
          </a:xfrm>
        </p:spPr>
      </p:sp>
      <p:pic>
        <p:nvPicPr>
          <p:cNvPr id="10" name="Picture 9">
            <a:extLst>
              <a:ext uri="{FF2B5EF4-FFF2-40B4-BE49-F238E27FC236}">
                <a16:creationId xmlns:a16="http://schemas.microsoft.com/office/drawing/2014/main" id="{DF096C35-9181-6F4E-AA82-ED97262285B0}"/>
              </a:ext>
            </a:extLst>
          </p:cNvPr>
          <p:cNvPicPr>
            <a:picLocks noChangeAspect="1"/>
          </p:cNvPicPr>
          <p:nvPr/>
        </p:nvPicPr>
        <p:blipFill rotWithShape="1">
          <a:blip r:embed="rId3">
            <a:extLst>
              <a:ext uri="{28A0092B-C50C-407E-A947-70E740481C1C}">
                <a14:useLocalDpi xmlns:a14="http://schemas.microsoft.com/office/drawing/2010/main" val="0"/>
              </a:ext>
            </a:extLst>
          </a:blip>
          <a:srcRect r="9417"/>
          <a:stretch/>
        </p:blipFill>
        <p:spPr>
          <a:xfrm>
            <a:off x="4089205" y="0"/>
            <a:ext cx="13250794" cy="9753600"/>
          </a:xfrm>
          <a:prstGeom prst="rect">
            <a:avLst/>
          </a:prstGeom>
        </p:spPr>
      </p:pic>
      <p:sp>
        <p:nvSpPr>
          <p:cNvPr id="11" name="Rectangle 10">
            <a:extLst>
              <a:ext uri="{FF2B5EF4-FFF2-40B4-BE49-F238E27FC236}">
                <a16:creationId xmlns:a16="http://schemas.microsoft.com/office/drawing/2014/main" id="{E838A5D1-1C7A-B346-85B4-9F3F20B2EF0C}"/>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2" name="Picture 11">
            <a:extLst>
              <a:ext uri="{FF2B5EF4-FFF2-40B4-BE49-F238E27FC236}">
                <a16:creationId xmlns:a16="http://schemas.microsoft.com/office/drawing/2014/main" id="{82C7FD3C-7537-B549-89B8-0AED9EE2CB42}"/>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1" y="-2"/>
            <a:ext cx="7537642" cy="9550401"/>
          </a:xfrm>
          <a:prstGeom prst="rect">
            <a:avLst/>
          </a:prstGeom>
        </p:spPr>
      </p:pic>
      <p:sp>
        <p:nvSpPr>
          <p:cNvPr id="13" name="Rectangle 12">
            <a:extLst>
              <a:ext uri="{FF2B5EF4-FFF2-40B4-BE49-F238E27FC236}">
                <a16:creationId xmlns:a16="http://schemas.microsoft.com/office/drawing/2014/main" id="{518CA50F-A8F8-6947-973F-EB354EBB482F}"/>
              </a:ext>
            </a:extLst>
          </p:cNvPr>
          <p:cNvSpPr/>
          <p:nvPr/>
        </p:nvSpPr>
        <p:spPr>
          <a:xfrm>
            <a:off x="265" y="9328445"/>
            <a:ext cx="17339733" cy="42515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010804" y="4048881"/>
            <a:ext cx="13080734" cy="2354862"/>
          </a:xfrm>
        </p:spPr>
        <p:txBody>
          <a:bodyPr>
            <a:noAutofit/>
          </a:bodyPr>
          <a:lstStyle/>
          <a:p>
            <a:pPr algn="l"/>
            <a:r>
              <a:rPr lang="en-US" sz="14900" dirty="0">
                <a:solidFill>
                  <a:srgbClr val="FFFFFF"/>
                </a:solidFill>
              </a:rPr>
              <a:t>OD’s DESIRE</a:t>
            </a:r>
            <a:endParaRPr lang="pt-BR" sz="14900" dirty="0">
              <a:solidFill>
                <a:srgbClr val="FFFFFF"/>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2392468" y="2997688"/>
            <a:ext cx="13694728" cy="4228898"/>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413" dirty="0">
              <a:solidFill>
                <a:srgbClr val="00B0F0"/>
              </a:solidFill>
            </a:endParaRPr>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979745" y="3710173"/>
            <a:ext cx="2863683" cy="3395698"/>
          </a:xfrm>
          <a:solidFill>
            <a:srgbClr val="0070C0">
              <a:alpha val="80000"/>
            </a:srgbClr>
          </a:solidFill>
        </p:spPr>
        <p:txBody>
          <a:bodyPr/>
          <a:lstStyle/>
          <a:p>
            <a:r>
              <a:rPr lang="en-US" dirty="0">
                <a:solidFill>
                  <a:srgbClr val="FFFFFF"/>
                </a:solidFill>
              </a:rPr>
              <a:t>G</a:t>
            </a:r>
            <a:endParaRPr lang="pt-BR" dirty="0">
              <a:solidFill>
                <a:srgbClr val="FFFFFF"/>
              </a:solidFill>
            </a:endParaRPr>
          </a:p>
        </p:txBody>
      </p:sp>
      <p:sp>
        <p:nvSpPr>
          <p:cNvPr id="2" name="CaixaDeTexto 1">
            <a:extLst>
              <a:ext uri="{FF2B5EF4-FFF2-40B4-BE49-F238E27FC236}">
                <a16:creationId xmlns:a16="http://schemas.microsoft.com/office/drawing/2014/main" id="{D03868CF-852C-4311-AA8E-1EAF710D344A}"/>
              </a:ext>
            </a:extLst>
          </p:cNvPr>
          <p:cNvSpPr txBox="1"/>
          <p:nvPr/>
        </p:nvSpPr>
        <p:spPr>
          <a:xfrm>
            <a:off x="4211051" y="5998237"/>
            <a:ext cx="10057561" cy="1055354"/>
          </a:xfrm>
          <a:prstGeom prst="rect">
            <a:avLst/>
          </a:prstGeom>
          <a:noFill/>
        </p:spPr>
        <p:txBody>
          <a:bodyPr wrap="none" rtlCol="0">
            <a:spAutoFit/>
          </a:bodyPr>
          <a:lstStyle/>
          <a:p>
            <a:r>
              <a:rPr lang="en-US" sz="6258" dirty="0">
                <a:solidFill>
                  <a:srgbClr val="FFFFFF"/>
                </a:solidFill>
              </a:rPr>
              <a:t>FOR ME TO BE WEALTHY</a:t>
            </a:r>
            <a:endParaRPr lang="pt-BR" sz="6258" dirty="0">
              <a:solidFill>
                <a:srgbClr val="FFFFFF"/>
              </a:solidFill>
            </a:endParaRPr>
          </a:p>
        </p:txBody>
      </p:sp>
      <p:sp>
        <p:nvSpPr>
          <p:cNvPr id="3" name="CaixaDeTexto 2">
            <a:extLst>
              <a:ext uri="{FF2B5EF4-FFF2-40B4-BE49-F238E27FC236}">
                <a16:creationId xmlns:a16="http://schemas.microsoft.com/office/drawing/2014/main" id="{32D50902-07A9-4D7D-9523-9DE0A8930672}"/>
              </a:ext>
            </a:extLst>
          </p:cNvPr>
          <p:cNvSpPr txBox="1"/>
          <p:nvPr/>
        </p:nvSpPr>
        <p:spPr>
          <a:xfrm>
            <a:off x="14765698" y="8169550"/>
            <a:ext cx="2252378" cy="830997"/>
          </a:xfrm>
          <a:prstGeom prst="rect">
            <a:avLst/>
          </a:prstGeom>
          <a:noFill/>
        </p:spPr>
        <p:txBody>
          <a:bodyPr wrap="square" rtlCol="0">
            <a:spAutoFit/>
          </a:bodyPr>
          <a:lstStyle/>
          <a:p>
            <a:r>
              <a:rPr lang="pt-BR" dirty="0">
                <a:solidFill>
                  <a:srgbClr val="0070C0"/>
                </a:solidFill>
              </a:rPr>
              <a:t>DELBERT </a:t>
            </a:r>
          </a:p>
          <a:p>
            <a:r>
              <a:rPr lang="pt-BR" dirty="0">
                <a:solidFill>
                  <a:srgbClr val="0070C0"/>
                </a:solidFill>
              </a:rPr>
              <a:t>PEARMAN</a:t>
            </a:r>
          </a:p>
        </p:txBody>
      </p:sp>
      <p:pic>
        <p:nvPicPr>
          <p:cNvPr id="5" name="Imagem 4">
            <a:extLst>
              <a:ext uri="{FF2B5EF4-FFF2-40B4-BE49-F238E27FC236}">
                <a16:creationId xmlns:a16="http://schemas.microsoft.com/office/drawing/2014/main" id="{D53BF866-FA92-4929-9F99-25C7AD3A5B27}"/>
              </a:ext>
            </a:extLst>
          </p:cNvPr>
          <p:cNvPicPr>
            <a:picLocks noChangeAspect="1"/>
          </p:cNvPicPr>
          <p:nvPr/>
        </p:nvPicPr>
        <p:blipFill rotWithShape="1">
          <a:blip r:embed="rId5">
            <a:extLst>
              <a:ext uri="{28A0092B-C50C-407E-A947-70E740481C1C}">
                <a14:useLocalDpi xmlns:a14="http://schemas.microsoft.com/office/drawing/2010/main" val="0"/>
              </a:ext>
            </a:extLst>
          </a:blip>
          <a:srcRect t="9541" b="20209"/>
          <a:stretch/>
        </p:blipFill>
        <p:spPr>
          <a:xfrm>
            <a:off x="13027333" y="7615610"/>
            <a:ext cx="1738101" cy="1723790"/>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Forma Livre: Forma 8">
            <a:extLst>
              <a:ext uri="{FF2B5EF4-FFF2-40B4-BE49-F238E27FC236}">
                <a16:creationId xmlns:a16="http://schemas.microsoft.com/office/drawing/2014/main" id="{8B57B78B-CEFA-5E40-BD11-2A7EF582B074}"/>
              </a:ext>
            </a:extLst>
          </p:cNvPr>
          <p:cNvSpPr/>
          <p:nvPr/>
        </p:nvSpPr>
        <p:spPr>
          <a:xfrm flipH="1">
            <a:off x="3081267" y="1547806"/>
            <a:ext cx="13694728" cy="4228898"/>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413" dirty="0"/>
          </a:p>
        </p:txBody>
      </p:sp>
      <p:pic>
        <p:nvPicPr>
          <p:cNvPr id="17" name="Picture 16">
            <a:extLst>
              <a:ext uri="{FF2B5EF4-FFF2-40B4-BE49-F238E27FC236}">
                <a16:creationId xmlns:a16="http://schemas.microsoft.com/office/drawing/2014/main" id="{3D148B89-D235-AD43-93FA-A5F60E16A0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0369" y="8328078"/>
            <a:ext cx="2466913" cy="513940"/>
          </a:xfrm>
          <a:prstGeom prst="rect">
            <a:avLst/>
          </a:prstGeom>
        </p:spPr>
      </p:pic>
    </p:spTree>
    <p:extLst>
      <p:ext uri="{BB962C8B-B14F-4D97-AF65-F5344CB8AC3E}">
        <p14:creationId xmlns:p14="http://schemas.microsoft.com/office/powerpoint/2010/main" val="101822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bg/>
                                          </p:spTgt>
                                        </p:tgtEl>
                                        <p:attrNameLst>
                                          <p:attrName>style.visibility</p:attrName>
                                        </p:attrNameLst>
                                      </p:cBhvr>
                                      <p:to>
                                        <p:strVal val="visible"/>
                                      </p:to>
                                    </p:set>
                                    <p:animEffect transition="in" filter="wipe(left)">
                                      <p:cBhvr>
                                        <p:cTn id="16" dur="500"/>
                                        <p:tgtEl>
                                          <p:spTgt spid="8">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par>
                                <p:cTn id="22" presetID="41" presetClass="entr" presetSubtype="0" fill="hold" grpId="0" nodeType="with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250" fill="hold"/>
                                        <p:tgtEl>
                                          <p:spTgt spid="2"/>
                                        </p:tgtEl>
                                        <p:attrNameLst>
                                          <p:attrName>ppt_y</p:attrName>
                                        </p:attrNameLst>
                                      </p:cBhvr>
                                      <p:tavLst>
                                        <p:tav tm="0">
                                          <p:val>
                                            <p:strVal val="#ppt_y"/>
                                          </p:val>
                                        </p:tav>
                                        <p:tav tm="100000">
                                          <p:val>
                                            <p:strVal val="#ppt_y"/>
                                          </p:val>
                                        </p:tav>
                                      </p:tavLst>
                                    </p:anim>
                                    <p:anim calcmode="lin" valueType="num">
                                      <p:cBhvr>
                                        <p:cTn id="26"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250" tmFilter="0,0; .5, 1; 1, 1"/>
                                        <p:tgtEl>
                                          <p:spTgt spid="2"/>
                                        </p:tgtEl>
                                      </p:cBhvr>
                                    </p:animEffect>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250" fill="hold"/>
                                        <p:tgtEl>
                                          <p:spTgt spid="5"/>
                                        </p:tgtEl>
                                        <p:attrNameLst>
                                          <p:attrName>ppt_x</p:attrName>
                                        </p:attrNameLst>
                                      </p:cBhvr>
                                      <p:tavLst>
                                        <p:tav tm="0">
                                          <p:val>
                                            <p:strVal val="#ppt_x"/>
                                          </p:val>
                                        </p:tav>
                                        <p:tav tm="100000">
                                          <p:val>
                                            <p:strVal val="#ppt_x"/>
                                          </p:val>
                                        </p:tav>
                                      </p:tavLst>
                                    </p:anim>
                                    <p:anim calcmode="lin" valueType="num">
                                      <p:cBhvr additive="base">
                                        <p:cTn id="32" dur="25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250" fill="hold"/>
                                        <p:tgtEl>
                                          <p:spTgt spid="3"/>
                                        </p:tgtEl>
                                        <p:attrNameLst>
                                          <p:attrName>ppt_x</p:attrName>
                                        </p:attrNameLst>
                                      </p:cBhvr>
                                      <p:tavLst>
                                        <p:tav tm="0">
                                          <p:val>
                                            <p:strVal val="#ppt_x"/>
                                          </p:val>
                                        </p:tav>
                                        <p:tav tm="100000">
                                          <p:val>
                                            <p:strVal val="#ppt_x"/>
                                          </p:val>
                                        </p:tav>
                                      </p:tavLst>
                                    </p:anim>
                                    <p:anim calcmode="lin" valueType="num">
                                      <p:cBhvr additive="base">
                                        <p:cTn id="36" dur="250" fill="hold"/>
                                        <p:tgtEl>
                                          <p:spTgt spid="3"/>
                                        </p:tgtEl>
                                        <p:attrNameLst>
                                          <p:attrName>ppt_y</p:attrName>
                                        </p:attrNameLst>
                                      </p:cBhvr>
                                      <p:tavLst>
                                        <p:tav tm="0">
                                          <p:val>
                                            <p:strVal val="1+#ppt_h/2"/>
                                          </p:val>
                                        </p:tav>
                                        <p:tav tm="100000">
                                          <p:val>
                                            <p:strVal val="#ppt_y"/>
                                          </p:val>
                                        </p:tav>
                                      </p:tavLst>
                                    </p:anim>
                                  </p:childTnLst>
                                </p:cTn>
                              </p:par>
                              <p:par>
                                <p:cTn id="37" presetID="22" presetClass="entr" presetSubtype="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9" grpId="0" animBg="1"/>
      <p:bldP spid="7" grpId="0" animBg="1"/>
      <p:bldP spid="2" grpId="0"/>
      <p:bldP spid="3" grpId="0"/>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BC1ABC-18AC-A549-A302-E983E9A62E40}"/>
              </a:ext>
            </a:extLst>
          </p:cNvPr>
          <p:cNvPicPr>
            <a:picLocks noChangeAspect="1"/>
          </p:cNvPicPr>
          <p:nvPr/>
        </p:nvPicPr>
        <p:blipFill rotWithShape="1">
          <a:blip r:embed="rId3">
            <a:extLst>
              <a:ext uri="{28A0092B-C50C-407E-A947-70E740481C1C}">
                <a14:useLocalDpi xmlns:a14="http://schemas.microsoft.com/office/drawing/2010/main" val="0"/>
              </a:ext>
            </a:extLst>
          </a:blip>
          <a:srcRect r="18532"/>
          <a:stretch/>
        </p:blipFill>
        <p:spPr>
          <a:xfrm>
            <a:off x="3491594" y="0"/>
            <a:ext cx="13848404"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949598"/>
            <a:ext cx="7382571" cy="1446550"/>
          </a:xfrm>
          <a:prstGeom prst="rect">
            <a:avLst/>
          </a:prstGeom>
          <a:noFill/>
        </p:spPr>
        <p:txBody>
          <a:bodyPr wrap="square" rtlCol="0">
            <a:spAutoFit/>
          </a:bodyPr>
          <a:lstStyle/>
          <a:p>
            <a:pPr algn="l"/>
            <a:r>
              <a:rPr lang="en-US" sz="4400" b="1" dirty="0">
                <a:solidFill>
                  <a:srgbClr val="FFFFFF"/>
                </a:solidFill>
                <a:latin typeface="Gotham Ultra" panose="02000504050000020004" pitchFamily="2" charset="0"/>
              </a:rPr>
              <a:t>GOOD OBJECTIVES WOULD INCLUDE:</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4119424"/>
            <a:ext cx="6927616" cy="2145347"/>
          </a:xfrm>
        </p:spPr>
        <p:txBody>
          <a:bodyPr anchor="ctr">
            <a:noAutofit/>
          </a:bodyPr>
          <a:lstStyle/>
          <a:p>
            <a:pPr>
              <a:buClr>
                <a:srgbClr val="FFFFFF"/>
              </a:buClr>
              <a:buFont typeface="Arial" panose="020B0604020202020204" pitchFamily="34" charset="0"/>
              <a:buChar char="•"/>
            </a:pPr>
            <a:r>
              <a:rPr lang="en-US" sz="3200" dirty="0">
                <a:solidFill>
                  <a:srgbClr val="FFFFFF"/>
                </a:solidFill>
                <a:latin typeface="Gotham-Book" panose="02000504050000020004" pitchFamily="2" charset="0"/>
              </a:rPr>
              <a:t>Contributing to society through taxes and charitable contributions (Rom. 13:7).</a:t>
            </a:r>
          </a:p>
        </p:txBody>
      </p:sp>
      <p:sp>
        <p:nvSpPr>
          <p:cNvPr id="10" name="Rectangle 9">
            <a:extLst>
              <a:ext uri="{FF2B5EF4-FFF2-40B4-BE49-F238E27FC236}">
                <a16:creationId xmlns:a16="http://schemas.microsoft.com/office/drawing/2014/main" id="{E7EC8972-210A-0E42-99FD-967343CDC982}"/>
              </a:ext>
            </a:extLst>
          </p:cNvPr>
          <p:cNvSpPr/>
          <p:nvPr/>
        </p:nvSpPr>
        <p:spPr>
          <a:xfrm>
            <a:off x="265" y="9328445"/>
            <a:ext cx="17339733" cy="42515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68777231"/>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DCD708-7962-A04C-B434-62C8A9B1C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11329" y="0"/>
            <a:ext cx="14628934"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949598"/>
            <a:ext cx="7382571" cy="1446550"/>
          </a:xfrm>
          <a:prstGeom prst="rect">
            <a:avLst/>
          </a:prstGeom>
          <a:noFill/>
        </p:spPr>
        <p:txBody>
          <a:bodyPr wrap="square" rtlCol="0">
            <a:spAutoFit/>
          </a:bodyPr>
          <a:lstStyle/>
          <a:p>
            <a:pPr algn="l"/>
            <a:r>
              <a:rPr lang="en-US" sz="4400" b="1" dirty="0">
                <a:solidFill>
                  <a:srgbClr val="FFFFFF"/>
                </a:solidFill>
                <a:latin typeface="Gotham Ultra" panose="02000504050000020004" pitchFamily="2" charset="0"/>
              </a:rPr>
              <a:t>GOOD OBJECTIVES WOULD INCLUDE:</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4119424"/>
            <a:ext cx="6927616" cy="2145347"/>
          </a:xfrm>
        </p:spPr>
        <p:txBody>
          <a:bodyPr anchor="ctr">
            <a:noAutofit/>
          </a:bodyPr>
          <a:lstStyle/>
          <a:p>
            <a:pPr>
              <a:buClr>
                <a:srgbClr val="FFFFFF"/>
              </a:buClr>
              <a:buFont typeface="Arial" panose="020B0604020202020204" pitchFamily="34" charset="0"/>
              <a:buChar char="•"/>
            </a:pPr>
            <a:r>
              <a:rPr lang="en-US" sz="3200" dirty="0">
                <a:solidFill>
                  <a:srgbClr val="FFFFFF"/>
                </a:solidFill>
                <a:latin typeface="Gotham-Book" panose="02000504050000020004" pitchFamily="2" charset="0"/>
              </a:rPr>
              <a:t>Setting aside savings for emergencies and retirement (2 Cor. 12:14).</a:t>
            </a:r>
          </a:p>
        </p:txBody>
      </p:sp>
      <p:sp>
        <p:nvSpPr>
          <p:cNvPr id="10" name="Rectangle 9">
            <a:extLst>
              <a:ext uri="{FF2B5EF4-FFF2-40B4-BE49-F238E27FC236}">
                <a16:creationId xmlns:a16="http://schemas.microsoft.com/office/drawing/2014/main" id="{47DE0459-CB33-1445-887B-362E38007B82}"/>
              </a:ext>
            </a:extLst>
          </p:cNvPr>
          <p:cNvSpPr/>
          <p:nvPr/>
        </p:nvSpPr>
        <p:spPr>
          <a:xfrm>
            <a:off x="265" y="9328445"/>
            <a:ext cx="17339733" cy="42515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178499739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153EC1-1A66-D046-9FFD-2303E5543A08}"/>
              </a:ext>
            </a:extLst>
          </p:cNvPr>
          <p:cNvPicPr>
            <a:picLocks noChangeAspect="1"/>
          </p:cNvPicPr>
          <p:nvPr/>
        </p:nvPicPr>
        <p:blipFill rotWithShape="1">
          <a:blip r:embed="rId3">
            <a:extLst>
              <a:ext uri="{28A0092B-C50C-407E-A947-70E740481C1C}">
                <a14:useLocalDpi xmlns:a14="http://schemas.microsoft.com/office/drawing/2010/main" val="0"/>
              </a:ext>
            </a:extLst>
          </a:blip>
          <a:srcRect r="14331"/>
          <a:stretch/>
        </p:blipFill>
        <p:spPr>
          <a:xfrm>
            <a:off x="4808579" y="0"/>
            <a:ext cx="12531419"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741738"/>
            <a:ext cx="7382571" cy="1446550"/>
          </a:xfrm>
          <a:prstGeom prst="rect">
            <a:avLst/>
          </a:prstGeom>
          <a:noFill/>
        </p:spPr>
        <p:txBody>
          <a:bodyPr wrap="square" rtlCol="0">
            <a:spAutoFit/>
          </a:bodyPr>
          <a:lstStyle/>
          <a:p>
            <a:pPr algn="l"/>
            <a:r>
              <a:rPr lang="en-US" sz="4400" b="1" dirty="0">
                <a:solidFill>
                  <a:srgbClr val="FFFFFF"/>
                </a:solidFill>
                <a:latin typeface="Gotham Ultra" panose="02000504050000020004" pitchFamily="2" charset="0"/>
              </a:rPr>
              <a:t>GOOD OBJECTIVES WOULD INCLUDE:</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3911564"/>
            <a:ext cx="7838206" cy="2769056"/>
          </a:xfrm>
        </p:spPr>
        <p:txBody>
          <a:bodyPr anchor="ctr">
            <a:noAutofit/>
          </a:bodyPr>
          <a:lstStyle/>
          <a:p>
            <a:pPr>
              <a:buClr>
                <a:srgbClr val="FFFFFF"/>
              </a:buClr>
              <a:buFont typeface="Arial" panose="020B0604020202020204" pitchFamily="34" charset="0"/>
              <a:buChar char="•"/>
            </a:pPr>
            <a:r>
              <a:rPr lang="en-US" sz="3200" dirty="0">
                <a:solidFill>
                  <a:srgbClr val="FFFFFF"/>
                </a:solidFill>
                <a:latin typeface="Gotham-Book" panose="02000504050000020004" pitchFamily="2" charset="0"/>
              </a:rPr>
              <a:t>Providing for conveniences, enjoyment and accomplishments beyond the basic needs of our families and for others such as outings, advanced education, celebration of special events, etc. (2 Chron. 1:12).</a:t>
            </a:r>
          </a:p>
        </p:txBody>
      </p:sp>
      <p:sp>
        <p:nvSpPr>
          <p:cNvPr id="10" name="Rectangle 9">
            <a:extLst>
              <a:ext uri="{FF2B5EF4-FFF2-40B4-BE49-F238E27FC236}">
                <a16:creationId xmlns:a16="http://schemas.microsoft.com/office/drawing/2014/main" id="{E63AC751-85DC-F542-A5AF-E5977AA84FCA}"/>
              </a:ext>
            </a:extLst>
          </p:cNvPr>
          <p:cNvSpPr/>
          <p:nvPr/>
        </p:nvSpPr>
        <p:spPr>
          <a:xfrm>
            <a:off x="265" y="9328445"/>
            <a:ext cx="17339733" cy="42515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1051448309"/>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CFA881-12A7-BF4C-855C-F3C990AFE564}"/>
              </a:ext>
            </a:extLst>
          </p:cNvPr>
          <p:cNvSpPr/>
          <p:nvPr/>
        </p:nvSpPr>
        <p:spPr>
          <a:xfrm>
            <a:off x="265" y="0"/>
            <a:ext cx="17339733" cy="9753601"/>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dirty="0"/>
          </a:p>
        </p:txBody>
      </p:sp>
      <p:sp>
        <p:nvSpPr>
          <p:cNvPr id="7" name="TextBox 6">
            <a:extLst>
              <a:ext uri="{FF2B5EF4-FFF2-40B4-BE49-F238E27FC236}">
                <a16:creationId xmlns:a16="http://schemas.microsoft.com/office/drawing/2014/main" id="{7AC1F8A8-C5AD-9D4F-A3F4-A647C8B40D93}"/>
              </a:ext>
            </a:extLst>
          </p:cNvPr>
          <p:cNvSpPr txBox="1"/>
          <p:nvPr/>
        </p:nvSpPr>
        <p:spPr>
          <a:xfrm>
            <a:off x="1221030" y="992827"/>
            <a:ext cx="15238170" cy="1446550"/>
          </a:xfrm>
          <a:prstGeom prst="rect">
            <a:avLst/>
          </a:prstGeom>
          <a:noFill/>
        </p:spPr>
        <p:txBody>
          <a:bodyPr wrap="square" rtlCol="0">
            <a:spAutoFit/>
          </a:bodyPr>
          <a:lstStyle/>
          <a:p>
            <a:pPr algn="l"/>
            <a:r>
              <a:rPr lang="en-US" sz="4400" b="1" dirty="0">
                <a:solidFill>
                  <a:srgbClr val="FFFFFF"/>
                </a:solidFill>
                <a:latin typeface="Gotham-BookItalic" panose="02000504050000020004" pitchFamily="2" charset="0"/>
              </a:rPr>
              <a:t>As with most of God’s gifts to mankind, Satan has distorted God’s desire for us to be wealthy through:</a:t>
            </a:r>
          </a:p>
        </p:txBody>
      </p:sp>
      <p:pic>
        <p:nvPicPr>
          <p:cNvPr id="8" name="Picture 7">
            <a:extLst>
              <a:ext uri="{FF2B5EF4-FFF2-40B4-BE49-F238E27FC236}">
                <a16:creationId xmlns:a16="http://schemas.microsoft.com/office/drawing/2014/main" id="{8C7CB4C2-C3EE-C041-8D99-C6D7E1E3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0" name="Content Placeholder 8">
            <a:extLst>
              <a:ext uri="{FF2B5EF4-FFF2-40B4-BE49-F238E27FC236}">
                <a16:creationId xmlns:a16="http://schemas.microsoft.com/office/drawing/2014/main" id="{5D758986-7B69-2F46-8F02-C0A555129F4D}"/>
              </a:ext>
            </a:extLst>
          </p:cNvPr>
          <p:cNvSpPr>
            <a:spLocks noGrp="1"/>
          </p:cNvSpPr>
          <p:nvPr>
            <p:ph idx="1"/>
          </p:nvPr>
        </p:nvSpPr>
        <p:spPr>
          <a:xfrm>
            <a:off x="1244834" y="3513484"/>
            <a:ext cx="14128515" cy="3338724"/>
          </a:xfrm>
        </p:spPr>
        <p:txBody>
          <a:bodyPr anchor="ctr">
            <a:noAutofit/>
          </a:bodyPr>
          <a:lstStyle/>
          <a:p>
            <a:pPr>
              <a:buClr>
                <a:srgbClr val="FFFFFF"/>
              </a:buClr>
              <a:buSzPct val="80000"/>
              <a:buFont typeface="+mj-lt"/>
              <a:buAutoNum type="arabicPeriod"/>
            </a:pPr>
            <a:r>
              <a:rPr lang="en-US" sz="2800" dirty="0">
                <a:solidFill>
                  <a:srgbClr val="FFFFFF"/>
                </a:solidFill>
                <a:latin typeface="Gotham-Book" panose="02000504050000020004" pitchFamily="2" charset="0"/>
              </a:rPr>
              <a:t>Covetousness: There is a natural desire in the human heart to desire something that belongs to someone else. The accumulation of wealth becomes an end in itself with no other objective than to accumulate more (Heb. 13:5).</a:t>
            </a:r>
          </a:p>
          <a:p>
            <a:pPr>
              <a:buClr>
                <a:srgbClr val="FFFFFF"/>
              </a:buClr>
              <a:buSzPct val="80000"/>
              <a:buFont typeface="+mj-lt"/>
              <a:buAutoNum type="arabicPeriod"/>
            </a:pPr>
            <a:r>
              <a:rPr lang="en-US" sz="2800" dirty="0">
                <a:solidFill>
                  <a:srgbClr val="FFFFFF"/>
                </a:solidFill>
                <a:latin typeface="Gotham-Book" panose="02000504050000020004" pitchFamily="2" charset="0"/>
              </a:rPr>
              <a:t>Pride: The love of money is the root of all evil (1Tim. 6:10).</a:t>
            </a:r>
          </a:p>
          <a:p>
            <a:pPr>
              <a:buClr>
                <a:srgbClr val="FFFFFF"/>
              </a:buClr>
              <a:buSzPct val="80000"/>
              <a:buFont typeface="+mj-lt"/>
              <a:buAutoNum type="arabicPeriod"/>
            </a:pPr>
            <a:r>
              <a:rPr lang="en-US" sz="2800" dirty="0">
                <a:solidFill>
                  <a:srgbClr val="FFFFFF"/>
                </a:solidFill>
                <a:latin typeface="Gotham-Book" panose="02000504050000020004" pitchFamily="2" charset="0"/>
              </a:rPr>
              <a:t>Diversion: The pursuit of money competes for our interest, our time and our energy. It easily diverts our attention from more important priorities, such as giving attention to our spiritual needs, nurturing relationships and caring for our health (Matt. 6:21).</a:t>
            </a:r>
          </a:p>
        </p:txBody>
      </p:sp>
    </p:spTree>
    <p:extLst>
      <p:ext uri="{BB962C8B-B14F-4D97-AF65-F5344CB8AC3E}">
        <p14:creationId xmlns:p14="http://schemas.microsoft.com/office/powerpoint/2010/main" val="119008536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78CA507-108E-A440-B63A-A32A53252691}"/>
              </a:ext>
            </a:extLst>
          </p:cNvPr>
          <p:cNvPicPr>
            <a:picLocks noChangeAspect="1"/>
          </p:cNvPicPr>
          <p:nvPr/>
        </p:nvPicPr>
        <p:blipFill rotWithShape="1">
          <a:blip r:embed="rId3">
            <a:extLst>
              <a:ext uri="{28A0092B-C50C-407E-A947-70E740481C1C}">
                <a14:useLocalDpi xmlns:a14="http://schemas.microsoft.com/office/drawing/2010/main" val="0"/>
              </a:ext>
            </a:extLst>
          </a:blip>
          <a:srcRect t="26447" r="23192" b="31553"/>
          <a:stretch/>
        </p:blipFill>
        <p:spPr>
          <a:xfrm>
            <a:off x="5447399" y="1"/>
            <a:ext cx="11892599"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3324399"/>
            <a:ext cx="6927616" cy="2145347"/>
          </a:xfrm>
        </p:spPr>
        <p:txBody>
          <a:bodyPr anchor="ctr">
            <a:noAutofit/>
          </a:bodyPr>
          <a:lstStyle/>
          <a:p>
            <a:pPr marL="0" indent="0">
              <a:buClr>
                <a:srgbClr val="FFFFFF"/>
              </a:buClr>
              <a:buNone/>
            </a:pPr>
            <a:r>
              <a:rPr lang="en-US" sz="3200" dirty="0">
                <a:solidFill>
                  <a:srgbClr val="FFFFFF"/>
                </a:solidFill>
                <a:latin typeface="Gotham-Book" panose="02000504050000020004" pitchFamily="2" charset="0"/>
              </a:rPr>
              <a:t>We are reminded in 3 John 1:2 that the Lord is mindful of our temporal needs and wants us to excel in our temporal as well as spiritual affairs (SDA Bible Commentary, Vol. 7, p. 695). However, we must always be careful that our pursuit of wealth does not eclipse our primary responsibility—that of seeking first the kingdom of God and His righteousness (Matt. 6:33).</a:t>
            </a:r>
          </a:p>
        </p:txBody>
      </p:sp>
    </p:spTree>
    <p:extLst>
      <p:ext uri="{BB962C8B-B14F-4D97-AF65-F5344CB8AC3E}">
        <p14:creationId xmlns:p14="http://schemas.microsoft.com/office/powerpoint/2010/main" val="199132556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CFA881-12A7-BF4C-855C-F3C990AFE564}"/>
              </a:ext>
            </a:extLst>
          </p:cNvPr>
          <p:cNvSpPr/>
          <p:nvPr/>
        </p:nvSpPr>
        <p:spPr>
          <a:xfrm>
            <a:off x="265" y="0"/>
            <a:ext cx="17339733" cy="9753601"/>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dirty="0"/>
          </a:p>
        </p:txBody>
      </p:sp>
      <p:sp>
        <p:nvSpPr>
          <p:cNvPr id="7" name="TextBox 6">
            <a:extLst>
              <a:ext uri="{FF2B5EF4-FFF2-40B4-BE49-F238E27FC236}">
                <a16:creationId xmlns:a16="http://schemas.microsoft.com/office/drawing/2014/main" id="{7AC1F8A8-C5AD-9D4F-A3F4-A647C8B40D93}"/>
              </a:ext>
            </a:extLst>
          </p:cNvPr>
          <p:cNvSpPr txBox="1"/>
          <p:nvPr/>
        </p:nvSpPr>
        <p:spPr>
          <a:xfrm>
            <a:off x="3788309" y="1345493"/>
            <a:ext cx="9763644" cy="923330"/>
          </a:xfrm>
          <a:prstGeom prst="rect">
            <a:avLst/>
          </a:prstGeom>
          <a:noFill/>
        </p:spPr>
        <p:txBody>
          <a:bodyPr wrap="square" rtlCol="0">
            <a:spAutoFit/>
          </a:bodyPr>
          <a:lstStyle/>
          <a:p>
            <a:r>
              <a:rPr lang="en-US" sz="5400" b="1" dirty="0">
                <a:solidFill>
                  <a:srgbClr val="FFFFFF"/>
                </a:solidFill>
                <a:latin typeface="Gotham-BookItalic" panose="02000504050000020004" pitchFamily="2" charset="0"/>
              </a:rPr>
              <a:t>Footnotes:</a:t>
            </a:r>
          </a:p>
        </p:txBody>
      </p:sp>
      <p:pic>
        <p:nvPicPr>
          <p:cNvPr id="8" name="Picture 7">
            <a:extLst>
              <a:ext uri="{FF2B5EF4-FFF2-40B4-BE49-F238E27FC236}">
                <a16:creationId xmlns:a16="http://schemas.microsoft.com/office/drawing/2014/main" id="{8C7CB4C2-C3EE-C041-8D99-C6D7E1E3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675" y="8422358"/>
            <a:ext cx="2466913" cy="513940"/>
          </a:xfrm>
          <a:prstGeom prst="rect">
            <a:avLst/>
          </a:prstGeom>
        </p:spPr>
      </p:pic>
      <p:sp>
        <p:nvSpPr>
          <p:cNvPr id="10" name="Content Placeholder 8">
            <a:extLst>
              <a:ext uri="{FF2B5EF4-FFF2-40B4-BE49-F238E27FC236}">
                <a16:creationId xmlns:a16="http://schemas.microsoft.com/office/drawing/2014/main" id="{5D758986-7B69-2F46-8F02-C0A555129F4D}"/>
              </a:ext>
            </a:extLst>
          </p:cNvPr>
          <p:cNvSpPr>
            <a:spLocks noGrp="1"/>
          </p:cNvSpPr>
          <p:nvPr>
            <p:ph idx="1"/>
          </p:nvPr>
        </p:nvSpPr>
        <p:spPr>
          <a:xfrm>
            <a:off x="455771" y="3614316"/>
            <a:ext cx="16428720" cy="2726932"/>
          </a:xfrm>
        </p:spPr>
        <p:txBody>
          <a:bodyPr anchor="ctr">
            <a:noAutofit/>
          </a:bodyPr>
          <a:lstStyle/>
          <a:p>
            <a:pPr marL="0" indent="0" algn="ctr">
              <a:buClr>
                <a:srgbClr val="FFFFFF"/>
              </a:buClr>
              <a:buSzPct val="80000"/>
              <a:buNone/>
            </a:pPr>
            <a:r>
              <a:rPr lang="en-US" sz="2400" dirty="0">
                <a:solidFill>
                  <a:srgbClr val="FFFFFF"/>
                </a:solidFill>
                <a:latin typeface="Gotham-Book" panose="02000504050000020004" pitchFamily="2" charset="0"/>
              </a:rPr>
              <a:t>1. CIA World Factbook, https://</a:t>
            </a:r>
            <a:r>
              <a:rPr lang="en-US" sz="2400" dirty="0" err="1">
                <a:solidFill>
                  <a:srgbClr val="FFFFFF"/>
                </a:solidFill>
                <a:latin typeface="Gotham-Book" panose="02000504050000020004" pitchFamily="2" charset="0"/>
              </a:rPr>
              <a:t>www.cia.gov</a:t>
            </a:r>
            <a:r>
              <a:rPr lang="en-US" sz="2400" dirty="0">
                <a:solidFill>
                  <a:srgbClr val="FFFFFF"/>
                </a:solidFill>
                <a:latin typeface="Gotham-Book" panose="02000504050000020004" pitchFamily="2" charset="0"/>
              </a:rPr>
              <a:t>/library/publications/resources/the-world-factbook/</a:t>
            </a:r>
            <a:r>
              <a:rPr lang="en-US" sz="2400" dirty="0" err="1">
                <a:solidFill>
                  <a:srgbClr val="FFFFFF"/>
                </a:solidFill>
                <a:latin typeface="Gotham-Book" panose="02000504050000020004" pitchFamily="2" charset="0"/>
              </a:rPr>
              <a:t>fieldss</a:t>
            </a:r>
            <a:r>
              <a:rPr lang="en-US" sz="2400" dirty="0">
                <a:solidFill>
                  <a:srgbClr val="FFFFFF"/>
                </a:solidFill>
                <a:latin typeface="Gotham-Book" panose="02000504050000020004" pitchFamily="2" charset="0"/>
              </a:rPr>
              <a:t>/2116.html#xx (Accessed: 11 September, 2015).</a:t>
            </a:r>
          </a:p>
          <a:p>
            <a:pPr marL="0" indent="0" algn="ctr">
              <a:buClr>
                <a:srgbClr val="FFFFFF"/>
              </a:buClr>
              <a:buSzPct val="80000"/>
              <a:buNone/>
            </a:pPr>
            <a:r>
              <a:rPr lang="en-US" sz="2400" dirty="0">
                <a:solidFill>
                  <a:srgbClr val="FFFFFF"/>
                </a:solidFill>
                <a:latin typeface="Gotham-Book" panose="02000504050000020004" pitchFamily="2" charset="0"/>
              </a:rPr>
              <a:t>2. Counsels on Stewardship, E.G. White (1940) Review and Herald Publishing Assn.; Takoma Park, Washington, D.C.</a:t>
            </a:r>
          </a:p>
          <a:p>
            <a:pPr marL="0" indent="0" algn="ctr">
              <a:buClr>
                <a:srgbClr val="FFFFFF"/>
              </a:buClr>
              <a:buSzPct val="80000"/>
              <a:buNone/>
            </a:pPr>
            <a:r>
              <a:rPr lang="en-US" sz="2400" dirty="0">
                <a:solidFill>
                  <a:srgbClr val="FFFFFF"/>
                </a:solidFill>
                <a:latin typeface="Gotham-Book" panose="02000504050000020004" pitchFamily="2" charset="0"/>
              </a:rPr>
              <a:t>3. Seventh-day Adventist Bible Commentary, Vol. 7 (1980) Review and Herald Publishing Assn.; Hagerstown, MD. </a:t>
            </a:r>
          </a:p>
          <a:p>
            <a:pPr marL="0" indent="0" algn="ctr">
              <a:buClr>
                <a:srgbClr val="FFFFFF"/>
              </a:buClr>
              <a:buSzPct val="80000"/>
              <a:buNone/>
            </a:pPr>
            <a:r>
              <a:rPr lang="en-US" sz="2400" dirty="0">
                <a:solidFill>
                  <a:srgbClr val="FFFFFF"/>
                </a:solidFill>
                <a:latin typeface="Gotham-Book" panose="02000504050000020004" pitchFamily="2" charset="0"/>
              </a:rPr>
              <a:t>Source: Article by Delbert Pearman, previously published in Dynamic Steward, vol. 19, no. 4, October-December 2015, p. 15. https://</a:t>
            </a:r>
            <a:r>
              <a:rPr lang="en-US" sz="2400" dirty="0" err="1">
                <a:solidFill>
                  <a:srgbClr val="FFFFFF"/>
                </a:solidFill>
                <a:latin typeface="Gotham-Book" panose="02000504050000020004" pitchFamily="2" charset="0"/>
              </a:rPr>
              <a:t>stewardship.adventist.org</a:t>
            </a:r>
            <a:r>
              <a:rPr lang="en-US" sz="2400" dirty="0">
                <a:solidFill>
                  <a:srgbClr val="FFFFFF"/>
                </a:solidFill>
                <a:latin typeface="Gotham-Book" panose="02000504050000020004" pitchFamily="2" charset="0"/>
              </a:rPr>
              <a:t>/2015-19-4.pdf</a:t>
            </a:r>
          </a:p>
        </p:txBody>
      </p:sp>
    </p:spTree>
    <p:extLst>
      <p:ext uri="{BB962C8B-B14F-4D97-AF65-F5344CB8AC3E}">
        <p14:creationId xmlns:p14="http://schemas.microsoft.com/office/powerpoint/2010/main" val="2964934501"/>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16BDA7-A823-D047-B57C-5CDCAFF0EB89}"/>
              </a:ext>
            </a:extLst>
          </p:cNvPr>
          <p:cNvPicPr>
            <a:picLocks noChangeAspect="1"/>
          </p:cNvPicPr>
          <p:nvPr/>
        </p:nvPicPr>
        <p:blipFill rotWithShape="1">
          <a:blip r:embed="rId3">
            <a:extLst>
              <a:ext uri="{28A0092B-C50C-407E-A947-70E740481C1C}">
                <a14:useLocalDpi xmlns:a14="http://schemas.microsoft.com/office/drawing/2010/main" val="0"/>
              </a:ext>
            </a:extLst>
          </a:blip>
          <a:srcRect r="9417"/>
          <a:stretch/>
        </p:blipFill>
        <p:spPr>
          <a:xfrm>
            <a:off x="4089205" y="0"/>
            <a:ext cx="13250794" cy="9753600"/>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5" name="Picture 4">
            <a:extLst>
              <a:ext uri="{FF2B5EF4-FFF2-40B4-BE49-F238E27FC236}">
                <a16:creationId xmlns:a16="http://schemas.microsoft.com/office/drawing/2014/main" id="{153663A4-A328-8B48-AD40-6F4B27C804FB}"/>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1" y="-2"/>
            <a:ext cx="7537642" cy="9550401"/>
          </a:xfrm>
          <a:prstGeom prst="rect">
            <a:avLst/>
          </a:prstGeom>
        </p:spPr>
      </p:pic>
      <p:sp>
        <p:nvSpPr>
          <p:cNvPr id="7" name="TextBox 6">
            <a:extLst>
              <a:ext uri="{FF2B5EF4-FFF2-40B4-BE49-F238E27FC236}">
                <a16:creationId xmlns:a16="http://schemas.microsoft.com/office/drawing/2014/main" id="{7AC1F8A8-C5AD-9D4F-A3F4-A647C8B40D93}"/>
              </a:ext>
            </a:extLst>
          </p:cNvPr>
          <p:cNvSpPr txBox="1"/>
          <p:nvPr/>
        </p:nvSpPr>
        <p:spPr>
          <a:xfrm>
            <a:off x="1244838" y="2164002"/>
            <a:ext cx="7789119" cy="3416320"/>
          </a:xfrm>
          <a:prstGeom prst="rect">
            <a:avLst/>
          </a:prstGeom>
          <a:noFill/>
        </p:spPr>
        <p:txBody>
          <a:bodyPr wrap="square" rtlCol="0">
            <a:spAutoFit/>
          </a:bodyPr>
          <a:lstStyle/>
          <a:p>
            <a:pPr algn="l"/>
            <a:r>
              <a:rPr lang="en-US" sz="7200" b="1" dirty="0">
                <a:solidFill>
                  <a:srgbClr val="FFFFFF"/>
                </a:solidFill>
                <a:latin typeface="Gotham Ultra" panose="02000504050000020004" pitchFamily="2" charset="0"/>
              </a:rPr>
              <a:t>GOD’S DESIRE FOR ME TO BE WEALTHY</a:t>
            </a:r>
          </a:p>
        </p:txBody>
      </p:sp>
      <p:sp>
        <p:nvSpPr>
          <p:cNvPr id="13" name="Rectangle 12">
            <a:extLst>
              <a:ext uri="{FF2B5EF4-FFF2-40B4-BE49-F238E27FC236}">
                <a16:creationId xmlns:a16="http://schemas.microsoft.com/office/drawing/2014/main" id="{CACFA881-12A7-BF4C-855C-F3C990AFE564}"/>
              </a:ext>
            </a:extLst>
          </p:cNvPr>
          <p:cNvSpPr/>
          <p:nvPr/>
        </p:nvSpPr>
        <p:spPr>
          <a:xfrm>
            <a:off x="265" y="9328445"/>
            <a:ext cx="17339733" cy="42515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pic>
        <p:nvPicPr>
          <p:cNvPr id="10" name="Picture 9">
            <a:extLst>
              <a:ext uri="{FF2B5EF4-FFF2-40B4-BE49-F238E27FC236}">
                <a16:creationId xmlns:a16="http://schemas.microsoft.com/office/drawing/2014/main" id="{412D5D42-E043-564A-933F-E2E0301D3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7606380"/>
            <a:ext cx="2466913" cy="513940"/>
          </a:xfrm>
          <a:prstGeom prst="rect">
            <a:avLst/>
          </a:prstGeom>
        </p:spPr>
      </p:pic>
      <p:sp>
        <p:nvSpPr>
          <p:cNvPr id="9" name="Content Placeholder 8">
            <a:extLst>
              <a:ext uri="{FF2B5EF4-FFF2-40B4-BE49-F238E27FC236}">
                <a16:creationId xmlns:a16="http://schemas.microsoft.com/office/drawing/2014/main" id="{EFA28FDF-B375-4A42-8A7A-13A5E85CB5F8}"/>
              </a:ext>
            </a:extLst>
          </p:cNvPr>
          <p:cNvSpPr>
            <a:spLocks noGrp="1"/>
          </p:cNvSpPr>
          <p:nvPr>
            <p:ph idx="1"/>
          </p:nvPr>
        </p:nvSpPr>
        <p:spPr>
          <a:xfrm>
            <a:off x="1244835" y="5669329"/>
            <a:ext cx="5332946" cy="465552"/>
          </a:xfrm>
        </p:spPr>
        <p:txBody>
          <a:bodyPr anchor="ctr">
            <a:noAutofit/>
          </a:bodyPr>
          <a:lstStyle/>
          <a:p>
            <a:pPr marL="0" indent="0">
              <a:buNone/>
            </a:pPr>
            <a:r>
              <a:rPr lang="en-US" sz="2000" dirty="0">
                <a:solidFill>
                  <a:srgbClr val="FFFFFF"/>
                </a:solidFill>
                <a:latin typeface="Gotham-Book" panose="02000504050000020004" pitchFamily="2" charset="0"/>
              </a:rPr>
              <a:t>By Delbert Pearman</a:t>
            </a:r>
          </a:p>
        </p:txBody>
      </p:sp>
    </p:spTree>
    <p:extLst>
      <p:ext uri="{BB962C8B-B14F-4D97-AF65-F5344CB8AC3E}">
        <p14:creationId xmlns:p14="http://schemas.microsoft.com/office/powerpoint/2010/main" val="2551955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AF49-16C1-B24F-ACB7-318D863C4DC8}"/>
              </a:ext>
            </a:extLst>
          </p:cNvPr>
          <p:cNvSpPr/>
          <p:nvPr/>
        </p:nvSpPr>
        <p:spPr>
          <a:xfrm>
            <a:off x="265" y="-187036"/>
            <a:ext cx="17339733" cy="9940637"/>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dirty="0"/>
          </a:p>
        </p:txBody>
      </p:sp>
      <p:sp>
        <p:nvSpPr>
          <p:cNvPr id="10" name="TextBox 9">
            <a:extLst>
              <a:ext uri="{FF2B5EF4-FFF2-40B4-BE49-F238E27FC236}">
                <a16:creationId xmlns:a16="http://schemas.microsoft.com/office/drawing/2014/main" id="{29CF32A1-8996-1147-BCCC-BADBA64815E9}"/>
              </a:ext>
            </a:extLst>
          </p:cNvPr>
          <p:cNvSpPr txBox="1"/>
          <p:nvPr/>
        </p:nvSpPr>
        <p:spPr>
          <a:xfrm>
            <a:off x="1244835" y="2134587"/>
            <a:ext cx="14611692" cy="50885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b="1" dirty="0">
                <a:solidFill>
                  <a:schemeClr val="bg2">
                    <a:lumMod val="20000"/>
                    <a:lumOff val="80000"/>
                  </a:schemeClr>
                </a:solidFill>
                <a:latin typeface="Gotham-BookItalic" panose="02000504050000020004" pitchFamily="2" charset="0"/>
              </a:rPr>
              <a:t>“WEALTH COMES IN MANY FORMS, ONE OF WHICH IS MONEY. MONEY IS PURPOSELY CIRCULATED IN SHORT SUPPLY FOR SEVERAL GOOD REASONS, ONE BEING TO GIVE US THE INCENTIVE TO WORK FOR IT.  </a:t>
            </a:r>
          </a:p>
        </p:txBody>
      </p:sp>
      <p:pic>
        <p:nvPicPr>
          <p:cNvPr id="6" name="Picture 5">
            <a:extLst>
              <a:ext uri="{FF2B5EF4-FFF2-40B4-BE49-F238E27FC236}">
                <a16:creationId xmlns:a16="http://schemas.microsoft.com/office/drawing/2014/main" id="{4C104EFC-606B-2B49-8FC3-B1C9733F6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6675" y="8422358"/>
            <a:ext cx="2466913" cy="513940"/>
          </a:xfrm>
          <a:prstGeom prst="rect">
            <a:avLst/>
          </a:prstGeom>
        </p:spPr>
      </p:pic>
    </p:spTree>
    <p:extLst>
      <p:ext uri="{BB962C8B-B14F-4D97-AF65-F5344CB8AC3E}">
        <p14:creationId xmlns:p14="http://schemas.microsoft.com/office/powerpoint/2010/main" val="870343440"/>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ACFA881-12A7-BF4C-855C-F3C990AFE564}"/>
              </a:ext>
            </a:extLst>
          </p:cNvPr>
          <p:cNvSpPr/>
          <p:nvPr/>
        </p:nvSpPr>
        <p:spPr>
          <a:xfrm>
            <a:off x="265" y="0"/>
            <a:ext cx="17339733" cy="9753601"/>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dirty="0"/>
          </a:p>
        </p:txBody>
      </p:sp>
      <p:pic>
        <p:nvPicPr>
          <p:cNvPr id="8" name="Picture 7">
            <a:extLst>
              <a:ext uri="{FF2B5EF4-FFF2-40B4-BE49-F238E27FC236}">
                <a16:creationId xmlns:a16="http://schemas.microsoft.com/office/drawing/2014/main" id="{8C7CB4C2-C3EE-C041-8D99-C6D7E1E3A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9" name="Rectangle 8">
            <a:extLst>
              <a:ext uri="{FF2B5EF4-FFF2-40B4-BE49-F238E27FC236}">
                <a16:creationId xmlns:a16="http://schemas.microsoft.com/office/drawing/2014/main" id="{51F87E28-3352-CA4A-8449-279D48C74A2A}"/>
              </a:ext>
            </a:extLst>
          </p:cNvPr>
          <p:cNvSpPr/>
          <p:nvPr/>
        </p:nvSpPr>
        <p:spPr>
          <a:xfrm>
            <a:off x="12875077" y="0"/>
            <a:ext cx="4465186" cy="9753601"/>
          </a:xfrm>
          <a:prstGeom prst="rect">
            <a:avLst/>
          </a:prstGeom>
          <a:solidFill>
            <a:srgbClr val="00B0F0"/>
          </a:solid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10" name="Content Placeholder 8">
            <a:extLst>
              <a:ext uri="{FF2B5EF4-FFF2-40B4-BE49-F238E27FC236}">
                <a16:creationId xmlns:a16="http://schemas.microsoft.com/office/drawing/2014/main" id="{5D758986-7B69-2F46-8F02-C0A555129F4D}"/>
              </a:ext>
            </a:extLst>
          </p:cNvPr>
          <p:cNvSpPr>
            <a:spLocks noGrp="1"/>
          </p:cNvSpPr>
          <p:nvPr>
            <p:ph idx="1"/>
          </p:nvPr>
        </p:nvSpPr>
        <p:spPr>
          <a:xfrm>
            <a:off x="1186315" y="2859251"/>
            <a:ext cx="7214085" cy="4165958"/>
          </a:xfrm>
        </p:spPr>
        <p:txBody>
          <a:bodyPr anchor="ctr">
            <a:noAutofit/>
          </a:bodyPr>
          <a:lstStyle/>
          <a:p>
            <a:pPr marL="0" indent="0">
              <a:buNone/>
            </a:pPr>
            <a:r>
              <a:rPr lang="en-US" sz="3200" dirty="0">
                <a:solidFill>
                  <a:srgbClr val="FFFFFF"/>
                </a:solidFill>
                <a:latin typeface="Gotham-Book" panose="02000504050000020004" pitchFamily="2" charset="0"/>
              </a:rPr>
              <a:t>If money came easily many of us would not have the inclination to produce goods and services beyond our immediate consumption. If we count all the liquid money in the world, it would amount to approximately 26.730 trillion US dollars.</a:t>
            </a:r>
          </a:p>
        </p:txBody>
      </p:sp>
      <p:pic>
        <p:nvPicPr>
          <p:cNvPr id="4" name="Picture 3">
            <a:extLst>
              <a:ext uri="{FF2B5EF4-FFF2-40B4-BE49-F238E27FC236}">
                <a16:creationId xmlns:a16="http://schemas.microsoft.com/office/drawing/2014/main" id="{E1056073-DA6D-CD4A-B92E-7A2579C6E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4372" y="585742"/>
            <a:ext cx="5721410" cy="8582115"/>
          </a:xfrm>
          <a:prstGeom prst="rect">
            <a:avLst/>
          </a:prstGeom>
        </p:spPr>
      </p:pic>
    </p:spTree>
    <p:extLst>
      <p:ext uri="{BB962C8B-B14F-4D97-AF65-F5344CB8AC3E}">
        <p14:creationId xmlns:p14="http://schemas.microsoft.com/office/powerpoint/2010/main" val="1606761006"/>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E67FA-79D8-7545-9BEB-CF0C5DB26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863" y="0"/>
            <a:ext cx="14630400"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1" y="-2"/>
            <a:ext cx="7537642"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2012754"/>
            <a:ext cx="6138004" cy="5302935"/>
          </a:xfrm>
        </p:spPr>
        <p:txBody>
          <a:bodyPr anchor="ctr">
            <a:noAutofit/>
          </a:bodyPr>
          <a:lstStyle/>
          <a:p>
            <a:pPr marL="0" indent="0">
              <a:buNone/>
            </a:pPr>
            <a:r>
              <a:rPr lang="en-US" sz="3200" dirty="0">
                <a:solidFill>
                  <a:srgbClr val="FFFFFF"/>
                </a:solidFill>
                <a:latin typeface="Gotham-Book" panose="02000504050000020004" pitchFamily="2" charset="0"/>
              </a:rPr>
              <a:t>This would include the total quantity of notes and coins in circulation, plus demand deposits held by nonbank financial institutions, national and local governments, nonfinancial public enterprises, and the private sector of the economy</a:t>
            </a:r>
          </a:p>
          <a:p>
            <a:pPr marL="0" indent="0">
              <a:buNone/>
            </a:pPr>
            <a:r>
              <a:rPr lang="en-US" sz="3200" dirty="0">
                <a:solidFill>
                  <a:srgbClr val="FFFFFF"/>
                </a:solidFill>
                <a:latin typeface="Gotham-Book" panose="02000504050000020004" pitchFamily="2" charset="0"/>
              </a:rPr>
              <a:t>(CIA World Factbook).”</a:t>
            </a:r>
          </a:p>
        </p:txBody>
      </p:sp>
      <p:sp>
        <p:nvSpPr>
          <p:cNvPr id="13" name="Rectangle 12">
            <a:extLst>
              <a:ext uri="{FF2B5EF4-FFF2-40B4-BE49-F238E27FC236}">
                <a16:creationId xmlns:a16="http://schemas.microsoft.com/office/drawing/2014/main" id="{4B0A64F7-3C3D-AC48-BA48-D22DB3255771}"/>
              </a:ext>
            </a:extLst>
          </p:cNvPr>
          <p:cNvSpPr/>
          <p:nvPr/>
        </p:nvSpPr>
        <p:spPr>
          <a:xfrm>
            <a:off x="265" y="9328445"/>
            <a:ext cx="17339733" cy="42515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860586768"/>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B0B4A4-F355-0F46-9196-544486D41256}"/>
              </a:ext>
            </a:extLst>
          </p:cNvPr>
          <p:cNvPicPr>
            <a:picLocks noChangeAspect="1"/>
          </p:cNvPicPr>
          <p:nvPr/>
        </p:nvPicPr>
        <p:blipFill rotWithShape="1">
          <a:blip r:embed="rId3">
            <a:extLst>
              <a:ext uri="{28A0092B-C50C-407E-A947-70E740481C1C}">
                <a14:useLocalDpi xmlns:a14="http://schemas.microsoft.com/office/drawing/2010/main" val="0"/>
              </a:ext>
            </a:extLst>
          </a:blip>
          <a:srcRect r="27776"/>
          <a:stretch/>
        </p:blipFill>
        <p:spPr>
          <a:xfrm>
            <a:off x="7376126" y="-4"/>
            <a:ext cx="9963872" cy="9753603"/>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376126" y="-2"/>
            <a:ext cx="7923347"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7376126"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685874"/>
            <a:ext cx="7382571" cy="5509200"/>
          </a:xfrm>
          <a:prstGeom prst="rect">
            <a:avLst/>
          </a:prstGeom>
          <a:noFill/>
        </p:spPr>
        <p:txBody>
          <a:bodyPr wrap="square" rtlCol="0">
            <a:spAutoFit/>
          </a:bodyPr>
          <a:lstStyle/>
          <a:p>
            <a:pPr algn="l"/>
            <a:r>
              <a:rPr lang="en-US" sz="4400" b="1" dirty="0">
                <a:solidFill>
                  <a:srgbClr val="FFFFFF"/>
                </a:solidFill>
                <a:latin typeface="Gotham Ultra" panose="02000504050000020004" pitchFamily="2" charset="0"/>
              </a:rPr>
              <a:t>"THE DESIRE TO ACCUMULATE WEALTH IS AN ORIGINAL AFFECTION OF OUR NATURE, IMPLANTED THERE BY OUR HEAVENLY FATHER FOR NOBLE ENDS." </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3" name="Rectangle 12">
            <a:extLst>
              <a:ext uri="{FF2B5EF4-FFF2-40B4-BE49-F238E27FC236}">
                <a16:creationId xmlns:a16="http://schemas.microsoft.com/office/drawing/2014/main" id="{9511C45C-10D9-0F44-A6BB-A06C708A2A21}"/>
              </a:ext>
            </a:extLst>
          </p:cNvPr>
          <p:cNvSpPr/>
          <p:nvPr/>
        </p:nvSpPr>
        <p:spPr>
          <a:xfrm>
            <a:off x="265" y="9328445"/>
            <a:ext cx="17339733" cy="42515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1380967727"/>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AF49-16C1-B24F-ACB7-318D863C4DC8}"/>
              </a:ext>
            </a:extLst>
          </p:cNvPr>
          <p:cNvSpPr/>
          <p:nvPr/>
        </p:nvSpPr>
        <p:spPr>
          <a:xfrm>
            <a:off x="265" y="-187036"/>
            <a:ext cx="17339733" cy="9940637"/>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dirty="0"/>
          </a:p>
        </p:txBody>
      </p:sp>
      <p:sp>
        <p:nvSpPr>
          <p:cNvPr id="10" name="TextBox 9">
            <a:extLst>
              <a:ext uri="{FF2B5EF4-FFF2-40B4-BE49-F238E27FC236}">
                <a16:creationId xmlns:a16="http://schemas.microsoft.com/office/drawing/2014/main" id="{29CF32A1-8996-1147-BCCC-BADBA64815E9}"/>
              </a:ext>
            </a:extLst>
          </p:cNvPr>
          <p:cNvSpPr txBox="1"/>
          <p:nvPr/>
        </p:nvSpPr>
        <p:spPr>
          <a:xfrm>
            <a:off x="1244835" y="1102869"/>
            <a:ext cx="14611692" cy="6750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b="1" dirty="0">
                <a:solidFill>
                  <a:schemeClr val="bg2">
                    <a:lumMod val="20000"/>
                    <a:lumOff val="80000"/>
                  </a:schemeClr>
                </a:solidFill>
                <a:latin typeface="Gotham-BookItalic" panose="02000504050000020004" pitchFamily="2" charset="0"/>
              </a:rPr>
              <a:t>Money is an essential commodity that everyone needs. Ellen G. White reminds us of God’s desire for His children to have lots of it. She writes, “The desire to accumulate wealth is an original affection of our nature, implanted there by our heavenly Father for noble ends” (Counsels on Stewardship, p. 148).</a:t>
            </a:r>
          </a:p>
        </p:txBody>
      </p:sp>
      <p:pic>
        <p:nvPicPr>
          <p:cNvPr id="6" name="Picture 5">
            <a:extLst>
              <a:ext uri="{FF2B5EF4-FFF2-40B4-BE49-F238E27FC236}">
                <a16:creationId xmlns:a16="http://schemas.microsoft.com/office/drawing/2014/main" id="{4C104EFC-606B-2B49-8FC3-B1C9733F6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6675" y="8422358"/>
            <a:ext cx="2466913" cy="513940"/>
          </a:xfrm>
          <a:prstGeom prst="rect">
            <a:avLst/>
          </a:prstGeom>
        </p:spPr>
      </p:pic>
    </p:spTree>
    <p:extLst>
      <p:ext uri="{BB962C8B-B14F-4D97-AF65-F5344CB8AC3E}">
        <p14:creationId xmlns:p14="http://schemas.microsoft.com/office/powerpoint/2010/main" val="111491967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3B0A59-6D88-0F42-A5BF-EC77163FC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6397"/>
            <a:ext cx="17339997" cy="11559998"/>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4114526" y="-3735120"/>
            <a:ext cx="9111477" cy="17340000"/>
          </a:xfrm>
          <a:prstGeom prst="rect">
            <a:avLst/>
          </a:prstGeom>
        </p:spPr>
      </p:pic>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6675" y="8422358"/>
            <a:ext cx="2466913" cy="513940"/>
          </a:xfrm>
          <a:prstGeom prst="rect">
            <a:avLst/>
          </a:prstGeom>
        </p:spPr>
      </p:pic>
      <p:sp>
        <p:nvSpPr>
          <p:cNvPr id="9" name="Rectangle 8">
            <a:extLst>
              <a:ext uri="{FF2B5EF4-FFF2-40B4-BE49-F238E27FC236}">
                <a16:creationId xmlns:a16="http://schemas.microsoft.com/office/drawing/2014/main" id="{3C890211-681F-C14D-9D3B-725B2E7C0845}"/>
              </a:ext>
            </a:extLst>
          </p:cNvPr>
          <p:cNvSpPr/>
          <p:nvPr/>
        </p:nvSpPr>
        <p:spPr>
          <a:xfrm>
            <a:off x="265" y="9328445"/>
            <a:ext cx="17339733" cy="42515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2100012" y="5456830"/>
            <a:ext cx="13140239" cy="2145347"/>
          </a:xfrm>
        </p:spPr>
        <p:txBody>
          <a:bodyPr anchor="ctr">
            <a:noAutofit/>
          </a:bodyPr>
          <a:lstStyle/>
          <a:p>
            <a:pPr marL="0" indent="0" algn="ctr">
              <a:buNone/>
            </a:pPr>
            <a:r>
              <a:rPr lang="en-US" sz="4400" dirty="0">
                <a:solidFill>
                  <a:srgbClr val="FFFFFF"/>
                </a:solidFill>
                <a:latin typeface="Gotham-Book" panose="02000504050000020004" pitchFamily="2" charset="0"/>
              </a:rPr>
              <a:t>The last phrase, </a:t>
            </a:r>
            <a:r>
              <a:rPr lang="en-US" sz="4400" b="1" dirty="0">
                <a:solidFill>
                  <a:srgbClr val="FFFFFF"/>
                </a:solidFill>
                <a:latin typeface="Gotham-BookItalic" panose="02000504050000020004" pitchFamily="2" charset="0"/>
              </a:rPr>
              <a:t>“for noble ends,” </a:t>
            </a:r>
            <a:r>
              <a:rPr lang="en-US" sz="4400" dirty="0">
                <a:solidFill>
                  <a:srgbClr val="FFFFFF"/>
                </a:solidFill>
                <a:latin typeface="Gotham-Book" panose="02000504050000020004" pitchFamily="2" charset="0"/>
              </a:rPr>
              <a:t>indicates  a specific objective for accumulating wealth.</a:t>
            </a:r>
          </a:p>
        </p:txBody>
      </p:sp>
    </p:spTree>
    <p:extLst>
      <p:ext uri="{BB962C8B-B14F-4D97-AF65-F5344CB8AC3E}">
        <p14:creationId xmlns:p14="http://schemas.microsoft.com/office/powerpoint/2010/main" val="1012038317"/>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4CA71-5236-6D49-9F6F-325398485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198" y="0"/>
            <a:ext cx="13004800"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949598"/>
            <a:ext cx="7382571" cy="1446550"/>
          </a:xfrm>
          <a:prstGeom prst="rect">
            <a:avLst/>
          </a:prstGeom>
          <a:noFill/>
        </p:spPr>
        <p:txBody>
          <a:bodyPr wrap="square" rtlCol="0">
            <a:spAutoFit/>
          </a:bodyPr>
          <a:lstStyle/>
          <a:p>
            <a:pPr algn="l"/>
            <a:r>
              <a:rPr lang="en-US" sz="4400" b="1" dirty="0">
                <a:solidFill>
                  <a:srgbClr val="FFFFFF"/>
                </a:solidFill>
                <a:latin typeface="Gotham Ultra" panose="02000504050000020004" pitchFamily="2" charset="0"/>
              </a:rPr>
              <a:t>GOOD OBJECTIVES WOULD INCLUDE:</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4119424"/>
            <a:ext cx="6927616" cy="2145347"/>
          </a:xfrm>
        </p:spPr>
        <p:txBody>
          <a:bodyPr anchor="ctr">
            <a:noAutofit/>
          </a:bodyPr>
          <a:lstStyle/>
          <a:p>
            <a:pPr>
              <a:buClr>
                <a:srgbClr val="FFFFFF"/>
              </a:buClr>
              <a:buFont typeface="Arial" panose="020B0604020202020204" pitchFamily="34" charset="0"/>
              <a:buChar char="•"/>
            </a:pPr>
            <a:r>
              <a:rPr lang="en-US" sz="3200" dirty="0">
                <a:solidFill>
                  <a:srgbClr val="FFFFFF"/>
                </a:solidFill>
                <a:latin typeface="Gotham-Book" panose="02000504050000020004" pitchFamily="2" charset="0"/>
              </a:rPr>
              <a:t>Supporting God’s church through tithe, offerings and special gifts. Malachi 3:10-12 promises special blessings for those who do so.</a:t>
            </a:r>
          </a:p>
        </p:txBody>
      </p:sp>
      <p:sp>
        <p:nvSpPr>
          <p:cNvPr id="13" name="Rectangle 12">
            <a:extLst>
              <a:ext uri="{FF2B5EF4-FFF2-40B4-BE49-F238E27FC236}">
                <a16:creationId xmlns:a16="http://schemas.microsoft.com/office/drawing/2014/main" id="{D8D5ED50-2FA1-104A-9A86-D5CD01B95F1D}"/>
              </a:ext>
            </a:extLst>
          </p:cNvPr>
          <p:cNvSpPr/>
          <p:nvPr/>
        </p:nvSpPr>
        <p:spPr>
          <a:xfrm>
            <a:off x="265" y="9328445"/>
            <a:ext cx="17339733" cy="42515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1515727392"/>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2E2F25-9CE8-BC4B-BEBB-3045079AA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463" y="0"/>
            <a:ext cx="13004800" cy="9753600"/>
          </a:xfrm>
          <a:prstGeom prst="rect">
            <a:avLst/>
          </a:prstGeom>
        </p:spPr>
      </p:pic>
      <p:pic>
        <p:nvPicPr>
          <p:cNvPr id="11" name="Picture 10">
            <a:extLst>
              <a:ext uri="{FF2B5EF4-FFF2-40B4-BE49-F238E27FC236}">
                <a16:creationId xmlns:a16="http://schemas.microsoft.com/office/drawing/2014/main" id="{9816E5FB-8142-0445-B86A-6867D0C36438}"/>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39690" y="-2"/>
            <a:ext cx="9514609" cy="9550401"/>
          </a:xfrm>
          <a:prstGeom prst="rect">
            <a:avLst/>
          </a:prstGeom>
        </p:spPr>
      </p:pic>
      <p:sp>
        <p:nvSpPr>
          <p:cNvPr id="2" name="Rectangle 1">
            <a:extLst>
              <a:ext uri="{FF2B5EF4-FFF2-40B4-BE49-F238E27FC236}">
                <a16:creationId xmlns:a16="http://schemas.microsoft.com/office/drawing/2014/main" id="{9E590B1E-E378-1B4F-9113-113C735D532F}"/>
              </a:ext>
            </a:extLst>
          </p:cNvPr>
          <p:cNvSpPr/>
          <p:nvPr/>
        </p:nvSpPr>
        <p:spPr>
          <a:xfrm>
            <a:off x="0" y="0"/>
            <a:ext cx="5839691" cy="97536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TextBox 6">
            <a:extLst>
              <a:ext uri="{FF2B5EF4-FFF2-40B4-BE49-F238E27FC236}">
                <a16:creationId xmlns:a16="http://schemas.microsoft.com/office/drawing/2014/main" id="{7AC1F8A8-C5AD-9D4F-A3F4-A647C8B40D93}"/>
              </a:ext>
            </a:extLst>
          </p:cNvPr>
          <p:cNvSpPr txBox="1"/>
          <p:nvPr/>
        </p:nvSpPr>
        <p:spPr>
          <a:xfrm>
            <a:off x="1244838" y="1949598"/>
            <a:ext cx="7382571" cy="1446550"/>
          </a:xfrm>
          <a:prstGeom prst="rect">
            <a:avLst/>
          </a:prstGeom>
          <a:noFill/>
        </p:spPr>
        <p:txBody>
          <a:bodyPr wrap="square" rtlCol="0">
            <a:spAutoFit/>
          </a:bodyPr>
          <a:lstStyle/>
          <a:p>
            <a:pPr algn="l"/>
            <a:r>
              <a:rPr lang="en-US" sz="4400" b="1" dirty="0">
                <a:solidFill>
                  <a:srgbClr val="FFFFFF"/>
                </a:solidFill>
                <a:latin typeface="Gotham Ultra" panose="02000504050000020004" pitchFamily="2" charset="0"/>
              </a:rPr>
              <a:t>GOOD OBJECTIVES WOULD INCLUDE:</a:t>
            </a:r>
          </a:p>
        </p:txBody>
      </p:sp>
      <p:pic>
        <p:nvPicPr>
          <p:cNvPr id="8" name="Picture 7">
            <a:extLst>
              <a:ext uri="{FF2B5EF4-FFF2-40B4-BE49-F238E27FC236}">
                <a16:creationId xmlns:a16="http://schemas.microsoft.com/office/drawing/2014/main" id="{0B7EE077-42BD-B54F-8122-CC7034EDA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35" y="8422358"/>
            <a:ext cx="2466913" cy="513940"/>
          </a:xfrm>
          <a:prstGeom prst="rect">
            <a:avLst/>
          </a:prstGeom>
        </p:spPr>
      </p:pic>
      <p:sp>
        <p:nvSpPr>
          <p:cNvPr id="12" name="Content Placeholder 8">
            <a:extLst>
              <a:ext uri="{FF2B5EF4-FFF2-40B4-BE49-F238E27FC236}">
                <a16:creationId xmlns:a16="http://schemas.microsoft.com/office/drawing/2014/main" id="{D6558270-C17E-1449-9997-864D937B002B}"/>
              </a:ext>
            </a:extLst>
          </p:cNvPr>
          <p:cNvSpPr>
            <a:spLocks noGrp="1"/>
          </p:cNvSpPr>
          <p:nvPr>
            <p:ph idx="1"/>
          </p:nvPr>
        </p:nvSpPr>
        <p:spPr>
          <a:xfrm>
            <a:off x="1244835" y="4119424"/>
            <a:ext cx="6927616" cy="2145347"/>
          </a:xfrm>
        </p:spPr>
        <p:txBody>
          <a:bodyPr anchor="ctr">
            <a:noAutofit/>
          </a:bodyPr>
          <a:lstStyle/>
          <a:p>
            <a:pPr>
              <a:buClr>
                <a:srgbClr val="FFFFFF"/>
              </a:buClr>
              <a:buFont typeface="Arial" panose="020B0604020202020204" pitchFamily="34" charset="0"/>
              <a:buChar char="•"/>
            </a:pPr>
            <a:r>
              <a:rPr lang="en-US" sz="3200" dirty="0">
                <a:solidFill>
                  <a:srgbClr val="FFFFFF"/>
                </a:solidFill>
                <a:latin typeface="Gotham-Book" panose="02000504050000020004" pitchFamily="2" charset="0"/>
              </a:rPr>
              <a:t>Meeting our basic needs for food, clothing and shelter and paying off debt (1 Tim. 5:8).</a:t>
            </a:r>
          </a:p>
        </p:txBody>
      </p:sp>
      <p:sp>
        <p:nvSpPr>
          <p:cNvPr id="10" name="Rectangle 9">
            <a:extLst>
              <a:ext uri="{FF2B5EF4-FFF2-40B4-BE49-F238E27FC236}">
                <a16:creationId xmlns:a16="http://schemas.microsoft.com/office/drawing/2014/main" id="{9861B681-877B-7E46-80ED-BE31276FEC58}"/>
              </a:ext>
            </a:extLst>
          </p:cNvPr>
          <p:cNvSpPr/>
          <p:nvPr/>
        </p:nvSpPr>
        <p:spPr>
          <a:xfrm>
            <a:off x="265" y="9328445"/>
            <a:ext cx="17339733" cy="42515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987051809"/>
      </p:ext>
    </p:extLst>
  </p:cSld>
  <p:clrMapOvr>
    <a:masterClrMapping/>
  </p:clrMapOvr>
  <p:transition spd="slow">
    <p:push/>
  </p:transition>
</p:sld>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_rels/theme2.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5113</TotalTime>
  <Words>726</Words>
  <Application>Microsoft Macintosh PowerPoint</Application>
  <PresentationFormat>Custom</PresentationFormat>
  <Paragraphs>48</Paragraphs>
  <Slides>16</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Bodoni SvtyTwo ITC TT-Book</vt:lpstr>
      <vt:lpstr>Gotham Book</vt:lpstr>
      <vt:lpstr>Gotham Ultra</vt:lpstr>
      <vt:lpstr>Helvetica</vt:lpstr>
      <vt:lpstr>Helvetica Neue</vt:lpstr>
      <vt:lpstr>Palatino</vt:lpstr>
      <vt:lpstr>Times New Roman</vt:lpstr>
      <vt:lpstr>Zapf Dingbats</vt:lpstr>
      <vt:lpstr>New_Template4</vt:lpstr>
      <vt:lpst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BUDGET  PLANNING</dc:title>
  <dc:subject/>
  <dc:creator/>
  <cp:keywords/>
  <dc:description/>
  <cp:lastModifiedBy>Flomo, Johnetta B.</cp:lastModifiedBy>
  <cp:revision>73</cp:revision>
  <dcterms:modified xsi:type="dcterms:W3CDTF">2021-03-01T19:56:50Z</dcterms:modified>
  <cp:category/>
</cp:coreProperties>
</file>