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32" r:id="rId2"/>
    <p:sldId id="261" r:id="rId3"/>
    <p:sldId id="264" r:id="rId4"/>
    <p:sldId id="262" r:id="rId5"/>
    <p:sldId id="433" r:id="rId6"/>
    <p:sldId id="320" r:id="rId7"/>
    <p:sldId id="434" r:id="rId8"/>
    <p:sldId id="436" r:id="rId9"/>
    <p:sldId id="435" r:id="rId10"/>
    <p:sldId id="451" r:id="rId11"/>
    <p:sldId id="260" r:id="rId12"/>
    <p:sldId id="437" r:id="rId13"/>
    <p:sldId id="439" r:id="rId14"/>
    <p:sldId id="440" r:id="rId15"/>
    <p:sldId id="441" r:id="rId16"/>
    <p:sldId id="285" r:id="rId17"/>
    <p:sldId id="442" r:id="rId18"/>
    <p:sldId id="443" r:id="rId19"/>
    <p:sldId id="444" r:id="rId20"/>
    <p:sldId id="445" r:id="rId21"/>
    <p:sldId id="446" r:id="rId22"/>
    <p:sldId id="447" r:id="rId23"/>
    <p:sldId id="448" r:id="rId24"/>
    <p:sldId id="278" r:id="rId25"/>
    <p:sldId id="449" r:id="rId26"/>
    <p:sldId id="450" r:id="rId27"/>
    <p:sldId id="4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guide id="4" orient="horz" pos="2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333A42"/>
    <a:srgbClr val="6B7278"/>
    <a:srgbClr val="BBC0C3"/>
    <a:srgbClr val="002ECA"/>
    <a:srgbClr val="FE4566"/>
    <a:srgbClr val="287EAD"/>
    <a:srgbClr val="DF5D3C"/>
    <a:srgbClr val="FFFF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06" autoAdjust="0"/>
    <p:restoredTop sz="94660"/>
  </p:normalViewPr>
  <p:slideViewPr>
    <p:cSldViewPr snapToGrid="0">
      <p:cViewPr varScale="1">
        <p:scale>
          <a:sx n="115" d="100"/>
          <a:sy n="115" d="100"/>
        </p:scale>
        <p:origin x="232" y="480"/>
      </p:cViewPr>
      <p:guideLst>
        <p:guide orient="horz" pos="2160"/>
        <p:guide pos="3840"/>
        <p:guide orient="horz" pos="2260"/>
        <p:guide orient="horz" pos="23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5" d="100"/>
          <a:sy n="65" d="100"/>
        </p:scale>
        <p:origin x="242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EB4870-8F90-4AA0-9414-16DEC4C985C3}" type="datetimeFigureOut">
              <a:rPr lang="en-US" smtClean="0"/>
              <a:t>11/23/20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B10D1-23DF-4AC2-A6D0-264D07ED3AD9}" type="slidenum">
              <a:rPr lang="en-US" smtClean="0"/>
              <a:t>‹#›</a:t>
            </a:fld>
            <a:endParaRPr lang="en-US"/>
          </a:p>
        </p:txBody>
      </p:sp>
    </p:spTree>
    <p:extLst>
      <p:ext uri="{BB962C8B-B14F-4D97-AF65-F5344CB8AC3E}">
        <p14:creationId xmlns:p14="http://schemas.microsoft.com/office/powerpoint/2010/main" val="2385900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DFC74-0D0F-4AA9-A777-5C72654FD32A}" type="datetimeFigureOut">
              <a:rPr lang="en-US" smtClean="0"/>
              <a:t>11/23/20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25BD8-D0CB-42B9-82E3-EDF795CCDB83}" type="slidenum">
              <a:rPr lang="en-US" smtClean="0"/>
              <a:t>‹#›</a:t>
            </a:fld>
            <a:endParaRPr lang="en-US"/>
          </a:p>
        </p:txBody>
      </p:sp>
    </p:spTree>
    <p:extLst>
      <p:ext uri="{BB962C8B-B14F-4D97-AF65-F5344CB8AC3E}">
        <p14:creationId xmlns:p14="http://schemas.microsoft.com/office/powerpoint/2010/main" val="163503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225BD8-D0CB-42B9-82E3-EDF795CCDB83}" type="slidenum">
              <a:rPr lang="en-US" smtClean="0"/>
              <a:t>3</a:t>
            </a:fld>
            <a:endParaRPr lang="en-US"/>
          </a:p>
        </p:txBody>
      </p:sp>
    </p:spTree>
    <p:extLst>
      <p:ext uri="{BB962C8B-B14F-4D97-AF65-F5344CB8AC3E}">
        <p14:creationId xmlns:p14="http://schemas.microsoft.com/office/powerpoint/2010/main" val="3434331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480052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4_Title Only">
    <p:spTree>
      <p:nvGrpSpPr>
        <p:cNvPr id="1" name=""/>
        <p:cNvGrpSpPr/>
        <p:nvPr/>
      </p:nvGrpSpPr>
      <p:grpSpPr>
        <a:xfrm>
          <a:off x="0" y="0"/>
          <a:ext cx="0" cy="0"/>
          <a:chOff x="0" y="0"/>
          <a:chExt cx="0" cy="0"/>
        </a:xfrm>
      </p:grpSpPr>
      <p:sp>
        <p:nvSpPr>
          <p:cNvPr id="19" name="Picture Placeholder 18"/>
          <p:cNvSpPr>
            <a:spLocks noGrp="1"/>
          </p:cNvSpPr>
          <p:nvPr>
            <p:ph type="pic" sz="quarter" idx="27"/>
          </p:nvPr>
        </p:nvSpPr>
        <p:spPr>
          <a:xfrm>
            <a:off x="5094074" y="0"/>
            <a:ext cx="7097926" cy="6900408"/>
          </a:xfrm>
          <a:custGeom>
            <a:avLst/>
            <a:gdLst>
              <a:gd name="connsiteX0" fmla="*/ 4633040 w 7097926"/>
              <a:gd name="connsiteY0" fmla="*/ 0 h 6900408"/>
              <a:gd name="connsiteX1" fmla="*/ 7097926 w 7097926"/>
              <a:gd name="connsiteY1" fmla="*/ 0 h 6900408"/>
              <a:gd name="connsiteX2" fmla="*/ 2462586 w 7097926"/>
              <a:gd name="connsiteY2" fmla="*/ 6900408 h 6900408"/>
              <a:gd name="connsiteX3" fmla="*/ 0 w 7097926"/>
              <a:gd name="connsiteY3" fmla="*/ 6900408 h 6900408"/>
            </a:gdLst>
            <a:ahLst/>
            <a:cxnLst>
              <a:cxn ang="0">
                <a:pos x="connsiteX0" y="connsiteY0"/>
              </a:cxn>
              <a:cxn ang="0">
                <a:pos x="connsiteX1" y="connsiteY1"/>
              </a:cxn>
              <a:cxn ang="0">
                <a:pos x="connsiteX2" y="connsiteY2"/>
              </a:cxn>
              <a:cxn ang="0">
                <a:pos x="connsiteX3" y="connsiteY3"/>
              </a:cxn>
            </a:cxnLst>
            <a:rect l="l" t="t" r="r" b="b"/>
            <a:pathLst>
              <a:path w="7097926" h="6900408">
                <a:moveTo>
                  <a:pt x="4633040" y="0"/>
                </a:moveTo>
                <a:lnTo>
                  <a:pt x="7097926" y="0"/>
                </a:lnTo>
                <a:lnTo>
                  <a:pt x="2462586" y="6900408"/>
                </a:lnTo>
                <a:lnTo>
                  <a:pt x="0" y="6900408"/>
                </a:lnTo>
                <a:close/>
              </a:path>
            </a:pathLst>
          </a:custGeom>
          <a:solidFill>
            <a:schemeClr val="bg1">
              <a:lumMod val="85000"/>
            </a:schemeClr>
          </a:solidFill>
        </p:spPr>
        <p:txBody>
          <a:bodyPr wrap="square">
            <a:noAutofit/>
          </a:bodyPr>
          <a:lstStyle>
            <a:lvl1pPr marL="0" indent="0">
              <a:buNone/>
              <a:defRPr sz="2000">
                <a:solidFill>
                  <a:schemeClr val="bg1">
                    <a:lumMod val="65000"/>
                  </a:schemeClr>
                </a:solidFill>
              </a:defRPr>
            </a:lvl1pPr>
          </a:lstStyle>
          <a:p>
            <a:endParaRPr lang="en-US" dirty="0"/>
          </a:p>
        </p:txBody>
      </p:sp>
      <p:sp>
        <p:nvSpPr>
          <p:cNvPr id="11" name="Picture Placeholder 5"/>
          <p:cNvSpPr>
            <a:spLocks noGrp="1"/>
          </p:cNvSpPr>
          <p:nvPr>
            <p:ph type="pic" sz="quarter" idx="23"/>
          </p:nvPr>
        </p:nvSpPr>
        <p:spPr>
          <a:xfrm>
            <a:off x="0" y="0"/>
            <a:ext cx="12192000"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10" name="AutoShape 13"/>
          <p:cNvSpPr>
            <a:spLocks/>
          </p:cNvSpPr>
          <p:nvPr userDrawn="1"/>
        </p:nvSpPr>
        <p:spPr bwMode="auto">
          <a:xfrm>
            <a:off x="4378068" y="3770375"/>
            <a:ext cx="2758889" cy="1794393"/>
          </a:xfrm>
          <a:custGeom>
            <a:avLst/>
            <a:gdLst/>
            <a:ahLst/>
            <a:cxnLst/>
            <a:rect l="0" t="0" r="r" b="b"/>
            <a:pathLst>
              <a:path w="21600" h="21600">
                <a:moveTo>
                  <a:pt x="9416" y="0"/>
                </a:moveTo>
                <a:lnTo>
                  <a:pt x="21600" y="0"/>
                </a:lnTo>
                <a:lnTo>
                  <a:pt x="12177" y="21600"/>
                </a:lnTo>
                <a:lnTo>
                  <a:pt x="0" y="21600"/>
                </a:lnTo>
                <a:lnTo>
                  <a:pt x="9416" y="0"/>
                </a:lnTo>
                <a:close/>
                <a:moveTo>
                  <a:pt x="9416" y="0"/>
                </a:moveTo>
              </a:path>
            </a:pathLst>
          </a:custGeom>
          <a:solidFill>
            <a:schemeClr val="accent1"/>
          </a:solidFill>
          <a:ln>
            <a:noFill/>
          </a:ln>
        </p:spPr>
        <p:txBody>
          <a:bodyPr lIns="0" tIns="0" rIns="0" bIns="0"/>
          <a:lstStyle/>
          <a:p>
            <a:endParaRPr lang="en-US"/>
          </a:p>
        </p:txBody>
      </p:sp>
      <p:sp>
        <p:nvSpPr>
          <p:cNvPr id="13" name="Picture Placeholder 12"/>
          <p:cNvSpPr>
            <a:spLocks noGrp="1"/>
          </p:cNvSpPr>
          <p:nvPr>
            <p:ph type="pic" sz="quarter" idx="24"/>
          </p:nvPr>
        </p:nvSpPr>
        <p:spPr>
          <a:xfrm>
            <a:off x="3701887" y="2007044"/>
            <a:ext cx="3001805" cy="2453054"/>
          </a:xfrm>
          <a:custGeom>
            <a:avLst/>
            <a:gdLst>
              <a:gd name="connsiteX0" fmla="*/ 1649325 w 3001805"/>
              <a:gd name="connsiteY0" fmla="*/ 0 h 2453054"/>
              <a:gd name="connsiteX1" fmla="*/ 3001805 w 3001805"/>
              <a:gd name="connsiteY1" fmla="*/ 0 h 2453054"/>
              <a:gd name="connsiteX2" fmla="*/ 1351785 w 3001805"/>
              <a:gd name="connsiteY2" fmla="*/ 2453054 h 2453054"/>
              <a:gd name="connsiteX3" fmla="*/ 0 w 3001805"/>
              <a:gd name="connsiteY3" fmla="*/ 2453054 h 2453054"/>
            </a:gdLst>
            <a:ahLst/>
            <a:cxnLst>
              <a:cxn ang="0">
                <a:pos x="connsiteX0" y="connsiteY0"/>
              </a:cxn>
              <a:cxn ang="0">
                <a:pos x="connsiteX1" y="connsiteY1"/>
              </a:cxn>
              <a:cxn ang="0">
                <a:pos x="connsiteX2" y="connsiteY2"/>
              </a:cxn>
              <a:cxn ang="0">
                <a:pos x="connsiteX3" y="connsiteY3"/>
              </a:cxn>
            </a:cxnLst>
            <a:rect l="l" t="t" r="r" b="b"/>
            <a:pathLst>
              <a:path w="3001805" h="2453054">
                <a:moveTo>
                  <a:pt x="1649325" y="0"/>
                </a:moveTo>
                <a:lnTo>
                  <a:pt x="3001805" y="0"/>
                </a:lnTo>
                <a:lnTo>
                  <a:pt x="1351785" y="2453054"/>
                </a:lnTo>
                <a:lnTo>
                  <a:pt x="0" y="2453054"/>
                </a:lnTo>
                <a:close/>
              </a:path>
            </a:pathLst>
          </a:custGeom>
          <a:solidFill>
            <a:schemeClr val="bg1">
              <a:lumMod val="85000"/>
            </a:schemeClr>
          </a:solidFill>
        </p:spPr>
        <p:txBody>
          <a:bodyPr wrap="square">
            <a:noAutofit/>
          </a:bodyPr>
          <a:lstStyle>
            <a:lvl1pPr marL="0" indent="0">
              <a:buNone/>
              <a:defRPr sz="2000">
                <a:solidFill>
                  <a:schemeClr val="bg1">
                    <a:lumMod val="65000"/>
                  </a:schemeClr>
                </a:solidFill>
              </a:defRPr>
            </a:lvl1pPr>
          </a:lstStyle>
          <a:p>
            <a:endParaRPr lang="en-US" dirty="0"/>
          </a:p>
        </p:txBody>
      </p:sp>
      <p:sp>
        <p:nvSpPr>
          <p:cNvPr id="15" name="Picture Placeholder 14"/>
          <p:cNvSpPr>
            <a:spLocks noGrp="1"/>
          </p:cNvSpPr>
          <p:nvPr>
            <p:ph type="pic" sz="quarter" idx="25"/>
          </p:nvPr>
        </p:nvSpPr>
        <p:spPr>
          <a:xfrm>
            <a:off x="5610171" y="904764"/>
            <a:ext cx="3453390" cy="2822605"/>
          </a:xfrm>
          <a:custGeom>
            <a:avLst/>
            <a:gdLst>
              <a:gd name="connsiteX0" fmla="*/ 1897446 w 3453390"/>
              <a:gd name="connsiteY0" fmla="*/ 0 h 2822605"/>
              <a:gd name="connsiteX1" fmla="*/ 3453390 w 3453390"/>
              <a:gd name="connsiteY1" fmla="*/ 0 h 2822605"/>
              <a:gd name="connsiteX2" fmla="*/ 1555145 w 3453390"/>
              <a:gd name="connsiteY2" fmla="*/ 2822605 h 2822605"/>
              <a:gd name="connsiteX3" fmla="*/ 0 w 3453390"/>
              <a:gd name="connsiteY3" fmla="*/ 2822605 h 2822605"/>
            </a:gdLst>
            <a:ahLst/>
            <a:cxnLst>
              <a:cxn ang="0">
                <a:pos x="connsiteX0" y="connsiteY0"/>
              </a:cxn>
              <a:cxn ang="0">
                <a:pos x="connsiteX1" y="connsiteY1"/>
              </a:cxn>
              <a:cxn ang="0">
                <a:pos x="connsiteX2" y="connsiteY2"/>
              </a:cxn>
              <a:cxn ang="0">
                <a:pos x="connsiteX3" y="connsiteY3"/>
              </a:cxn>
            </a:cxnLst>
            <a:rect l="l" t="t" r="r" b="b"/>
            <a:pathLst>
              <a:path w="3453390" h="2822605">
                <a:moveTo>
                  <a:pt x="1897446" y="0"/>
                </a:moveTo>
                <a:lnTo>
                  <a:pt x="3453390" y="0"/>
                </a:lnTo>
                <a:lnTo>
                  <a:pt x="1555145" y="2822605"/>
                </a:lnTo>
                <a:lnTo>
                  <a:pt x="0" y="2822605"/>
                </a:lnTo>
                <a:close/>
              </a:path>
            </a:pathLst>
          </a:custGeom>
          <a:solidFill>
            <a:schemeClr val="bg1">
              <a:lumMod val="85000"/>
            </a:schemeClr>
          </a:solidFill>
        </p:spPr>
        <p:txBody>
          <a:bodyPr wrap="square">
            <a:noAutofit/>
          </a:bodyPr>
          <a:lstStyle>
            <a:lvl1pPr marL="0" indent="0">
              <a:buNone/>
              <a:defRPr sz="2000">
                <a:solidFill>
                  <a:schemeClr val="bg1">
                    <a:lumMod val="65000"/>
                  </a:schemeClr>
                </a:solidFill>
              </a:defRPr>
            </a:lvl1pPr>
          </a:lstStyle>
          <a:p>
            <a:endParaRPr lang="en-US" dirty="0"/>
          </a:p>
        </p:txBody>
      </p:sp>
      <p:sp>
        <p:nvSpPr>
          <p:cNvPr id="17" name="Picture Placeholder 16"/>
          <p:cNvSpPr>
            <a:spLocks noGrp="1"/>
          </p:cNvSpPr>
          <p:nvPr>
            <p:ph type="pic" sz="quarter" idx="26"/>
          </p:nvPr>
        </p:nvSpPr>
        <p:spPr>
          <a:xfrm>
            <a:off x="7617214" y="3274986"/>
            <a:ext cx="4428240" cy="3625422"/>
          </a:xfrm>
          <a:custGeom>
            <a:avLst/>
            <a:gdLst>
              <a:gd name="connsiteX0" fmla="*/ 2433072 w 4428240"/>
              <a:gd name="connsiteY0" fmla="*/ 0 h 3625422"/>
              <a:gd name="connsiteX1" fmla="*/ 4428240 w 4428240"/>
              <a:gd name="connsiteY1" fmla="*/ 0 h 3625422"/>
              <a:gd name="connsiteX2" fmla="*/ 1994143 w 4428240"/>
              <a:gd name="connsiteY2" fmla="*/ 3625422 h 3625422"/>
              <a:gd name="connsiteX3" fmla="*/ 0 w 4428240"/>
              <a:gd name="connsiteY3" fmla="*/ 3625422 h 3625422"/>
            </a:gdLst>
            <a:ahLst/>
            <a:cxnLst>
              <a:cxn ang="0">
                <a:pos x="connsiteX0" y="connsiteY0"/>
              </a:cxn>
              <a:cxn ang="0">
                <a:pos x="connsiteX1" y="connsiteY1"/>
              </a:cxn>
              <a:cxn ang="0">
                <a:pos x="connsiteX2" y="connsiteY2"/>
              </a:cxn>
              <a:cxn ang="0">
                <a:pos x="connsiteX3" y="connsiteY3"/>
              </a:cxn>
            </a:cxnLst>
            <a:rect l="l" t="t" r="r" b="b"/>
            <a:pathLst>
              <a:path w="4428240" h="3625422">
                <a:moveTo>
                  <a:pt x="2433072" y="0"/>
                </a:moveTo>
                <a:lnTo>
                  <a:pt x="4428240" y="0"/>
                </a:lnTo>
                <a:lnTo>
                  <a:pt x="1994143" y="3625422"/>
                </a:lnTo>
                <a:lnTo>
                  <a:pt x="0" y="3625422"/>
                </a:lnTo>
                <a:close/>
              </a:path>
            </a:pathLst>
          </a:custGeom>
          <a:solidFill>
            <a:schemeClr val="bg1">
              <a:lumMod val="85000"/>
            </a:schemeClr>
          </a:solidFill>
        </p:spPr>
        <p:txBody>
          <a:bodyPr wrap="square">
            <a:noAutofit/>
          </a:bodyPr>
          <a:lstStyle>
            <a:lvl1pPr marL="0" indent="0">
              <a:buNone/>
              <a:defRPr sz="2000">
                <a:solidFill>
                  <a:schemeClr val="bg1">
                    <a:lumMod val="65000"/>
                  </a:schemeClr>
                </a:solidFill>
              </a:defRPr>
            </a:lvl1pPr>
          </a:lstStyle>
          <a:p>
            <a:endParaRPr lang="en-US" dirty="0"/>
          </a:p>
        </p:txBody>
      </p:sp>
    </p:spTree>
    <p:extLst>
      <p:ext uri="{BB962C8B-B14F-4D97-AF65-F5344CB8AC3E}">
        <p14:creationId xmlns:p14="http://schemas.microsoft.com/office/powerpoint/2010/main" val="118316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3_Title Only">
    <p:spTree>
      <p:nvGrpSpPr>
        <p:cNvPr id="1" name=""/>
        <p:cNvGrpSpPr/>
        <p:nvPr/>
      </p:nvGrpSpPr>
      <p:grpSpPr>
        <a:xfrm>
          <a:off x="0" y="0"/>
          <a:ext cx="0" cy="0"/>
          <a:chOff x="0" y="0"/>
          <a:chExt cx="0" cy="0"/>
        </a:xfrm>
      </p:grpSpPr>
      <p:sp>
        <p:nvSpPr>
          <p:cNvPr id="7" name="Picture Placeholder 5"/>
          <p:cNvSpPr>
            <a:spLocks noGrp="1"/>
          </p:cNvSpPr>
          <p:nvPr>
            <p:ph type="pic" sz="quarter" idx="23"/>
          </p:nvPr>
        </p:nvSpPr>
        <p:spPr>
          <a:xfrm>
            <a:off x="958692" y="1704771"/>
            <a:ext cx="7369845" cy="2576944"/>
          </a:xfrm>
        </p:spPr>
        <p:txBody>
          <a:bodyPr>
            <a:norm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24"/>
          </p:nvPr>
        </p:nvSpPr>
        <p:spPr>
          <a:xfrm>
            <a:off x="8416809" y="1704771"/>
            <a:ext cx="3528448" cy="2576944"/>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97028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1_Title Only">
    <p:spTree>
      <p:nvGrpSpPr>
        <p:cNvPr id="1" name=""/>
        <p:cNvGrpSpPr/>
        <p:nvPr/>
      </p:nvGrpSpPr>
      <p:grpSpPr>
        <a:xfrm>
          <a:off x="0" y="0"/>
          <a:ext cx="0" cy="0"/>
          <a:chOff x="0" y="0"/>
          <a:chExt cx="0" cy="0"/>
        </a:xfrm>
      </p:grpSpPr>
      <p:sp>
        <p:nvSpPr>
          <p:cNvPr id="4" name="Rectangle 3"/>
          <p:cNvSpPr/>
          <p:nvPr userDrawn="1"/>
        </p:nvSpPr>
        <p:spPr>
          <a:xfrm>
            <a:off x="956412" y="1801584"/>
            <a:ext cx="2208078" cy="2208077"/>
          </a:xfrm>
          <a:prstGeom prst="rect">
            <a:avLst/>
          </a:prstGeom>
          <a:solidFill>
            <a:schemeClr val="bg1"/>
          </a:solidFill>
          <a:ln>
            <a:noFill/>
          </a:ln>
          <a:effectLst>
            <a:outerShdw blurRad="266700" dist="508000" dir="1920000" sx="96000" sy="96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Picture Placeholder 5"/>
          <p:cNvSpPr>
            <a:spLocks noGrp="1"/>
          </p:cNvSpPr>
          <p:nvPr>
            <p:ph type="pic" sz="quarter" idx="23"/>
          </p:nvPr>
        </p:nvSpPr>
        <p:spPr>
          <a:xfrm>
            <a:off x="1068307" y="1913479"/>
            <a:ext cx="1984289" cy="1984288"/>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34236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9_Title Only">
    <p:spTree>
      <p:nvGrpSpPr>
        <p:cNvPr id="1" name=""/>
        <p:cNvGrpSpPr/>
        <p:nvPr/>
      </p:nvGrpSpPr>
      <p:grpSpPr>
        <a:xfrm>
          <a:off x="0" y="0"/>
          <a:ext cx="0" cy="0"/>
          <a:chOff x="0" y="0"/>
          <a:chExt cx="0" cy="0"/>
        </a:xfrm>
      </p:grpSpPr>
      <p:sp>
        <p:nvSpPr>
          <p:cNvPr id="8" name="Picture Placeholder 5"/>
          <p:cNvSpPr>
            <a:spLocks noGrp="1"/>
          </p:cNvSpPr>
          <p:nvPr>
            <p:ph type="pic" sz="quarter" idx="23"/>
          </p:nvPr>
        </p:nvSpPr>
        <p:spPr>
          <a:xfrm>
            <a:off x="0" y="0"/>
            <a:ext cx="3220195" cy="3810000"/>
          </a:xfrm>
        </p:spPr>
        <p:txBody>
          <a:bodyPr>
            <a:normAutofit/>
          </a:bodyPr>
          <a:lstStyle>
            <a:lvl1pPr marL="0" indent="0">
              <a:buNone/>
              <a:defRPr sz="2000">
                <a:solidFill>
                  <a:schemeClr val="bg1">
                    <a:lumMod val="65000"/>
                  </a:schemeClr>
                </a:solidFill>
              </a:defRPr>
            </a:lvl1pPr>
          </a:lstStyle>
          <a:p>
            <a:endParaRPr lang="en-US" dirty="0"/>
          </a:p>
        </p:txBody>
      </p:sp>
      <p:sp>
        <p:nvSpPr>
          <p:cNvPr id="9" name="Picture Placeholder 5"/>
          <p:cNvSpPr>
            <a:spLocks noGrp="1"/>
          </p:cNvSpPr>
          <p:nvPr>
            <p:ph type="pic" sz="quarter" idx="24"/>
          </p:nvPr>
        </p:nvSpPr>
        <p:spPr>
          <a:xfrm>
            <a:off x="3220195" y="0"/>
            <a:ext cx="8971805" cy="3810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a:xfrm>
            <a:off x="3380678" y="3911213"/>
            <a:ext cx="7980742" cy="1325563"/>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4" name="Rectangle 3"/>
          <p:cNvSpPr/>
          <p:nvPr userDrawn="1"/>
        </p:nvSpPr>
        <p:spPr>
          <a:xfrm>
            <a:off x="0" y="3810001"/>
            <a:ext cx="3220195" cy="304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4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9" name="Picture Placeholder 5"/>
          <p:cNvSpPr>
            <a:spLocks noGrp="1"/>
          </p:cNvSpPr>
          <p:nvPr>
            <p:ph type="pic" sz="quarter" idx="23"/>
          </p:nvPr>
        </p:nvSpPr>
        <p:spPr>
          <a:xfrm>
            <a:off x="0" y="1719716"/>
            <a:ext cx="4064001" cy="2120468"/>
          </a:xfrm>
        </p:spPr>
        <p:txBody>
          <a:bodyPr>
            <a:normAutofit/>
          </a:bodyPr>
          <a:lstStyle>
            <a:lvl1pPr marL="0" indent="0">
              <a:buNone/>
              <a:defRPr sz="2000">
                <a:solidFill>
                  <a:schemeClr val="bg1">
                    <a:lumMod val="65000"/>
                  </a:schemeClr>
                </a:solidFill>
              </a:defRPr>
            </a:lvl1pPr>
          </a:lstStyle>
          <a:p>
            <a:endParaRPr lang="en-US" dirty="0"/>
          </a:p>
        </p:txBody>
      </p:sp>
      <p:sp>
        <p:nvSpPr>
          <p:cNvPr id="10" name="Picture Placeholder 5"/>
          <p:cNvSpPr>
            <a:spLocks noGrp="1"/>
          </p:cNvSpPr>
          <p:nvPr>
            <p:ph type="pic" sz="quarter" idx="24"/>
          </p:nvPr>
        </p:nvSpPr>
        <p:spPr>
          <a:xfrm>
            <a:off x="8127999" y="3909588"/>
            <a:ext cx="4064001" cy="2120468"/>
          </a:xfrm>
        </p:spPr>
        <p:txBody>
          <a:bodyPr>
            <a:normAutofit/>
          </a:bodyPr>
          <a:lstStyle>
            <a:lvl1pPr marL="0" indent="0">
              <a:buNone/>
              <a:defRPr sz="2000">
                <a:solidFill>
                  <a:schemeClr val="bg1">
                    <a:lumMod val="65000"/>
                  </a:schemeClr>
                </a:solidFill>
              </a:defRPr>
            </a:lvl1pPr>
          </a:lstStyle>
          <a:p>
            <a:endParaRPr lang="en-US" dirty="0"/>
          </a:p>
        </p:txBody>
      </p:sp>
      <p:grpSp>
        <p:nvGrpSpPr>
          <p:cNvPr id="3" name="Group 2"/>
          <p:cNvGrpSpPr/>
          <p:nvPr userDrawn="1"/>
        </p:nvGrpSpPr>
        <p:grpSpPr>
          <a:xfrm>
            <a:off x="0" y="1719284"/>
            <a:ext cx="12192000" cy="4310772"/>
            <a:chOff x="0" y="1719284"/>
            <a:chExt cx="12192000" cy="4310772"/>
          </a:xfrm>
        </p:grpSpPr>
        <p:sp>
          <p:nvSpPr>
            <p:cNvPr id="4" name="Rectangle 3"/>
            <p:cNvSpPr/>
            <p:nvPr userDrawn="1"/>
          </p:nvSpPr>
          <p:spPr>
            <a:xfrm>
              <a:off x="4137166" y="1719284"/>
              <a:ext cx="8054834" cy="2120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909156"/>
              <a:ext cx="8054834" cy="2120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306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6_Title Only">
    <p:spTree>
      <p:nvGrpSpPr>
        <p:cNvPr id="1" name=""/>
        <p:cNvGrpSpPr/>
        <p:nvPr/>
      </p:nvGrpSpPr>
      <p:grpSpPr>
        <a:xfrm>
          <a:off x="0" y="0"/>
          <a:ext cx="0" cy="0"/>
          <a:chOff x="0" y="0"/>
          <a:chExt cx="0" cy="0"/>
        </a:xfrm>
      </p:grpSpPr>
      <p:sp>
        <p:nvSpPr>
          <p:cNvPr id="8" name="Picture Placeholder 5"/>
          <p:cNvSpPr>
            <a:spLocks noGrp="1"/>
          </p:cNvSpPr>
          <p:nvPr>
            <p:ph type="pic" sz="quarter" idx="23"/>
          </p:nvPr>
        </p:nvSpPr>
        <p:spPr>
          <a:xfrm>
            <a:off x="3654739" y="2867376"/>
            <a:ext cx="2819401" cy="3990624"/>
          </a:xfrm>
        </p:spPr>
        <p:txBody>
          <a:bodyPr>
            <a:normAutofit/>
          </a:bodyPr>
          <a:lstStyle>
            <a:lvl1pPr marL="0" indent="0">
              <a:buNone/>
              <a:defRPr sz="2000">
                <a:solidFill>
                  <a:schemeClr val="bg1">
                    <a:lumMod val="65000"/>
                  </a:schemeClr>
                </a:solidFill>
              </a:defRPr>
            </a:lvl1pPr>
          </a:lstStyle>
          <a:p>
            <a:endParaRPr lang="en-US" dirty="0"/>
          </a:p>
        </p:txBody>
      </p:sp>
      <p:sp>
        <p:nvSpPr>
          <p:cNvPr id="9" name="Picture Placeholder 5"/>
          <p:cNvSpPr>
            <a:spLocks noGrp="1"/>
          </p:cNvSpPr>
          <p:nvPr>
            <p:ph type="pic" sz="quarter" idx="24"/>
          </p:nvPr>
        </p:nvSpPr>
        <p:spPr>
          <a:xfrm>
            <a:off x="9372599" y="3162300"/>
            <a:ext cx="2819401" cy="3695700"/>
          </a:xfrm>
        </p:spPr>
        <p:txBody>
          <a:bodyPr>
            <a:normAutofit/>
          </a:bodyPr>
          <a:lstStyle>
            <a:lvl1pPr marL="0" indent="0">
              <a:buNone/>
              <a:defRPr sz="2000">
                <a:solidFill>
                  <a:schemeClr val="bg1">
                    <a:lumMod val="65000"/>
                  </a:schemeClr>
                </a:solidFill>
              </a:defRPr>
            </a:lvl1pPr>
          </a:lstStyle>
          <a:p>
            <a:endParaRPr lang="en-US" dirty="0"/>
          </a:p>
        </p:txBody>
      </p:sp>
      <p:sp>
        <p:nvSpPr>
          <p:cNvPr id="10" name="Picture Placeholder 5"/>
          <p:cNvSpPr>
            <a:spLocks noGrp="1"/>
          </p:cNvSpPr>
          <p:nvPr>
            <p:ph type="pic" sz="quarter" idx="25"/>
          </p:nvPr>
        </p:nvSpPr>
        <p:spPr>
          <a:xfrm>
            <a:off x="6474140" y="0"/>
            <a:ext cx="2898458"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88518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574268"/>
            <a:ext cx="10515600"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17" name="Picture Placeholder 5"/>
          <p:cNvSpPr>
            <a:spLocks noGrp="1"/>
          </p:cNvSpPr>
          <p:nvPr>
            <p:ph type="pic" sz="quarter" idx="23"/>
          </p:nvPr>
        </p:nvSpPr>
        <p:spPr>
          <a:xfrm>
            <a:off x="0" y="0"/>
            <a:ext cx="2031736" cy="2203447"/>
          </a:xfrm>
        </p:spPr>
        <p:txBody>
          <a:bodyPr>
            <a:normAutofit/>
          </a:bodyPr>
          <a:lstStyle>
            <a:lvl1pPr marL="0" indent="0">
              <a:buNone/>
              <a:defRPr sz="2000">
                <a:solidFill>
                  <a:schemeClr val="bg1">
                    <a:lumMod val="65000"/>
                  </a:schemeClr>
                </a:solidFill>
              </a:defRPr>
            </a:lvl1pPr>
          </a:lstStyle>
          <a:p>
            <a:endParaRPr lang="en-US" dirty="0"/>
          </a:p>
        </p:txBody>
      </p:sp>
      <p:sp>
        <p:nvSpPr>
          <p:cNvPr id="18" name="Picture Placeholder 5"/>
          <p:cNvSpPr>
            <a:spLocks noGrp="1"/>
          </p:cNvSpPr>
          <p:nvPr>
            <p:ph type="pic" sz="quarter" idx="24"/>
          </p:nvPr>
        </p:nvSpPr>
        <p:spPr>
          <a:xfrm>
            <a:off x="4064264" y="0"/>
            <a:ext cx="2031736" cy="2203447"/>
          </a:xfrm>
        </p:spPr>
        <p:txBody>
          <a:bodyPr>
            <a:normAutofit/>
          </a:bodyPr>
          <a:lstStyle>
            <a:lvl1pPr marL="0" indent="0">
              <a:buNone/>
              <a:defRPr sz="2000">
                <a:solidFill>
                  <a:schemeClr val="bg1">
                    <a:lumMod val="65000"/>
                  </a:schemeClr>
                </a:solidFill>
              </a:defRPr>
            </a:lvl1pPr>
          </a:lstStyle>
          <a:p>
            <a:endParaRPr lang="en-US" dirty="0"/>
          </a:p>
        </p:txBody>
      </p:sp>
      <p:sp>
        <p:nvSpPr>
          <p:cNvPr id="19" name="Picture Placeholder 5"/>
          <p:cNvSpPr>
            <a:spLocks noGrp="1"/>
          </p:cNvSpPr>
          <p:nvPr>
            <p:ph type="pic" sz="quarter" idx="25"/>
          </p:nvPr>
        </p:nvSpPr>
        <p:spPr>
          <a:xfrm>
            <a:off x="8128524" y="0"/>
            <a:ext cx="2031736" cy="2203447"/>
          </a:xfrm>
        </p:spPr>
        <p:txBody>
          <a:bodyPr>
            <a:normAutofit/>
          </a:bodyPr>
          <a:lstStyle>
            <a:lvl1pPr marL="0" indent="0">
              <a:buNone/>
              <a:defRPr sz="2000">
                <a:solidFill>
                  <a:schemeClr val="bg1">
                    <a:lumMod val="65000"/>
                  </a:schemeClr>
                </a:solidFill>
              </a:defRPr>
            </a:lvl1pPr>
          </a:lstStyle>
          <a:p>
            <a:endParaRPr lang="en-US" dirty="0"/>
          </a:p>
        </p:txBody>
      </p:sp>
      <p:sp>
        <p:nvSpPr>
          <p:cNvPr id="20" name="Picture Placeholder 5"/>
          <p:cNvSpPr>
            <a:spLocks noGrp="1"/>
          </p:cNvSpPr>
          <p:nvPr>
            <p:ph type="pic" sz="quarter" idx="26"/>
          </p:nvPr>
        </p:nvSpPr>
        <p:spPr>
          <a:xfrm>
            <a:off x="2032524" y="2203447"/>
            <a:ext cx="2031736" cy="2203447"/>
          </a:xfrm>
        </p:spPr>
        <p:txBody>
          <a:bodyPr>
            <a:normAutofit/>
          </a:bodyPr>
          <a:lstStyle>
            <a:lvl1pPr marL="0" indent="0">
              <a:buNone/>
              <a:defRPr sz="2000">
                <a:solidFill>
                  <a:schemeClr val="bg1">
                    <a:lumMod val="65000"/>
                  </a:schemeClr>
                </a:solidFill>
              </a:defRPr>
            </a:lvl1pPr>
          </a:lstStyle>
          <a:p>
            <a:endParaRPr lang="en-US" dirty="0"/>
          </a:p>
        </p:txBody>
      </p:sp>
      <p:sp>
        <p:nvSpPr>
          <p:cNvPr id="21" name="Picture Placeholder 5"/>
          <p:cNvSpPr>
            <a:spLocks noGrp="1"/>
          </p:cNvSpPr>
          <p:nvPr>
            <p:ph type="pic" sz="quarter" idx="27"/>
          </p:nvPr>
        </p:nvSpPr>
        <p:spPr>
          <a:xfrm>
            <a:off x="6082376" y="2203447"/>
            <a:ext cx="2031736" cy="2203447"/>
          </a:xfrm>
        </p:spPr>
        <p:txBody>
          <a:bodyPr>
            <a:normAutofit/>
          </a:bodyPr>
          <a:lstStyle>
            <a:lvl1pPr marL="0" indent="0">
              <a:buNone/>
              <a:defRPr sz="2000">
                <a:solidFill>
                  <a:schemeClr val="bg1">
                    <a:lumMod val="65000"/>
                  </a:schemeClr>
                </a:solidFill>
              </a:defRPr>
            </a:lvl1pPr>
          </a:lstStyle>
          <a:p>
            <a:endParaRPr lang="en-US" dirty="0"/>
          </a:p>
        </p:txBody>
      </p:sp>
      <p:sp>
        <p:nvSpPr>
          <p:cNvPr id="22" name="Picture Placeholder 5"/>
          <p:cNvSpPr>
            <a:spLocks noGrp="1"/>
          </p:cNvSpPr>
          <p:nvPr>
            <p:ph type="pic" sz="quarter" idx="28"/>
          </p:nvPr>
        </p:nvSpPr>
        <p:spPr>
          <a:xfrm>
            <a:off x="10160264" y="2203447"/>
            <a:ext cx="2031736" cy="2203447"/>
          </a:xfrm>
        </p:spPr>
        <p:txBody>
          <a:bodyPr>
            <a:normAutofit/>
          </a:bodyPr>
          <a:lstStyle>
            <a:lvl1pPr marL="0" indent="0">
              <a:buNone/>
              <a:defRPr sz="2000">
                <a:solidFill>
                  <a:schemeClr val="bg1">
                    <a:lumMod val="65000"/>
                  </a:schemeClr>
                </a:solidFill>
              </a:defRPr>
            </a:lvl1pPr>
          </a:lstStyle>
          <a:p>
            <a:endParaRPr lang="en-US" dirty="0"/>
          </a:p>
        </p:txBody>
      </p:sp>
      <p:grpSp>
        <p:nvGrpSpPr>
          <p:cNvPr id="3" name="Group 2"/>
          <p:cNvGrpSpPr/>
          <p:nvPr userDrawn="1"/>
        </p:nvGrpSpPr>
        <p:grpSpPr>
          <a:xfrm>
            <a:off x="-3997" y="0"/>
            <a:ext cx="12214402" cy="4406900"/>
            <a:chOff x="-3997" y="0"/>
            <a:chExt cx="12214402" cy="4406900"/>
          </a:xfrm>
        </p:grpSpPr>
        <p:sp>
          <p:nvSpPr>
            <p:cNvPr id="6" name="Rectangle 5"/>
            <p:cNvSpPr/>
            <p:nvPr userDrawn="1"/>
          </p:nvSpPr>
          <p:spPr>
            <a:xfrm>
              <a:off x="2031740" y="0"/>
              <a:ext cx="2035733" cy="220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3206" y="0"/>
              <a:ext cx="2035733" cy="220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997" y="2203448"/>
              <a:ext cx="2035733" cy="22034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4067473" y="2203449"/>
              <a:ext cx="2035733" cy="22034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38939" y="2203449"/>
              <a:ext cx="2035733" cy="22034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0174672" y="0"/>
              <a:ext cx="2035733" cy="2203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6101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2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0" y="0"/>
            <a:ext cx="12192000" cy="3759514"/>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985907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5170310" y="1717086"/>
            <a:ext cx="7021690" cy="2268186"/>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895366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8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4800991" y="0"/>
            <a:ext cx="7391009"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27804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26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7_Title Only">
    <p:spTree>
      <p:nvGrpSpPr>
        <p:cNvPr id="1" name=""/>
        <p:cNvGrpSpPr/>
        <p:nvPr/>
      </p:nvGrpSpPr>
      <p:grpSpPr>
        <a:xfrm>
          <a:off x="0" y="0"/>
          <a:ext cx="0" cy="0"/>
          <a:chOff x="0" y="0"/>
          <a:chExt cx="0" cy="0"/>
        </a:xfrm>
      </p:grpSpPr>
      <p:sp>
        <p:nvSpPr>
          <p:cNvPr id="42" name="Picture Placeholder 5"/>
          <p:cNvSpPr>
            <a:spLocks noGrp="1"/>
          </p:cNvSpPr>
          <p:nvPr>
            <p:ph type="pic" sz="quarter" idx="23"/>
          </p:nvPr>
        </p:nvSpPr>
        <p:spPr>
          <a:xfrm>
            <a:off x="8315912" y="1730814"/>
            <a:ext cx="2140349" cy="2250608"/>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86412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6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1554657" y="2062987"/>
            <a:ext cx="1918866" cy="2017715"/>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683040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5_Title Only">
    <p:spTree>
      <p:nvGrpSpPr>
        <p:cNvPr id="1" name=""/>
        <p:cNvGrpSpPr/>
        <p:nvPr/>
      </p:nvGrpSpPr>
      <p:grpSpPr>
        <a:xfrm>
          <a:off x="0" y="0"/>
          <a:ext cx="0" cy="0"/>
          <a:chOff x="0" y="0"/>
          <a:chExt cx="0" cy="0"/>
        </a:xfrm>
      </p:grpSpPr>
      <p:sp>
        <p:nvSpPr>
          <p:cNvPr id="7" name="Picture Placeholder 6"/>
          <p:cNvSpPr>
            <a:spLocks noGrp="1"/>
          </p:cNvSpPr>
          <p:nvPr>
            <p:ph type="pic" sz="quarter" idx="24"/>
          </p:nvPr>
        </p:nvSpPr>
        <p:spPr>
          <a:xfrm>
            <a:off x="8853429" y="1025478"/>
            <a:ext cx="2241279" cy="4765769"/>
          </a:xfrm>
          <a:custGeom>
            <a:avLst/>
            <a:gdLst>
              <a:gd name="connsiteX0" fmla="*/ 217068 w 2241279"/>
              <a:gd name="connsiteY0" fmla="*/ 0 h 4765769"/>
              <a:gd name="connsiteX1" fmla="*/ 2024211 w 2241279"/>
              <a:gd name="connsiteY1" fmla="*/ 0 h 4765769"/>
              <a:gd name="connsiteX2" fmla="*/ 2241279 w 2241279"/>
              <a:gd name="connsiteY2" fmla="*/ 217068 h 4765769"/>
              <a:gd name="connsiteX3" fmla="*/ 2241279 w 2241279"/>
              <a:gd name="connsiteY3" fmla="*/ 4548701 h 4765769"/>
              <a:gd name="connsiteX4" fmla="*/ 2024211 w 2241279"/>
              <a:gd name="connsiteY4" fmla="*/ 4765769 h 4765769"/>
              <a:gd name="connsiteX5" fmla="*/ 217068 w 2241279"/>
              <a:gd name="connsiteY5" fmla="*/ 4765769 h 4765769"/>
              <a:gd name="connsiteX6" fmla="*/ 0 w 2241279"/>
              <a:gd name="connsiteY6" fmla="*/ 4548701 h 4765769"/>
              <a:gd name="connsiteX7" fmla="*/ 0 w 2241279"/>
              <a:gd name="connsiteY7" fmla="*/ 217068 h 4765769"/>
              <a:gd name="connsiteX8" fmla="*/ 217068 w 2241279"/>
              <a:gd name="connsiteY8" fmla="*/ 0 h 476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279" h="4765769">
                <a:moveTo>
                  <a:pt x="217068" y="0"/>
                </a:moveTo>
                <a:lnTo>
                  <a:pt x="2024211" y="0"/>
                </a:lnTo>
                <a:cubicBezTo>
                  <a:pt x="2144094" y="0"/>
                  <a:pt x="2241279" y="97185"/>
                  <a:pt x="2241279" y="217068"/>
                </a:cubicBezTo>
                <a:lnTo>
                  <a:pt x="2241279" y="4548701"/>
                </a:lnTo>
                <a:cubicBezTo>
                  <a:pt x="2241279" y="4668584"/>
                  <a:pt x="2144094" y="4765769"/>
                  <a:pt x="2024211" y="4765769"/>
                </a:cubicBezTo>
                <a:lnTo>
                  <a:pt x="217068" y="4765769"/>
                </a:lnTo>
                <a:cubicBezTo>
                  <a:pt x="97185" y="4765769"/>
                  <a:pt x="0" y="4668584"/>
                  <a:pt x="0" y="4548701"/>
                </a:cubicBezTo>
                <a:lnTo>
                  <a:pt x="0" y="217068"/>
                </a:lnTo>
                <a:cubicBezTo>
                  <a:pt x="0" y="97185"/>
                  <a:pt x="97185" y="0"/>
                  <a:pt x="217068" y="0"/>
                </a:cubicBez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5786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4_Title Only">
    <p:spTree>
      <p:nvGrpSpPr>
        <p:cNvPr id="1" name=""/>
        <p:cNvGrpSpPr/>
        <p:nvPr/>
      </p:nvGrpSpPr>
      <p:grpSpPr>
        <a:xfrm>
          <a:off x="0" y="0"/>
          <a:ext cx="0" cy="0"/>
          <a:chOff x="0" y="0"/>
          <a:chExt cx="0" cy="0"/>
        </a:xfrm>
      </p:grpSpPr>
      <p:sp>
        <p:nvSpPr>
          <p:cNvPr id="9" name="Picture Placeholder 8"/>
          <p:cNvSpPr>
            <a:spLocks noGrp="1"/>
          </p:cNvSpPr>
          <p:nvPr>
            <p:ph type="pic" sz="quarter" idx="23"/>
          </p:nvPr>
        </p:nvSpPr>
        <p:spPr>
          <a:xfrm>
            <a:off x="2710217" y="736617"/>
            <a:ext cx="3394617" cy="7218181"/>
          </a:xfrm>
          <a:custGeom>
            <a:avLst/>
            <a:gdLst>
              <a:gd name="connsiteX0" fmla="*/ 328769 w 3394617"/>
              <a:gd name="connsiteY0" fmla="*/ 0 h 7218181"/>
              <a:gd name="connsiteX1" fmla="*/ 3065848 w 3394617"/>
              <a:gd name="connsiteY1" fmla="*/ 0 h 7218181"/>
              <a:gd name="connsiteX2" fmla="*/ 3394617 w 3394617"/>
              <a:gd name="connsiteY2" fmla="*/ 328769 h 7218181"/>
              <a:gd name="connsiteX3" fmla="*/ 3394617 w 3394617"/>
              <a:gd name="connsiteY3" fmla="*/ 6889412 h 7218181"/>
              <a:gd name="connsiteX4" fmla="*/ 3065848 w 3394617"/>
              <a:gd name="connsiteY4" fmla="*/ 7218181 h 7218181"/>
              <a:gd name="connsiteX5" fmla="*/ 328769 w 3394617"/>
              <a:gd name="connsiteY5" fmla="*/ 7218181 h 7218181"/>
              <a:gd name="connsiteX6" fmla="*/ 0 w 3394617"/>
              <a:gd name="connsiteY6" fmla="*/ 6889412 h 7218181"/>
              <a:gd name="connsiteX7" fmla="*/ 0 w 3394617"/>
              <a:gd name="connsiteY7" fmla="*/ 328769 h 7218181"/>
              <a:gd name="connsiteX8" fmla="*/ 328769 w 3394617"/>
              <a:gd name="connsiteY8" fmla="*/ 0 h 721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617" h="7218181">
                <a:moveTo>
                  <a:pt x="328769" y="0"/>
                </a:moveTo>
                <a:lnTo>
                  <a:pt x="3065848" y="0"/>
                </a:lnTo>
                <a:cubicBezTo>
                  <a:pt x="3247422" y="0"/>
                  <a:pt x="3394617" y="147195"/>
                  <a:pt x="3394617" y="328769"/>
                </a:cubicBezTo>
                <a:lnTo>
                  <a:pt x="3394617" y="6889412"/>
                </a:lnTo>
                <a:cubicBezTo>
                  <a:pt x="3394617" y="7070986"/>
                  <a:pt x="3247422" y="7218181"/>
                  <a:pt x="3065848" y="7218181"/>
                </a:cubicBezTo>
                <a:lnTo>
                  <a:pt x="328769" y="7218181"/>
                </a:lnTo>
                <a:cubicBezTo>
                  <a:pt x="147195" y="7218181"/>
                  <a:pt x="0" y="7070986"/>
                  <a:pt x="0" y="6889412"/>
                </a:cubicBezTo>
                <a:lnTo>
                  <a:pt x="0" y="328769"/>
                </a:lnTo>
                <a:cubicBezTo>
                  <a:pt x="0" y="147195"/>
                  <a:pt x="147195" y="0"/>
                  <a:pt x="328769" y="0"/>
                </a:cubicBez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24"/>
          </p:nvPr>
        </p:nvSpPr>
        <p:spPr>
          <a:xfrm>
            <a:off x="0" y="0"/>
            <a:ext cx="12192000"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339572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677068" y="1739899"/>
            <a:ext cx="11067609" cy="4118783"/>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522308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0" y="2979988"/>
            <a:ext cx="12192000" cy="3106593"/>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64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7" name="Picture Placeholder 6"/>
          <p:cNvSpPr>
            <a:spLocks noGrp="1"/>
          </p:cNvSpPr>
          <p:nvPr>
            <p:ph type="pic" sz="quarter" idx="23"/>
          </p:nvPr>
        </p:nvSpPr>
        <p:spPr>
          <a:xfrm>
            <a:off x="1" y="0"/>
            <a:ext cx="8162543" cy="6894282"/>
          </a:xfrm>
          <a:custGeom>
            <a:avLst/>
            <a:gdLst>
              <a:gd name="connsiteX0" fmla="*/ 0 w 8162543"/>
              <a:gd name="connsiteY0" fmla="*/ 0 h 6894282"/>
              <a:gd name="connsiteX1" fmla="*/ 8162543 w 8162543"/>
              <a:gd name="connsiteY1" fmla="*/ 0 h 6894282"/>
              <a:gd name="connsiteX2" fmla="*/ 4053656 w 8162543"/>
              <a:gd name="connsiteY2" fmla="*/ 5464520 h 6894282"/>
              <a:gd name="connsiteX3" fmla="*/ 5121817 w 8162543"/>
              <a:gd name="connsiteY3" fmla="*/ 6885096 h 6894282"/>
              <a:gd name="connsiteX4" fmla="*/ 2982630 w 8162543"/>
              <a:gd name="connsiteY4" fmla="*/ 6888906 h 6894282"/>
              <a:gd name="connsiteX5" fmla="*/ 2978587 w 8162543"/>
              <a:gd name="connsiteY5" fmla="*/ 6894282 h 6894282"/>
              <a:gd name="connsiteX6" fmla="*/ 2624686 w 8162543"/>
              <a:gd name="connsiteY6" fmla="*/ 6889543 h 6894282"/>
              <a:gd name="connsiteX7" fmla="*/ 0 w 8162543"/>
              <a:gd name="connsiteY7" fmla="*/ 6894218 h 689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2543" h="6894282">
                <a:moveTo>
                  <a:pt x="0" y="0"/>
                </a:moveTo>
                <a:lnTo>
                  <a:pt x="8162543" y="0"/>
                </a:lnTo>
                <a:lnTo>
                  <a:pt x="4053656" y="5464520"/>
                </a:lnTo>
                <a:lnTo>
                  <a:pt x="5121817" y="6885096"/>
                </a:lnTo>
                <a:lnTo>
                  <a:pt x="2982630" y="6888906"/>
                </a:lnTo>
                <a:lnTo>
                  <a:pt x="2978587" y="6894282"/>
                </a:lnTo>
                <a:lnTo>
                  <a:pt x="2624686" y="6889543"/>
                </a:lnTo>
                <a:lnTo>
                  <a:pt x="0" y="6894218"/>
                </a:ln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026159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Title Only">
    <p:spTree>
      <p:nvGrpSpPr>
        <p:cNvPr id="1" name=""/>
        <p:cNvGrpSpPr/>
        <p:nvPr/>
      </p:nvGrpSpPr>
      <p:grpSpPr>
        <a:xfrm>
          <a:off x="0" y="0"/>
          <a:ext cx="0" cy="0"/>
          <a:chOff x="0" y="0"/>
          <a:chExt cx="0" cy="0"/>
        </a:xfrm>
      </p:grpSpPr>
      <p:sp>
        <p:nvSpPr>
          <p:cNvPr id="7" name="Picture Placeholder 5"/>
          <p:cNvSpPr>
            <a:spLocks noGrp="1"/>
          </p:cNvSpPr>
          <p:nvPr>
            <p:ph type="pic" sz="quarter" idx="23"/>
          </p:nvPr>
        </p:nvSpPr>
        <p:spPr>
          <a:xfrm>
            <a:off x="958691" y="1690688"/>
            <a:ext cx="7309867" cy="2678113"/>
          </a:xfrm>
        </p:spPr>
        <p:txBody>
          <a:bodyPr>
            <a:norm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24"/>
          </p:nvPr>
        </p:nvSpPr>
        <p:spPr>
          <a:xfrm>
            <a:off x="8317940" y="1690688"/>
            <a:ext cx="3714400" cy="2678113"/>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11364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1_Title Only">
    <p:spTree>
      <p:nvGrpSpPr>
        <p:cNvPr id="1" name=""/>
        <p:cNvGrpSpPr/>
        <p:nvPr/>
      </p:nvGrpSpPr>
      <p:grpSpPr>
        <a:xfrm>
          <a:off x="0" y="0"/>
          <a:ext cx="0" cy="0"/>
          <a:chOff x="0" y="0"/>
          <a:chExt cx="0" cy="0"/>
        </a:xfrm>
      </p:grpSpPr>
      <p:sp>
        <p:nvSpPr>
          <p:cNvPr id="7" name="Picture Placeholder 5"/>
          <p:cNvSpPr>
            <a:spLocks noGrp="1"/>
          </p:cNvSpPr>
          <p:nvPr>
            <p:ph type="pic" sz="quarter" idx="23"/>
          </p:nvPr>
        </p:nvSpPr>
        <p:spPr>
          <a:xfrm>
            <a:off x="7426051" y="1535421"/>
            <a:ext cx="3657166" cy="3645978"/>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6" name="Rectangle 5"/>
          <p:cNvSpPr/>
          <p:nvPr userDrawn="1"/>
        </p:nvSpPr>
        <p:spPr>
          <a:xfrm>
            <a:off x="7066599" y="1181527"/>
            <a:ext cx="4350687" cy="443550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298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sp>
        <p:nvSpPr>
          <p:cNvPr id="8" name="Picture Placeholder 5"/>
          <p:cNvSpPr>
            <a:spLocks noGrp="1"/>
          </p:cNvSpPr>
          <p:nvPr>
            <p:ph type="pic" sz="quarter" idx="22"/>
          </p:nvPr>
        </p:nvSpPr>
        <p:spPr>
          <a:xfrm>
            <a:off x="4868421" y="0"/>
            <a:ext cx="3377681" cy="2287682"/>
          </a:xfrm>
        </p:spPr>
        <p:txBody>
          <a:bodyPr>
            <a:normAutofit/>
          </a:bodyPr>
          <a:lstStyle>
            <a:lvl1pPr marL="0" indent="0">
              <a:buNone/>
              <a:defRPr sz="2000">
                <a:solidFill>
                  <a:schemeClr val="bg1">
                    <a:lumMod val="65000"/>
                  </a:schemeClr>
                </a:solidFill>
              </a:defRPr>
            </a:lvl1pPr>
          </a:lstStyle>
          <a:p>
            <a:endParaRPr lang="en-US" dirty="0"/>
          </a:p>
        </p:txBody>
      </p:sp>
      <p:sp>
        <p:nvSpPr>
          <p:cNvPr id="9" name="Picture Placeholder 5"/>
          <p:cNvSpPr>
            <a:spLocks noGrp="1"/>
          </p:cNvSpPr>
          <p:nvPr>
            <p:ph type="pic" sz="quarter" idx="23"/>
          </p:nvPr>
        </p:nvSpPr>
        <p:spPr>
          <a:xfrm>
            <a:off x="4868421" y="2289009"/>
            <a:ext cx="3377681" cy="2287682"/>
          </a:xfrm>
        </p:spPr>
        <p:txBody>
          <a:bodyPr>
            <a:normAutofit/>
          </a:bodyPr>
          <a:lstStyle>
            <a:lvl1pPr marL="0" indent="0">
              <a:buNone/>
              <a:defRPr sz="2000">
                <a:solidFill>
                  <a:schemeClr val="bg1">
                    <a:lumMod val="65000"/>
                  </a:schemeClr>
                </a:solidFill>
              </a:defRPr>
            </a:lvl1pPr>
          </a:lstStyle>
          <a:p>
            <a:endParaRPr lang="en-US" dirty="0"/>
          </a:p>
        </p:txBody>
      </p:sp>
      <p:sp>
        <p:nvSpPr>
          <p:cNvPr id="10" name="Picture Placeholder 5"/>
          <p:cNvSpPr>
            <a:spLocks noGrp="1"/>
          </p:cNvSpPr>
          <p:nvPr>
            <p:ph type="pic" sz="quarter" idx="24"/>
          </p:nvPr>
        </p:nvSpPr>
        <p:spPr>
          <a:xfrm>
            <a:off x="4868421" y="4576690"/>
            <a:ext cx="3377681" cy="2281309"/>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42329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23"/>
          </p:nvPr>
        </p:nvSpPr>
        <p:spPr>
          <a:xfrm>
            <a:off x="6689778" y="1290667"/>
            <a:ext cx="4708501" cy="4255450"/>
          </a:xfrm>
          <a:custGeom>
            <a:avLst/>
            <a:gdLst>
              <a:gd name="connsiteX0" fmla="*/ 4708501 w 4708501"/>
              <a:gd name="connsiteY0" fmla="*/ 0 h 4255450"/>
              <a:gd name="connsiteX1" fmla="*/ 1553320 w 4708501"/>
              <a:gd name="connsiteY1" fmla="*/ 4255450 h 4255450"/>
              <a:gd name="connsiteX2" fmla="*/ 0 w 4708501"/>
              <a:gd name="connsiteY2" fmla="*/ 3608233 h 4255450"/>
              <a:gd name="connsiteX3" fmla="*/ 2621227 w 4708501"/>
              <a:gd name="connsiteY3" fmla="*/ 97083 h 4255450"/>
            </a:gdLst>
            <a:ahLst/>
            <a:cxnLst>
              <a:cxn ang="0">
                <a:pos x="connsiteX0" y="connsiteY0"/>
              </a:cxn>
              <a:cxn ang="0">
                <a:pos x="connsiteX1" y="connsiteY1"/>
              </a:cxn>
              <a:cxn ang="0">
                <a:pos x="connsiteX2" y="connsiteY2"/>
              </a:cxn>
              <a:cxn ang="0">
                <a:pos x="connsiteX3" y="connsiteY3"/>
              </a:cxn>
            </a:cxnLst>
            <a:rect l="l" t="t" r="r" b="b"/>
            <a:pathLst>
              <a:path w="4708501" h="4255450">
                <a:moveTo>
                  <a:pt x="4708501" y="0"/>
                </a:moveTo>
                <a:lnTo>
                  <a:pt x="1553320" y="4255450"/>
                </a:lnTo>
                <a:lnTo>
                  <a:pt x="0" y="3608233"/>
                </a:lnTo>
                <a:lnTo>
                  <a:pt x="2621227" y="97083"/>
                </a:ln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667666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sp>
        <p:nvSpPr>
          <p:cNvPr id="7" name="Picture Placeholder 5"/>
          <p:cNvSpPr>
            <a:spLocks noGrp="1"/>
          </p:cNvSpPr>
          <p:nvPr>
            <p:ph type="pic" sz="quarter" idx="22"/>
          </p:nvPr>
        </p:nvSpPr>
        <p:spPr>
          <a:xfrm>
            <a:off x="0" y="0"/>
            <a:ext cx="3429000" cy="6858000"/>
          </a:xfrm>
        </p:spPr>
        <p:txBody>
          <a:bodyPr>
            <a:norm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23"/>
          </p:nvPr>
        </p:nvSpPr>
        <p:spPr>
          <a:xfrm>
            <a:off x="3429000" y="0"/>
            <a:ext cx="8763000" cy="36957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110074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13" name="Picture Placeholder 5"/>
          <p:cNvSpPr>
            <a:spLocks noGrp="1"/>
          </p:cNvSpPr>
          <p:nvPr>
            <p:ph type="pic" sz="quarter" idx="22"/>
          </p:nvPr>
        </p:nvSpPr>
        <p:spPr>
          <a:xfrm>
            <a:off x="3048001" y="1735349"/>
            <a:ext cx="3047998" cy="2147815"/>
          </a:xfrm>
        </p:spPr>
        <p:txBody>
          <a:bodyPr>
            <a:normAutofit/>
          </a:bodyPr>
          <a:lstStyle>
            <a:lvl1pPr marL="0" indent="0">
              <a:buNone/>
              <a:defRPr sz="2000">
                <a:solidFill>
                  <a:schemeClr val="bg1">
                    <a:lumMod val="65000"/>
                  </a:schemeClr>
                </a:solidFill>
              </a:defRPr>
            </a:lvl1pPr>
          </a:lstStyle>
          <a:p>
            <a:endParaRPr lang="en-US" dirty="0"/>
          </a:p>
        </p:txBody>
      </p:sp>
      <p:sp>
        <p:nvSpPr>
          <p:cNvPr id="14" name="Picture Placeholder 5"/>
          <p:cNvSpPr>
            <a:spLocks noGrp="1"/>
          </p:cNvSpPr>
          <p:nvPr>
            <p:ph type="pic" sz="quarter" idx="23"/>
          </p:nvPr>
        </p:nvSpPr>
        <p:spPr>
          <a:xfrm>
            <a:off x="9143999" y="1735349"/>
            <a:ext cx="3047998" cy="2147815"/>
          </a:xfrm>
        </p:spPr>
        <p:txBody>
          <a:bodyPr>
            <a:normAutofit/>
          </a:bodyPr>
          <a:lstStyle>
            <a:lvl1pPr marL="0" indent="0">
              <a:buNone/>
              <a:defRPr sz="2000">
                <a:solidFill>
                  <a:schemeClr val="bg1">
                    <a:lumMod val="65000"/>
                  </a:schemeClr>
                </a:solidFill>
              </a:defRPr>
            </a:lvl1pPr>
          </a:lstStyle>
          <a:p>
            <a:endParaRPr lang="en-US" dirty="0"/>
          </a:p>
        </p:txBody>
      </p:sp>
      <p:sp>
        <p:nvSpPr>
          <p:cNvPr id="15" name="Picture Placeholder 5"/>
          <p:cNvSpPr>
            <a:spLocks noGrp="1"/>
          </p:cNvSpPr>
          <p:nvPr>
            <p:ph type="pic" sz="quarter" idx="24"/>
          </p:nvPr>
        </p:nvSpPr>
        <p:spPr>
          <a:xfrm>
            <a:off x="0" y="3902425"/>
            <a:ext cx="3047998" cy="2147815"/>
          </a:xfrm>
        </p:spPr>
        <p:txBody>
          <a:bodyPr>
            <a:normAutofit/>
          </a:bodyPr>
          <a:lstStyle>
            <a:lvl1pPr marL="0" indent="0">
              <a:buNone/>
              <a:defRPr sz="2000">
                <a:solidFill>
                  <a:schemeClr val="bg1">
                    <a:lumMod val="65000"/>
                  </a:schemeClr>
                </a:solidFill>
              </a:defRPr>
            </a:lvl1pPr>
          </a:lstStyle>
          <a:p>
            <a:endParaRPr lang="en-US" dirty="0"/>
          </a:p>
        </p:txBody>
      </p:sp>
      <p:sp>
        <p:nvSpPr>
          <p:cNvPr id="16" name="Picture Placeholder 5"/>
          <p:cNvSpPr>
            <a:spLocks noGrp="1"/>
          </p:cNvSpPr>
          <p:nvPr>
            <p:ph type="pic" sz="quarter" idx="25"/>
          </p:nvPr>
        </p:nvSpPr>
        <p:spPr>
          <a:xfrm>
            <a:off x="6096001" y="3902425"/>
            <a:ext cx="3047998" cy="2147815"/>
          </a:xfrm>
        </p:spPr>
        <p:txBody>
          <a:bodyPr>
            <a:normAutofit/>
          </a:bodyPr>
          <a:lstStyle>
            <a:lvl1pPr marL="0" indent="0">
              <a:buNone/>
              <a:defRPr sz="2000">
                <a:solidFill>
                  <a:schemeClr val="bg1">
                    <a:lumMod val="65000"/>
                  </a:schemeClr>
                </a:solidFill>
              </a:defRPr>
            </a:lvl1pPr>
          </a:lstStyle>
          <a:p>
            <a:endParaRPr lang="en-US" dirty="0"/>
          </a:p>
        </p:txBody>
      </p:sp>
      <p:grpSp>
        <p:nvGrpSpPr>
          <p:cNvPr id="3" name="Group 2"/>
          <p:cNvGrpSpPr/>
          <p:nvPr userDrawn="1"/>
        </p:nvGrpSpPr>
        <p:grpSpPr>
          <a:xfrm>
            <a:off x="1" y="1735349"/>
            <a:ext cx="12192000" cy="4295630"/>
            <a:chOff x="1" y="1735349"/>
            <a:chExt cx="12192000" cy="4295630"/>
          </a:xfrm>
        </p:grpSpPr>
        <p:sp>
          <p:nvSpPr>
            <p:cNvPr id="4" name="Rectangle 3"/>
            <p:cNvSpPr/>
            <p:nvPr userDrawn="1"/>
          </p:nvSpPr>
          <p:spPr>
            <a:xfrm>
              <a:off x="6096000" y="1735349"/>
              <a:ext cx="3048000" cy="2147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4001" y="3883164"/>
              <a:ext cx="3048000" cy="2147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48001" y="3883164"/>
              <a:ext cx="3048000" cy="2147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 y="1735349"/>
              <a:ext cx="3048000" cy="2147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7183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4" name="Picture Placeholder 5"/>
          <p:cNvSpPr>
            <a:spLocks noGrp="1"/>
          </p:cNvSpPr>
          <p:nvPr>
            <p:ph type="pic" sz="quarter" idx="22"/>
          </p:nvPr>
        </p:nvSpPr>
        <p:spPr>
          <a:xfrm>
            <a:off x="282203" y="1854213"/>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25" name="Picture Placeholder 5"/>
          <p:cNvSpPr>
            <a:spLocks noGrp="1"/>
          </p:cNvSpPr>
          <p:nvPr>
            <p:ph type="pic" sz="quarter" idx="23"/>
          </p:nvPr>
        </p:nvSpPr>
        <p:spPr>
          <a:xfrm>
            <a:off x="3229827" y="1854213"/>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4" name="Rectangle 3"/>
          <p:cNvSpPr/>
          <p:nvPr userDrawn="1"/>
        </p:nvSpPr>
        <p:spPr>
          <a:xfrm>
            <a:off x="283758" y="3290093"/>
            <a:ext cx="8667504" cy="13105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 name="Title 1"/>
          <p:cNvSpPr>
            <a:spLocks noGrp="1"/>
          </p:cNvSpPr>
          <p:nvPr>
            <p:ph type="title"/>
          </p:nvPr>
        </p:nvSpPr>
        <p:spPr>
          <a:xfrm>
            <a:off x="282203" y="3282568"/>
            <a:ext cx="10515600" cy="1325563"/>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16" name="Picture Placeholder 5"/>
          <p:cNvSpPr>
            <a:spLocks noGrp="1"/>
          </p:cNvSpPr>
          <p:nvPr>
            <p:ph type="pic" sz="quarter" idx="14"/>
          </p:nvPr>
        </p:nvSpPr>
        <p:spPr>
          <a:xfrm>
            <a:off x="282203" y="393160"/>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17" name="Picture Placeholder 5"/>
          <p:cNvSpPr>
            <a:spLocks noGrp="1"/>
          </p:cNvSpPr>
          <p:nvPr>
            <p:ph type="pic" sz="quarter" idx="15"/>
          </p:nvPr>
        </p:nvSpPr>
        <p:spPr>
          <a:xfrm>
            <a:off x="3229827" y="393160"/>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18" name="Picture Placeholder 5"/>
          <p:cNvSpPr>
            <a:spLocks noGrp="1"/>
          </p:cNvSpPr>
          <p:nvPr>
            <p:ph type="pic" sz="quarter" idx="16"/>
          </p:nvPr>
        </p:nvSpPr>
        <p:spPr>
          <a:xfrm>
            <a:off x="6127944" y="393160"/>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19" name="Picture Placeholder 5"/>
          <p:cNvSpPr>
            <a:spLocks noGrp="1"/>
          </p:cNvSpPr>
          <p:nvPr>
            <p:ph type="pic" sz="quarter" idx="17"/>
          </p:nvPr>
        </p:nvSpPr>
        <p:spPr>
          <a:xfrm>
            <a:off x="9075568" y="393160"/>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20" name="Picture Placeholder 5"/>
          <p:cNvSpPr>
            <a:spLocks noGrp="1"/>
          </p:cNvSpPr>
          <p:nvPr>
            <p:ph type="pic" sz="quarter" idx="18"/>
          </p:nvPr>
        </p:nvSpPr>
        <p:spPr>
          <a:xfrm>
            <a:off x="282203" y="4735487"/>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21" name="Picture Placeholder 5"/>
          <p:cNvSpPr>
            <a:spLocks noGrp="1"/>
          </p:cNvSpPr>
          <p:nvPr>
            <p:ph type="pic" sz="quarter" idx="19"/>
          </p:nvPr>
        </p:nvSpPr>
        <p:spPr>
          <a:xfrm>
            <a:off x="3229827" y="4735487"/>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22" name="Picture Placeholder 5"/>
          <p:cNvSpPr>
            <a:spLocks noGrp="1"/>
          </p:cNvSpPr>
          <p:nvPr>
            <p:ph type="pic" sz="quarter" idx="20"/>
          </p:nvPr>
        </p:nvSpPr>
        <p:spPr>
          <a:xfrm>
            <a:off x="6127944" y="4735487"/>
            <a:ext cx="2793917" cy="1310515"/>
          </a:xfrm>
        </p:spPr>
        <p:txBody>
          <a:bodyPr>
            <a:normAutofit/>
          </a:bodyPr>
          <a:lstStyle>
            <a:lvl1pPr marL="0" indent="0">
              <a:buNone/>
              <a:defRPr sz="2000">
                <a:solidFill>
                  <a:schemeClr val="bg1">
                    <a:lumMod val="65000"/>
                  </a:schemeClr>
                </a:solidFill>
              </a:defRPr>
            </a:lvl1pPr>
          </a:lstStyle>
          <a:p>
            <a:endParaRPr lang="en-US" dirty="0"/>
          </a:p>
        </p:txBody>
      </p:sp>
      <p:sp>
        <p:nvSpPr>
          <p:cNvPr id="23" name="Picture Placeholder 5"/>
          <p:cNvSpPr>
            <a:spLocks noGrp="1"/>
          </p:cNvSpPr>
          <p:nvPr>
            <p:ph type="pic" sz="quarter" idx="21"/>
          </p:nvPr>
        </p:nvSpPr>
        <p:spPr>
          <a:xfrm>
            <a:off x="9075568" y="4735487"/>
            <a:ext cx="2793917" cy="1310515"/>
          </a:xfrm>
        </p:spPr>
        <p:txBody>
          <a:bodyPr>
            <a:normAutofit/>
          </a:bodyPr>
          <a:lstStyle>
            <a:lvl1pPr marL="0" indent="0">
              <a:buNone/>
              <a:defRPr sz="2000">
                <a:solidFill>
                  <a:schemeClr val="bg1">
                    <a:lumMod val="65000"/>
                  </a:schemeClr>
                </a:solidFill>
              </a:defRPr>
            </a:lvl1pPr>
          </a:lstStyle>
          <a:p>
            <a:endParaRPr lang="en-US" dirty="0"/>
          </a:p>
        </p:txBody>
      </p:sp>
    </p:spTree>
    <p:extLst>
      <p:ext uri="{BB962C8B-B14F-4D97-AF65-F5344CB8AC3E}">
        <p14:creationId xmlns:p14="http://schemas.microsoft.com/office/powerpoint/2010/main" val="334116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Title Only">
    <p:spTree>
      <p:nvGrpSpPr>
        <p:cNvPr id="1" name=""/>
        <p:cNvGrpSpPr/>
        <p:nvPr/>
      </p:nvGrpSpPr>
      <p:grpSpPr>
        <a:xfrm>
          <a:off x="0" y="0"/>
          <a:ext cx="0" cy="0"/>
          <a:chOff x="0" y="0"/>
          <a:chExt cx="0" cy="0"/>
        </a:xfrm>
      </p:grpSpPr>
      <p:sp>
        <p:nvSpPr>
          <p:cNvPr id="9" name="Picture Placeholder 5"/>
          <p:cNvSpPr>
            <a:spLocks noGrp="1"/>
          </p:cNvSpPr>
          <p:nvPr>
            <p:ph type="pic" sz="quarter" idx="14"/>
          </p:nvPr>
        </p:nvSpPr>
        <p:spPr>
          <a:xfrm>
            <a:off x="-1" y="1921411"/>
            <a:ext cx="4034971" cy="2066087"/>
          </a:xfrm>
        </p:spPr>
        <p:txBody>
          <a:bodyPr>
            <a:normAutofit/>
          </a:bodyPr>
          <a:lstStyle>
            <a:lvl1pPr marL="0" indent="0">
              <a:buNone/>
              <a:defRPr sz="2000">
                <a:solidFill>
                  <a:schemeClr val="bg1">
                    <a:lumMod val="65000"/>
                  </a:schemeClr>
                </a:solidFill>
              </a:defRPr>
            </a:lvl1pPr>
          </a:lstStyle>
          <a:p>
            <a:endParaRPr lang="en-US" dirty="0"/>
          </a:p>
        </p:txBody>
      </p:sp>
      <p:sp>
        <p:nvSpPr>
          <p:cNvPr id="10" name="Picture Placeholder 5"/>
          <p:cNvSpPr>
            <a:spLocks noGrp="1"/>
          </p:cNvSpPr>
          <p:nvPr>
            <p:ph type="pic" sz="quarter" idx="15"/>
          </p:nvPr>
        </p:nvSpPr>
        <p:spPr>
          <a:xfrm>
            <a:off x="8157026" y="3987497"/>
            <a:ext cx="4034971" cy="2066087"/>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7" name="Rectangle 6"/>
          <p:cNvSpPr/>
          <p:nvPr userDrawn="1"/>
        </p:nvSpPr>
        <p:spPr>
          <a:xfrm>
            <a:off x="4034971" y="1921411"/>
            <a:ext cx="3165929" cy="2069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257800" y="3987498"/>
            <a:ext cx="2899229" cy="2108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861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4" name="Rectangle 3"/>
          <p:cNvSpPr/>
          <p:nvPr userDrawn="1"/>
        </p:nvSpPr>
        <p:spPr>
          <a:xfrm flipH="1">
            <a:off x="1081913" y="1871437"/>
            <a:ext cx="4065578" cy="4455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116885" y="1871437"/>
            <a:ext cx="2061029" cy="2276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4"/>
          </p:nvPr>
        </p:nvSpPr>
        <p:spPr>
          <a:xfrm>
            <a:off x="1180573" y="1979568"/>
            <a:ext cx="3868258" cy="423962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806183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7" name="Picture Placeholder 5"/>
          <p:cNvSpPr>
            <a:spLocks noGrp="1"/>
          </p:cNvSpPr>
          <p:nvPr>
            <p:ph type="pic" sz="quarter" idx="14"/>
          </p:nvPr>
        </p:nvSpPr>
        <p:spPr>
          <a:xfrm>
            <a:off x="0" y="0"/>
            <a:ext cx="12192000" cy="3835400"/>
          </a:xfrm>
        </p:spPr>
        <p:txBody>
          <a:bodyPr>
            <a:norm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15"/>
          </p:nvPr>
        </p:nvSpPr>
        <p:spPr>
          <a:xfrm>
            <a:off x="1059538" y="2303889"/>
            <a:ext cx="2535412" cy="2484996"/>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214647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11" name="Picture Placeholder 5"/>
          <p:cNvSpPr>
            <a:spLocks noGrp="1"/>
          </p:cNvSpPr>
          <p:nvPr>
            <p:ph type="pic" sz="quarter" idx="14"/>
          </p:nvPr>
        </p:nvSpPr>
        <p:spPr>
          <a:xfrm>
            <a:off x="4319040" y="0"/>
            <a:ext cx="2533783" cy="3166127"/>
          </a:xfrm>
        </p:spPr>
        <p:txBody>
          <a:bodyPr>
            <a:normAutofit/>
          </a:bodyPr>
          <a:lstStyle>
            <a:lvl1pPr marL="0" indent="0">
              <a:buNone/>
              <a:defRPr sz="2000">
                <a:solidFill>
                  <a:schemeClr val="bg1">
                    <a:lumMod val="65000"/>
                  </a:schemeClr>
                </a:solidFill>
              </a:defRPr>
            </a:lvl1pPr>
          </a:lstStyle>
          <a:p>
            <a:endParaRPr lang="en-US" dirty="0"/>
          </a:p>
        </p:txBody>
      </p:sp>
      <p:sp>
        <p:nvSpPr>
          <p:cNvPr id="12" name="Picture Placeholder 5"/>
          <p:cNvSpPr>
            <a:spLocks noGrp="1"/>
          </p:cNvSpPr>
          <p:nvPr>
            <p:ph type="pic" sz="quarter" idx="15"/>
          </p:nvPr>
        </p:nvSpPr>
        <p:spPr>
          <a:xfrm>
            <a:off x="9457097" y="0"/>
            <a:ext cx="2604274" cy="3166127"/>
          </a:xfrm>
        </p:spPr>
        <p:txBody>
          <a:bodyPr>
            <a:normAutofit/>
          </a:bodyPr>
          <a:lstStyle>
            <a:lvl1pPr marL="0" indent="0">
              <a:buNone/>
              <a:defRPr sz="2000">
                <a:solidFill>
                  <a:schemeClr val="bg1">
                    <a:lumMod val="65000"/>
                  </a:schemeClr>
                </a:solidFill>
              </a:defRPr>
            </a:lvl1pPr>
          </a:lstStyle>
          <a:p>
            <a:endParaRPr lang="en-US" dirty="0"/>
          </a:p>
        </p:txBody>
      </p:sp>
      <p:sp>
        <p:nvSpPr>
          <p:cNvPr id="13" name="Picture Placeholder 5"/>
          <p:cNvSpPr>
            <a:spLocks noGrp="1"/>
          </p:cNvSpPr>
          <p:nvPr>
            <p:ph type="pic" sz="quarter" idx="16"/>
          </p:nvPr>
        </p:nvSpPr>
        <p:spPr>
          <a:xfrm>
            <a:off x="6923314" y="3222916"/>
            <a:ext cx="2533783" cy="1405691"/>
          </a:xfrm>
        </p:spPr>
        <p:txBody>
          <a:bodyPr>
            <a:normAutofit/>
          </a:bodyPr>
          <a:lstStyle>
            <a:lvl1pPr marL="0" indent="0">
              <a:buNone/>
              <a:defRPr sz="2000">
                <a:solidFill>
                  <a:schemeClr val="bg1">
                    <a:lumMod val="65000"/>
                  </a:schemeClr>
                </a:solidFill>
              </a:defRPr>
            </a:lvl1pPr>
          </a:lstStyle>
          <a:p>
            <a:endParaRPr lang="en-US" dirty="0"/>
          </a:p>
        </p:txBody>
      </p:sp>
      <p:sp>
        <p:nvSpPr>
          <p:cNvPr id="14" name="Picture Placeholder 5"/>
          <p:cNvSpPr>
            <a:spLocks noGrp="1"/>
          </p:cNvSpPr>
          <p:nvPr>
            <p:ph type="pic" sz="quarter" idx="17"/>
          </p:nvPr>
        </p:nvSpPr>
        <p:spPr>
          <a:xfrm>
            <a:off x="9536840" y="3222916"/>
            <a:ext cx="2533783" cy="1405691"/>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4" name="Rectangle 3"/>
          <p:cNvSpPr/>
          <p:nvPr userDrawn="1"/>
        </p:nvSpPr>
        <p:spPr>
          <a:xfrm>
            <a:off x="6923314" y="0"/>
            <a:ext cx="2533783" cy="316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319040" y="3226978"/>
            <a:ext cx="2533783" cy="1405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444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405918"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661892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7_Title Only">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0"/>
            <a:ext cx="4405918"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936054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7" name="Picture Placeholder 5"/>
          <p:cNvSpPr>
            <a:spLocks noGrp="1"/>
          </p:cNvSpPr>
          <p:nvPr>
            <p:ph type="pic" sz="quarter" idx="13"/>
          </p:nvPr>
        </p:nvSpPr>
        <p:spPr>
          <a:xfrm>
            <a:off x="0" y="0"/>
            <a:ext cx="12191999" cy="6858000"/>
          </a:xfrm>
        </p:spPr>
        <p:txBody>
          <a:bodyPr>
            <a:normAutofit/>
          </a:bodyPr>
          <a:lstStyle>
            <a:lvl1pPr marL="0" indent="0">
              <a:buNone/>
              <a:defRPr sz="2000">
                <a:solidFill>
                  <a:schemeClr val="bg1">
                    <a:lumMod val="65000"/>
                  </a:schemeClr>
                </a:solidFill>
              </a:defRPr>
            </a:lvl1pPr>
          </a:lstStyle>
          <a:p>
            <a:endParaRPr lang="en-US" dirty="0"/>
          </a:p>
        </p:txBody>
      </p:sp>
      <p:sp>
        <p:nvSpPr>
          <p:cNvPr id="8" name="Picture Placeholder 5"/>
          <p:cNvSpPr>
            <a:spLocks noGrp="1"/>
          </p:cNvSpPr>
          <p:nvPr>
            <p:ph type="pic" sz="quarter" idx="14"/>
          </p:nvPr>
        </p:nvSpPr>
        <p:spPr>
          <a:xfrm>
            <a:off x="1364002" y="2284289"/>
            <a:ext cx="2816463" cy="276617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84617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5"/>
          <p:cNvSpPr>
            <a:spLocks noGrp="1"/>
          </p:cNvSpPr>
          <p:nvPr>
            <p:ph type="pic" sz="quarter" idx="23"/>
          </p:nvPr>
        </p:nvSpPr>
        <p:spPr>
          <a:xfrm>
            <a:off x="0" y="0"/>
            <a:ext cx="12192000" cy="4559092"/>
          </a:xfrm>
        </p:spPr>
        <p:txBody>
          <a:bodyPr>
            <a:normAutofit/>
          </a:bodyPr>
          <a:lstStyle>
            <a:lvl1pPr marL="0" indent="0">
              <a:buNone/>
              <a:defRPr sz="2000">
                <a:solidFill>
                  <a:schemeClr val="bg1">
                    <a:lumMod val="65000"/>
                  </a:schemeClr>
                </a:solidFill>
              </a:defRPr>
            </a:lvl1pPr>
          </a:lstStyle>
          <a:p>
            <a:endParaRPr lang="en-US" dirty="0"/>
          </a:p>
        </p:txBody>
      </p:sp>
      <p:sp>
        <p:nvSpPr>
          <p:cNvPr id="10" name="Picture Placeholder 9"/>
          <p:cNvSpPr>
            <a:spLocks noGrp="1"/>
          </p:cNvSpPr>
          <p:nvPr>
            <p:ph type="pic" sz="quarter" idx="24"/>
          </p:nvPr>
        </p:nvSpPr>
        <p:spPr>
          <a:xfrm>
            <a:off x="5599265" y="660543"/>
            <a:ext cx="4572440" cy="3581745"/>
          </a:xfrm>
          <a:custGeom>
            <a:avLst/>
            <a:gdLst>
              <a:gd name="connsiteX0" fmla="*/ 4572440 w 4572440"/>
              <a:gd name="connsiteY0" fmla="*/ 0 h 3581745"/>
              <a:gd name="connsiteX1" fmla="*/ 4369221 w 4572440"/>
              <a:gd name="connsiteY1" fmla="*/ 3175306 h 3581745"/>
              <a:gd name="connsiteX2" fmla="*/ 0 w 4572440"/>
              <a:gd name="connsiteY2" fmla="*/ 3581745 h 3581745"/>
              <a:gd name="connsiteX3" fmla="*/ 292128 w 4572440"/>
              <a:gd name="connsiteY3" fmla="*/ 1054202 h 3581745"/>
            </a:gdLst>
            <a:ahLst/>
            <a:cxnLst>
              <a:cxn ang="0">
                <a:pos x="connsiteX0" y="connsiteY0"/>
              </a:cxn>
              <a:cxn ang="0">
                <a:pos x="connsiteX1" y="connsiteY1"/>
              </a:cxn>
              <a:cxn ang="0">
                <a:pos x="connsiteX2" y="connsiteY2"/>
              </a:cxn>
              <a:cxn ang="0">
                <a:pos x="connsiteX3" y="connsiteY3"/>
              </a:cxn>
            </a:cxnLst>
            <a:rect l="l" t="t" r="r" b="b"/>
            <a:pathLst>
              <a:path w="4572440" h="3581745">
                <a:moveTo>
                  <a:pt x="4572440" y="0"/>
                </a:moveTo>
                <a:lnTo>
                  <a:pt x="4369221" y="3175306"/>
                </a:lnTo>
                <a:lnTo>
                  <a:pt x="0" y="3581745"/>
                </a:lnTo>
                <a:lnTo>
                  <a:pt x="292128" y="1054202"/>
                </a:lnTo>
                <a:close/>
              </a:path>
            </a:pathLst>
          </a:custGeom>
          <a:solidFill>
            <a:schemeClr val="bg1">
              <a:lumMod val="95000"/>
            </a:schemeClr>
          </a:solidFill>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36284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1999" cy="6858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012464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3835400" y="2"/>
            <a:ext cx="8356600" cy="5965149"/>
          </a:xfrm>
          <a:custGeom>
            <a:avLst/>
            <a:gdLst>
              <a:gd name="connsiteX0" fmla="*/ 0 w 8356600"/>
              <a:gd name="connsiteY0" fmla="*/ 0 h 5965149"/>
              <a:gd name="connsiteX1" fmla="*/ 8356600 w 8356600"/>
              <a:gd name="connsiteY1" fmla="*/ 0 h 5965149"/>
              <a:gd name="connsiteX2" fmla="*/ 8356600 w 8356600"/>
              <a:gd name="connsiteY2" fmla="*/ 5965149 h 5965149"/>
            </a:gdLst>
            <a:ahLst/>
            <a:cxnLst>
              <a:cxn ang="0">
                <a:pos x="connsiteX0" y="connsiteY0"/>
              </a:cxn>
              <a:cxn ang="0">
                <a:pos x="connsiteX1" y="connsiteY1"/>
              </a:cxn>
              <a:cxn ang="0">
                <a:pos x="connsiteX2" y="connsiteY2"/>
              </a:cxn>
            </a:cxnLst>
            <a:rect l="l" t="t" r="r" b="b"/>
            <a:pathLst>
              <a:path w="8356600" h="5965149">
                <a:moveTo>
                  <a:pt x="0" y="0"/>
                </a:moveTo>
                <a:lnTo>
                  <a:pt x="8356600" y="0"/>
                </a:lnTo>
                <a:lnTo>
                  <a:pt x="8356600" y="5965149"/>
                </a:ln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811000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3526970"/>
            <a:ext cx="12192000" cy="3331029"/>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789207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3975100"/>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180825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6" name="Picture Placeholder 11"/>
          <p:cNvSpPr>
            <a:spLocks noGrp="1"/>
          </p:cNvSpPr>
          <p:nvPr>
            <p:ph type="pic" sz="quarter" idx="14"/>
          </p:nvPr>
        </p:nvSpPr>
        <p:spPr>
          <a:xfrm>
            <a:off x="3964403" y="1680062"/>
            <a:ext cx="3098011" cy="3128986"/>
          </a:xfrm>
          <a:prstGeom prst="ellipse">
            <a:avLst/>
          </a:prstGeom>
          <a:solidFill>
            <a:schemeClr val="bg1">
              <a:lumMod val="85000"/>
            </a:schemeClr>
          </a:solidFill>
          <a:ln w="38100">
            <a:noFill/>
          </a:ln>
        </p:spPr>
        <p:txBody>
          <a:bodyPr vert="horz" lIns="91440" tIns="45720" rIns="91440" bIns="45720" rtlCol="0">
            <a:normAutofit/>
          </a:bodyPr>
          <a:lstStyle>
            <a:lvl1pPr>
              <a:defRPr lang="en-US" sz="2000">
                <a:solidFill>
                  <a:schemeClr val="bg1">
                    <a:lumMod val="65000"/>
                  </a:schemeClr>
                </a:solidFill>
              </a:defRPr>
            </a:lvl1pPr>
          </a:lstStyle>
          <a:p>
            <a:pPr marL="0" lvl="0" indent="0">
              <a:buNone/>
            </a:pPr>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128840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 y="1778000"/>
            <a:ext cx="4572000" cy="5080000"/>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290080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8229600" cy="6007100"/>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503538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6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5695949" y="0"/>
            <a:ext cx="5654675" cy="6858000"/>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220502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958692" y="4482790"/>
            <a:ext cx="5919451" cy="1353624"/>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639040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grpSp>
        <p:nvGrpSpPr>
          <p:cNvPr id="4" name="Group 3"/>
          <p:cNvGrpSpPr/>
          <p:nvPr userDrawn="1"/>
        </p:nvGrpSpPr>
        <p:grpSpPr>
          <a:xfrm>
            <a:off x="-1830634" y="-1009718"/>
            <a:ext cx="8467331" cy="10016671"/>
            <a:chOff x="-1830634" y="-1009718"/>
            <a:chExt cx="8467331" cy="10016671"/>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634" y="-1009718"/>
              <a:ext cx="8467331" cy="10016671"/>
            </a:xfrm>
            <a:prstGeom prst="rect">
              <a:avLst/>
            </a:prstGeom>
            <a:effectLst/>
          </p:spPr>
        </p:pic>
        <p:sp>
          <p:nvSpPr>
            <p:cNvPr id="7" name="Rectangle 6"/>
            <p:cNvSpPr/>
            <p:nvPr/>
          </p:nvSpPr>
          <p:spPr>
            <a:xfrm>
              <a:off x="-94085" y="-72303"/>
              <a:ext cx="6116698" cy="8151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val="0"/>
                </a:ext>
              </a:extLst>
            </a:blip>
            <a:srcRect l="7088" t="9548" r="7843" b="86054"/>
            <a:stretch/>
          </p:blipFill>
          <p:spPr>
            <a:xfrm>
              <a:off x="-94085" y="-72304"/>
              <a:ext cx="6116698" cy="447290"/>
            </a:xfrm>
            <a:prstGeom prst="rect">
              <a:avLst/>
            </a:prstGeom>
          </p:spPr>
        </p:pic>
      </p:grpSp>
      <p:sp>
        <p:nvSpPr>
          <p:cNvPr id="11" name="Picture Placeholder 5"/>
          <p:cNvSpPr>
            <a:spLocks noGrp="1"/>
          </p:cNvSpPr>
          <p:nvPr>
            <p:ph type="pic" sz="quarter" idx="13"/>
          </p:nvPr>
        </p:nvSpPr>
        <p:spPr>
          <a:xfrm>
            <a:off x="-94085" y="374987"/>
            <a:ext cx="6116698" cy="2810832"/>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a:xfrm>
            <a:off x="6516914" y="365125"/>
            <a:ext cx="4836886"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12" name="Picture Placeholder 11"/>
          <p:cNvSpPr>
            <a:spLocks noGrp="1"/>
          </p:cNvSpPr>
          <p:nvPr>
            <p:ph type="pic" sz="quarter" idx="14"/>
          </p:nvPr>
        </p:nvSpPr>
        <p:spPr>
          <a:xfrm>
            <a:off x="4152801" y="3762518"/>
            <a:ext cx="1554580" cy="1554578"/>
          </a:xfrm>
          <a:prstGeom prst="ellipse">
            <a:avLst/>
          </a:prstGeom>
          <a:solidFill>
            <a:schemeClr val="bg1">
              <a:lumMod val="85000"/>
            </a:schemeClr>
          </a:solidFill>
          <a:ln w="38100">
            <a:solidFill>
              <a:schemeClr val="accent1"/>
            </a:solidFill>
          </a:ln>
        </p:spPr>
        <p:txBody>
          <a:bodyPr vert="horz" lIns="91440" tIns="45720" rIns="91440" bIns="45720" rtlCol="0">
            <a:normAutofit/>
          </a:bodyPr>
          <a:lstStyle>
            <a:lvl1pPr>
              <a:defRPr lang="en-US" sz="2000">
                <a:solidFill>
                  <a:schemeClr val="bg1">
                    <a:lumMod val="65000"/>
                  </a:schemeClr>
                </a:solidFill>
              </a:defRPr>
            </a:lvl1pPr>
          </a:lstStyle>
          <a:p>
            <a:pPr marL="0" lvl="0" indent="0">
              <a:buNone/>
            </a:pPr>
            <a:endParaRPr lang="en-US"/>
          </a:p>
        </p:txBody>
      </p:sp>
    </p:spTree>
    <p:extLst>
      <p:ext uri="{BB962C8B-B14F-4D97-AF65-F5344CB8AC3E}">
        <p14:creationId xmlns:p14="http://schemas.microsoft.com/office/powerpoint/2010/main" val="2063863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621907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1967794" y="1"/>
            <a:ext cx="10224206" cy="3236686"/>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a:xfrm>
            <a:off x="1967794" y="3236686"/>
            <a:ext cx="10224206" cy="1325563"/>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283250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7" name="Content Placeholder 6"/>
          <p:cNvSpPr>
            <a:spLocks noGrp="1"/>
          </p:cNvSpPr>
          <p:nvPr>
            <p:ph idx="1"/>
          </p:nvPr>
        </p:nvSpPr>
        <p:spPr>
          <a:xfrm>
            <a:off x="2" y="1936998"/>
            <a:ext cx="6400677" cy="4921002"/>
          </a:xfrm>
          <a:custGeom>
            <a:avLst/>
            <a:gdLst>
              <a:gd name="connsiteX0" fmla="*/ 0 w 6400677"/>
              <a:gd name="connsiteY0" fmla="*/ 0 h 4921002"/>
              <a:gd name="connsiteX1" fmla="*/ 2156744 w 6400677"/>
              <a:gd name="connsiteY1" fmla="*/ 0 h 4921002"/>
              <a:gd name="connsiteX2" fmla="*/ 4174195 w 6400677"/>
              <a:gd name="connsiteY2" fmla="*/ 0 h 4921002"/>
              <a:gd name="connsiteX3" fmla="*/ 4500414 w 6400677"/>
              <a:gd name="connsiteY3" fmla="*/ 0 h 4921002"/>
              <a:gd name="connsiteX4" fmla="*/ 6400677 w 6400677"/>
              <a:gd name="connsiteY4" fmla="*/ 4921002 h 4921002"/>
              <a:gd name="connsiteX5" fmla="*/ 4174195 w 6400677"/>
              <a:gd name="connsiteY5" fmla="*/ 4921002 h 4921002"/>
              <a:gd name="connsiteX6" fmla="*/ 4057008 w 6400677"/>
              <a:gd name="connsiteY6" fmla="*/ 4921002 h 4921002"/>
              <a:gd name="connsiteX7" fmla="*/ 0 w 6400677"/>
              <a:gd name="connsiteY7" fmla="*/ 4921002 h 492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0677" h="4921002">
                <a:moveTo>
                  <a:pt x="0" y="0"/>
                </a:moveTo>
                <a:lnTo>
                  <a:pt x="2156744" y="0"/>
                </a:lnTo>
                <a:lnTo>
                  <a:pt x="4174195" y="0"/>
                </a:lnTo>
                <a:lnTo>
                  <a:pt x="4500414" y="0"/>
                </a:lnTo>
                <a:lnTo>
                  <a:pt x="6400677" y="4921002"/>
                </a:lnTo>
                <a:lnTo>
                  <a:pt x="4174195" y="4921002"/>
                </a:lnTo>
                <a:lnTo>
                  <a:pt x="4057008" y="4921002"/>
                </a:lnTo>
                <a:lnTo>
                  <a:pt x="0" y="4921002"/>
                </a:lnTo>
                <a:close/>
              </a:path>
            </a:pathLst>
          </a:custGeom>
        </p:spPr>
        <p:txBody>
          <a:bodyPr wrap="square">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833310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024821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grpSp>
        <p:nvGrpSpPr>
          <p:cNvPr id="3" name="Group 2"/>
          <p:cNvGrpSpPr/>
          <p:nvPr userDrawn="1"/>
        </p:nvGrpSpPr>
        <p:grpSpPr>
          <a:xfrm>
            <a:off x="-110315" y="-141204"/>
            <a:ext cx="1197076" cy="506329"/>
            <a:chOff x="-110315" y="-141204"/>
            <a:chExt cx="1656388" cy="700605"/>
          </a:xfrm>
        </p:grpSpPr>
        <p:sp>
          <p:nvSpPr>
            <p:cNvPr id="5" name="Freeform 4"/>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07669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grpSp>
        <p:nvGrpSpPr>
          <p:cNvPr id="3" name="Group 2"/>
          <p:cNvGrpSpPr/>
          <p:nvPr userDrawn="1"/>
        </p:nvGrpSpPr>
        <p:grpSpPr>
          <a:xfrm>
            <a:off x="-110315" y="-141204"/>
            <a:ext cx="1197076" cy="506329"/>
            <a:chOff x="-110315" y="-141204"/>
            <a:chExt cx="1656388" cy="700605"/>
          </a:xfrm>
        </p:grpSpPr>
        <p:sp>
          <p:nvSpPr>
            <p:cNvPr id="5" name="Freeform 4"/>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798502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15344813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62_Title Only">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430943" y="1425158"/>
            <a:ext cx="5261627" cy="4235115"/>
          </a:xfrm>
          <a:custGeom>
            <a:avLst/>
            <a:gdLst>
              <a:gd name="connsiteX0" fmla="*/ 2630814 w 5261627"/>
              <a:gd name="connsiteY0" fmla="*/ 0 h 4235115"/>
              <a:gd name="connsiteX1" fmla="*/ 5261627 w 5261627"/>
              <a:gd name="connsiteY1" fmla="*/ 4235115 h 4235115"/>
              <a:gd name="connsiteX2" fmla="*/ 0 w 5261627"/>
              <a:gd name="connsiteY2" fmla="*/ 4235115 h 4235115"/>
            </a:gdLst>
            <a:ahLst/>
            <a:cxnLst>
              <a:cxn ang="0">
                <a:pos x="connsiteX0" y="connsiteY0"/>
              </a:cxn>
              <a:cxn ang="0">
                <a:pos x="connsiteX1" y="connsiteY1"/>
              </a:cxn>
              <a:cxn ang="0">
                <a:pos x="connsiteX2" y="connsiteY2"/>
              </a:cxn>
            </a:cxnLst>
            <a:rect l="l" t="t" r="r" b="b"/>
            <a:pathLst>
              <a:path w="5261627" h="4235115">
                <a:moveTo>
                  <a:pt x="2630814" y="0"/>
                </a:moveTo>
                <a:lnTo>
                  <a:pt x="5261627" y="4235115"/>
                </a:lnTo>
                <a:lnTo>
                  <a:pt x="0" y="4235115"/>
                </a:lnTo>
                <a:close/>
              </a:path>
            </a:pathLst>
          </a:custGeom>
          <a:solidFill>
            <a:schemeClr val="bg1"/>
          </a:solidFill>
          <a:ln>
            <a:noFill/>
          </a:ln>
          <a:effectLst>
            <a:outerShdw blurRad="152400" dist="317500" dir="5400000" sx="90000" sy="-19000" rotWithShape="0">
              <a:prstClr val="black">
                <a:alpha val="15000"/>
              </a:prstClr>
            </a:outerShdw>
          </a:effectLst>
        </p:spPr>
        <p:txBody>
          <a:bodyPr lIns="0" tIns="0" rIns="0" bIns="0" anchor="ctr"/>
          <a:lstStyle>
            <a:lvl1pPr marL="0" indent="0" algn="ctr">
              <a:buNone/>
              <a:defRPr lang="en-US" sz="2000">
                <a:solidFill>
                  <a:schemeClr val="tx1">
                    <a:lumMod val="75000"/>
                    <a:lumOff val="25000"/>
                  </a:schemeClr>
                </a:solidFill>
                <a:effectLst/>
                <a:latin typeface="+mn-lt"/>
              </a:defRPr>
            </a:lvl1pPr>
          </a:lstStyle>
          <a:p>
            <a:pPr marL="0" lvl="0" defTabSz="292086"/>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1443287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9_Title Only">
    <p:spTree>
      <p:nvGrpSpPr>
        <p:cNvPr id="1" name=""/>
        <p:cNvGrpSpPr/>
        <p:nvPr/>
      </p:nvGrpSpPr>
      <p:grpSpPr>
        <a:xfrm>
          <a:off x="0" y="0"/>
          <a:ext cx="0" cy="0"/>
          <a:chOff x="0" y="0"/>
          <a:chExt cx="0" cy="0"/>
        </a:xfrm>
      </p:grpSpPr>
      <p:sp>
        <p:nvSpPr>
          <p:cNvPr id="9" name="Picture Placeholder 5"/>
          <p:cNvSpPr>
            <a:spLocks noGrp="1"/>
          </p:cNvSpPr>
          <p:nvPr>
            <p:ph type="pic" sz="quarter" idx="14"/>
          </p:nvPr>
        </p:nvSpPr>
        <p:spPr>
          <a:xfrm>
            <a:off x="0" y="0"/>
            <a:ext cx="12192000" cy="5981700"/>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314576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Title Only">
    <p:spTree>
      <p:nvGrpSpPr>
        <p:cNvPr id="1" name=""/>
        <p:cNvGrpSpPr/>
        <p:nvPr/>
      </p:nvGrpSpPr>
      <p:grpSpPr>
        <a:xfrm>
          <a:off x="0" y="0"/>
          <a:ext cx="0" cy="0"/>
          <a:chOff x="0" y="0"/>
          <a:chExt cx="0" cy="0"/>
        </a:xfrm>
      </p:grpSpPr>
      <p:sp>
        <p:nvSpPr>
          <p:cNvPr id="10" name="Picture Placeholder 5"/>
          <p:cNvSpPr>
            <a:spLocks noGrp="1"/>
          </p:cNvSpPr>
          <p:nvPr>
            <p:ph type="pic" sz="quarter" idx="14"/>
          </p:nvPr>
        </p:nvSpPr>
        <p:spPr>
          <a:xfrm>
            <a:off x="1436541" y="1225643"/>
            <a:ext cx="4454646" cy="2388415"/>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a:xfrm>
            <a:off x="6261100" y="365125"/>
            <a:ext cx="5092700" cy="1325563"/>
          </a:xfrm>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1712980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6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705" y="550717"/>
            <a:ext cx="4948124" cy="2845625"/>
          </a:xfrm>
          <a:prstGeom prst="rect">
            <a:avLst/>
          </a:prstGeom>
        </p:spPr>
      </p:pic>
      <p:sp>
        <p:nvSpPr>
          <p:cNvPr id="10" name="Picture Placeholder 5"/>
          <p:cNvSpPr>
            <a:spLocks noGrp="1"/>
          </p:cNvSpPr>
          <p:nvPr>
            <p:ph type="pic" sz="quarter" idx="14"/>
          </p:nvPr>
        </p:nvSpPr>
        <p:spPr>
          <a:xfrm>
            <a:off x="974765" y="743292"/>
            <a:ext cx="3711535" cy="2319947"/>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a:xfrm>
            <a:off x="5080000" y="365125"/>
            <a:ext cx="6273800" cy="1325563"/>
          </a:xfrm>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96181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0934763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23_Title Only">
    <p:spTree>
      <p:nvGrpSpPr>
        <p:cNvPr id="1" name=""/>
        <p:cNvGrpSpPr/>
        <p:nvPr/>
      </p:nvGrpSpPr>
      <p:grpSpPr>
        <a:xfrm>
          <a:off x="0" y="0"/>
          <a:ext cx="0" cy="0"/>
          <a:chOff x="0" y="0"/>
          <a:chExt cx="0" cy="0"/>
        </a:xfrm>
      </p:grpSpPr>
      <p:sp>
        <p:nvSpPr>
          <p:cNvPr id="8" name="Rectangle 7"/>
          <p:cNvSpPr/>
          <p:nvPr userDrawn="1"/>
        </p:nvSpPr>
        <p:spPr>
          <a:xfrm>
            <a:off x="0" y="0"/>
            <a:ext cx="12192000" cy="424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0" y="2631793"/>
            <a:ext cx="12191999" cy="1748277"/>
            <a:chOff x="947738" y="3194420"/>
            <a:chExt cx="7421562" cy="602088"/>
          </a:xfrm>
          <a:solidFill>
            <a:schemeClr val="bg1"/>
          </a:solidFill>
        </p:grpSpPr>
        <p:sp>
          <p:nvSpPr>
            <p:cNvPr id="10" name="Freeform 9"/>
            <p:cNvSpPr>
              <a:spLocks/>
            </p:cNvSpPr>
            <p:nvPr/>
          </p:nvSpPr>
          <p:spPr bwMode="auto">
            <a:xfrm>
              <a:off x="4648200" y="3380583"/>
              <a:ext cx="3721100" cy="415925"/>
            </a:xfrm>
            <a:custGeom>
              <a:avLst/>
              <a:gdLst>
                <a:gd name="T0" fmla="*/ 2273 w 2344"/>
                <a:gd name="T1" fmla="*/ 189 h 262"/>
                <a:gd name="T2" fmla="*/ 2153 w 2344"/>
                <a:gd name="T3" fmla="*/ 189 h 262"/>
                <a:gd name="T4" fmla="*/ 2035 w 2344"/>
                <a:gd name="T5" fmla="*/ 172 h 262"/>
                <a:gd name="T6" fmla="*/ 1998 w 2344"/>
                <a:gd name="T7" fmla="*/ 177 h 262"/>
                <a:gd name="T8" fmla="*/ 1939 w 2344"/>
                <a:gd name="T9" fmla="*/ 165 h 262"/>
                <a:gd name="T10" fmla="*/ 1844 w 2344"/>
                <a:gd name="T11" fmla="*/ 172 h 262"/>
                <a:gd name="T12" fmla="*/ 1797 w 2344"/>
                <a:gd name="T13" fmla="*/ 177 h 262"/>
                <a:gd name="T14" fmla="*/ 1736 w 2344"/>
                <a:gd name="T15" fmla="*/ 165 h 262"/>
                <a:gd name="T16" fmla="*/ 1677 w 2344"/>
                <a:gd name="T17" fmla="*/ 142 h 262"/>
                <a:gd name="T18" fmla="*/ 1630 w 2344"/>
                <a:gd name="T19" fmla="*/ 154 h 262"/>
                <a:gd name="T20" fmla="*/ 1607 w 2344"/>
                <a:gd name="T21" fmla="*/ 154 h 262"/>
                <a:gd name="T22" fmla="*/ 1510 w 2344"/>
                <a:gd name="T23" fmla="*/ 165 h 262"/>
                <a:gd name="T24" fmla="*/ 1439 w 2344"/>
                <a:gd name="T25" fmla="*/ 154 h 262"/>
                <a:gd name="T26" fmla="*/ 1404 w 2344"/>
                <a:gd name="T27" fmla="*/ 165 h 262"/>
                <a:gd name="T28" fmla="*/ 1350 w 2344"/>
                <a:gd name="T29" fmla="*/ 154 h 262"/>
                <a:gd name="T30" fmla="*/ 1298 w 2344"/>
                <a:gd name="T31" fmla="*/ 142 h 262"/>
                <a:gd name="T32" fmla="*/ 1274 w 2344"/>
                <a:gd name="T33" fmla="*/ 165 h 262"/>
                <a:gd name="T34" fmla="*/ 1201 w 2344"/>
                <a:gd name="T35" fmla="*/ 154 h 262"/>
                <a:gd name="T36" fmla="*/ 1142 w 2344"/>
                <a:gd name="T37" fmla="*/ 165 h 262"/>
                <a:gd name="T38" fmla="*/ 1107 w 2344"/>
                <a:gd name="T39" fmla="*/ 165 h 262"/>
                <a:gd name="T40" fmla="*/ 1048 w 2344"/>
                <a:gd name="T41" fmla="*/ 149 h 262"/>
                <a:gd name="T42" fmla="*/ 940 w 2344"/>
                <a:gd name="T43" fmla="*/ 106 h 262"/>
                <a:gd name="T44" fmla="*/ 928 w 2344"/>
                <a:gd name="T45" fmla="*/ 95 h 262"/>
                <a:gd name="T46" fmla="*/ 869 w 2344"/>
                <a:gd name="T47" fmla="*/ 73 h 262"/>
                <a:gd name="T48" fmla="*/ 822 w 2344"/>
                <a:gd name="T49" fmla="*/ 59 h 262"/>
                <a:gd name="T50" fmla="*/ 784 w 2344"/>
                <a:gd name="T51" fmla="*/ 59 h 262"/>
                <a:gd name="T52" fmla="*/ 737 w 2344"/>
                <a:gd name="T53" fmla="*/ 69 h 262"/>
                <a:gd name="T54" fmla="*/ 690 w 2344"/>
                <a:gd name="T55" fmla="*/ 71 h 262"/>
                <a:gd name="T56" fmla="*/ 596 w 2344"/>
                <a:gd name="T57" fmla="*/ 71 h 262"/>
                <a:gd name="T58" fmla="*/ 560 w 2344"/>
                <a:gd name="T59" fmla="*/ 69 h 262"/>
                <a:gd name="T60" fmla="*/ 537 w 2344"/>
                <a:gd name="T61" fmla="*/ 83 h 262"/>
                <a:gd name="T62" fmla="*/ 499 w 2344"/>
                <a:gd name="T63" fmla="*/ 83 h 262"/>
                <a:gd name="T64" fmla="*/ 440 w 2344"/>
                <a:gd name="T65" fmla="*/ 3 h 262"/>
                <a:gd name="T66" fmla="*/ 428 w 2344"/>
                <a:gd name="T67" fmla="*/ 64 h 262"/>
                <a:gd name="T68" fmla="*/ 386 w 2344"/>
                <a:gd name="T69" fmla="*/ 106 h 262"/>
                <a:gd name="T70" fmla="*/ 381 w 2344"/>
                <a:gd name="T71" fmla="*/ 36 h 262"/>
                <a:gd name="T72" fmla="*/ 358 w 2344"/>
                <a:gd name="T73" fmla="*/ 12 h 262"/>
                <a:gd name="T74" fmla="*/ 292 w 2344"/>
                <a:gd name="T75" fmla="*/ 24 h 262"/>
                <a:gd name="T76" fmla="*/ 249 w 2344"/>
                <a:gd name="T77" fmla="*/ 154 h 262"/>
                <a:gd name="T78" fmla="*/ 238 w 2344"/>
                <a:gd name="T79" fmla="*/ 106 h 262"/>
                <a:gd name="T80" fmla="*/ 167 w 2344"/>
                <a:gd name="T81" fmla="*/ 106 h 262"/>
                <a:gd name="T82" fmla="*/ 148 w 2344"/>
                <a:gd name="T83" fmla="*/ 130 h 262"/>
                <a:gd name="T84" fmla="*/ 120 w 2344"/>
                <a:gd name="T85" fmla="*/ 130 h 262"/>
                <a:gd name="T86" fmla="*/ 108 w 2344"/>
                <a:gd name="T87" fmla="*/ 71 h 262"/>
                <a:gd name="T88" fmla="*/ 73 w 2344"/>
                <a:gd name="T89" fmla="*/ 48 h 262"/>
                <a:gd name="T90" fmla="*/ 0 w 2344"/>
                <a:gd name="T91" fmla="*/ 12 h 262"/>
                <a:gd name="T92" fmla="*/ 108 w 2344"/>
                <a:gd name="T93" fmla="*/ 262 h 262"/>
                <a:gd name="T94" fmla="*/ 238 w 2344"/>
                <a:gd name="T95" fmla="*/ 262 h 262"/>
                <a:gd name="T96" fmla="*/ 381 w 2344"/>
                <a:gd name="T97" fmla="*/ 262 h 262"/>
                <a:gd name="T98" fmla="*/ 511 w 2344"/>
                <a:gd name="T99" fmla="*/ 262 h 262"/>
                <a:gd name="T100" fmla="*/ 655 w 2344"/>
                <a:gd name="T101" fmla="*/ 262 h 262"/>
                <a:gd name="T102" fmla="*/ 787 w 2344"/>
                <a:gd name="T103" fmla="*/ 262 h 262"/>
                <a:gd name="T104" fmla="*/ 928 w 2344"/>
                <a:gd name="T105" fmla="*/ 262 h 262"/>
                <a:gd name="T106" fmla="*/ 1060 w 2344"/>
                <a:gd name="T107" fmla="*/ 262 h 262"/>
                <a:gd name="T108" fmla="*/ 1201 w 2344"/>
                <a:gd name="T109" fmla="*/ 262 h 262"/>
                <a:gd name="T110" fmla="*/ 1333 w 2344"/>
                <a:gd name="T111" fmla="*/ 262 h 262"/>
                <a:gd name="T112" fmla="*/ 1475 w 2344"/>
                <a:gd name="T113" fmla="*/ 262 h 262"/>
                <a:gd name="T114" fmla="*/ 1607 w 2344"/>
                <a:gd name="T115" fmla="*/ 262 h 262"/>
                <a:gd name="T116" fmla="*/ 1748 w 2344"/>
                <a:gd name="T117" fmla="*/ 262 h 262"/>
                <a:gd name="T118" fmla="*/ 1880 w 2344"/>
                <a:gd name="T119" fmla="*/ 262 h 262"/>
                <a:gd name="T120" fmla="*/ 2024 w 2344"/>
                <a:gd name="T121" fmla="*/ 262 h 262"/>
                <a:gd name="T122" fmla="*/ 2153 w 2344"/>
                <a:gd name="T123" fmla="*/ 262 h 262"/>
                <a:gd name="T124" fmla="*/ 2320 w 2344"/>
                <a:gd name="T12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4" h="262">
                  <a:moveTo>
                    <a:pt x="2320" y="201"/>
                  </a:moveTo>
                  <a:lnTo>
                    <a:pt x="2320" y="201"/>
                  </a:lnTo>
                  <a:lnTo>
                    <a:pt x="2320" y="196"/>
                  </a:lnTo>
                  <a:lnTo>
                    <a:pt x="2320" y="191"/>
                  </a:lnTo>
                  <a:lnTo>
                    <a:pt x="2320" y="189"/>
                  </a:lnTo>
                  <a:lnTo>
                    <a:pt x="2320" y="189"/>
                  </a:lnTo>
                  <a:lnTo>
                    <a:pt x="2313" y="189"/>
                  </a:lnTo>
                  <a:lnTo>
                    <a:pt x="2309" y="189"/>
                  </a:lnTo>
                  <a:lnTo>
                    <a:pt x="2309" y="189"/>
                  </a:lnTo>
                  <a:lnTo>
                    <a:pt x="2297" y="189"/>
                  </a:lnTo>
                  <a:lnTo>
                    <a:pt x="2297" y="189"/>
                  </a:lnTo>
                  <a:lnTo>
                    <a:pt x="2285" y="189"/>
                  </a:lnTo>
                  <a:lnTo>
                    <a:pt x="2285" y="189"/>
                  </a:lnTo>
                  <a:lnTo>
                    <a:pt x="2273" y="189"/>
                  </a:lnTo>
                  <a:lnTo>
                    <a:pt x="2273" y="189"/>
                  </a:lnTo>
                  <a:lnTo>
                    <a:pt x="2262" y="189"/>
                  </a:lnTo>
                  <a:lnTo>
                    <a:pt x="2262" y="189"/>
                  </a:lnTo>
                  <a:lnTo>
                    <a:pt x="2250" y="189"/>
                  </a:lnTo>
                  <a:lnTo>
                    <a:pt x="2250" y="189"/>
                  </a:lnTo>
                  <a:lnTo>
                    <a:pt x="2224" y="189"/>
                  </a:lnTo>
                  <a:lnTo>
                    <a:pt x="2224" y="189"/>
                  </a:lnTo>
                  <a:lnTo>
                    <a:pt x="2200" y="189"/>
                  </a:lnTo>
                  <a:lnTo>
                    <a:pt x="2200" y="189"/>
                  </a:lnTo>
                  <a:lnTo>
                    <a:pt x="2188" y="189"/>
                  </a:lnTo>
                  <a:lnTo>
                    <a:pt x="2188" y="189"/>
                  </a:lnTo>
                  <a:lnTo>
                    <a:pt x="2165" y="189"/>
                  </a:lnTo>
                  <a:lnTo>
                    <a:pt x="2165" y="189"/>
                  </a:lnTo>
                  <a:lnTo>
                    <a:pt x="2153" y="189"/>
                  </a:lnTo>
                  <a:lnTo>
                    <a:pt x="2153" y="189"/>
                  </a:lnTo>
                  <a:lnTo>
                    <a:pt x="2130" y="189"/>
                  </a:lnTo>
                  <a:lnTo>
                    <a:pt x="2130" y="189"/>
                  </a:lnTo>
                  <a:lnTo>
                    <a:pt x="2118" y="189"/>
                  </a:lnTo>
                  <a:lnTo>
                    <a:pt x="2118" y="189"/>
                  </a:lnTo>
                  <a:lnTo>
                    <a:pt x="2094" y="189"/>
                  </a:lnTo>
                  <a:lnTo>
                    <a:pt x="2094" y="189"/>
                  </a:lnTo>
                  <a:lnTo>
                    <a:pt x="2047" y="189"/>
                  </a:lnTo>
                  <a:lnTo>
                    <a:pt x="2047" y="189"/>
                  </a:lnTo>
                  <a:lnTo>
                    <a:pt x="2035" y="189"/>
                  </a:lnTo>
                  <a:lnTo>
                    <a:pt x="2035" y="189"/>
                  </a:lnTo>
                  <a:lnTo>
                    <a:pt x="2035" y="177"/>
                  </a:lnTo>
                  <a:lnTo>
                    <a:pt x="2035" y="177"/>
                  </a:lnTo>
                  <a:lnTo>
                    <a:pt x="2035" y="172"/>
                  </a:lnTo>
                  <a:lnTo>
                    <a:pt x="2035" y="165"/>
                  </a:lnTo>
                  <a:lnTo>
                    <a:pt x="2035" y="165"/>
                  </a:lnTo>
                  <a:lnTo>
                    <a:pt x="2028" y="165"/>
                  </a:lnTo>
                  <a:lnTo>
                    <a:pt x="2024" y="165"/>
                  </a:lnTo>
                  <a:lnTo>
                    <a:pt x="2024" y="165"/>
                  </a:lnTo>
                  <a:lnTo>
                    <a:pt x="2012" y="165"/>
                  </a:lnTo>
                  <a:lnTo>
                    <a:pt x="2012" y="165"/>
                  </a:lnTo>
                  <a:lnTo>
                    <a:pt x="2005" y="165"/>
                  </a:lnTo>
                  <a:lnTo>
                    <a:pt x="1998" y="165"/>
                  </a:lnTo>
                  <a:lnTo>
                    <a:pt x="1998" y="165"/>
                  </a:lnTo>
                  <a:lnTo>
                    <a:pt x="1998" y="168"/>
                  </a:lnTo>
                  <a:lnTo>
                    <a:pt x="1998" y="172"/>
                  </a:lnTo>
                  <a:lnTo>
                    <a:pt x="1998" y="177"/>
                  </a:lnTo>
                  <a:lnTo>
                    <a:pt x="1998" y="177"/>
                  </a:lnTo>
                  <a:lnTo>
                    <a:pt x="1993" y="180"/>
                  </a:lnTo>
                  <a:lnTo>
                    <a:pt x="1986" y="177"/>
                  </a:lnTo>
                  <a:lnTo>
                    <a:pt x="1986" y="177"/>
                  </a:lnTo>
                  <a:lnTo>
                    <a:pt x="1986" y="165"/>
                  </a:lnTo>
                  <a:lnTo>
                    <a:pt x="1986" y="165"/>
                  </a:lnTo>
                  <a:lnTo>
                    <a:pt x="1981" y="165"/>
                  </a:lnTo>
                  <a:lnTo>
                    <a:pt x="1974" y="165"/>
                  </a:lnTo>
                  <a:lnTo>
                    <a:pt x="1974" y="165"/>
                  </a:lnTo>
                  <a:lnTo>
                    <a:pt x="1962" y="165"/>
                  </a:lnTo>
                  <a:lnTo>
                    <a:pt x="1962" y="165"/>
                  </a:lnTo>
                  <a:lnTo>
                    <a:pt x="1951" y="165"/>
                  </a:lnTo>
                  <a:lnTo>
                    <a:pt x="1951" y="165"/>
                  </a:lnTo>
                  <a:lnTo>
                    <a:pt x="1939" y="165"/>
                  </a:lnTo>
                  <a:lnTo>
                    <a:pt x="1939" y="165"/>
                  </a:lnTo>
                  <a:lnTo>
                    <a:pt x="1934" y="165"/>
                  </a:lnTo>
                  <a:lnTo>
                    <a:pt x="1927" y="165"/>
                  </a:lnTo>
                  <a:lnTo>
                    <a:pt x="1927" y="165"/>
                  </a:lnTo>
                  <a:lnTo>
                    <a:pt x="1927" y="168"/>
                  </a:lnTo>
                  <a:lnTo>
                    <a:pt x="1927" y="172"/>
                  </a:lnTo>
                  <a:lnTo>
                    <a:pt x="1927" y="177"/>
                  </a:lnTo>
                  <a:lnTo>
                    <a:pt x="1927" y="177"/>
                  </a:lnTo>
                  <a:lnTo>
                    <a:pt x="1915" y="177"/>
                  </a:lnTo>
                  <a:lnTo>
                    <a:pt x="1915" y="177"/>
                  </a:lnTo>
                  <a:lnTo>
                    <a:pt x="1892" y="177"/>
                  </a:lnTo>
                  <a:lnTo>
                    <a:pt x="1892" y="177"/>
                  </a:lnTo>
                  <a:lnTo>
                    <a:pt x="1844" y="177"/>
                  </a:lnTo>
                  <a:lnTo>
                    <a:pt x="1844" y="177"/>
                  </a:lnTo>
                  <a:lnTo>
                    <a:pt x="1844" y="172"/>
                  </a:lnTo>
                  <a:lnTo>
                    <a:pt x="1844" y="168"/>
                  </a:lnTo>
                  <a:lnTo>
                    <a:pt x="1844" y="165"/>
                  </a:lnTo>
                  <a:lnTo>
                    <a:pt x="1844" y="165"/>
                  </a:lnTo>
                  <a:lnTo>
                    <a:pt x="1837" y="165"/>
                  </a:lnTo>
                  <a:lnTo>
                    <a:pt x="1833" y="165"/>
                  </a:lnTo>
                  <a:lnTo>
                    <a:pt x="1833" y="165"/>
                  </a:lnTo>
                  <a:lnTo>
                    <a:pt x="1821" y="165"/>
                  </a:lnTo>
                  <a:lnTo>
                    <a:pt x="1821" y="165"/>
                  </a:lnTo>
                  <a:lnTo>
                    <a:pt x="1821" y="177"/>
                  </a:lnTo>
                  <a:lnTo>
                    <a:pt x="1821" y="177"/>
                  </a:lnTo>
                  <a:lnTo>
                    <a:pt x="1809" y="177"/>
                  </a:lnTo>
                  <a:lnTo>
                    <a:pt x="1809" y="177"/>
                  </a:lnTo>
                  <a:lnTo>
                    <a:pt x="1797" y="177"/>
                  </a:lnTo>
                  <a:lnTo>
                    <a:pt x="1797" y="177"/>
                  </a:lnTo>
                  <a:lnTo>
                    <a:pt x="1774" y="177"/>
                  </a:lnTo>
                  <a:lnTo>
                    <a:pt x="1774" y="177"/>
                  </a:lnTo>
                  <a:lnTo>
                    <a:pt x="1774" y="172"/>
                  </a:lnTo>
                  <a:lnTo>
                    <a:pt x="1774" y="165"/>
                  </a:lnTo>
                  <a:lnTo>
                    <a:pt x="1774" y="165"/>
                  </a:lnTo>
                  <a:lnTo>
                    <a:pt x="1767" y="165"/>
                  </a:lnTo>
                  <a:lnTo>
                    <a:pt x="1762" y="165"/>
                  </a:lnTo>
                  <a:lnTo>
                    <a:pt x="1762" y="165"/>
                  </a:lnTo>
                  <a:lnTo>
                    <a:pt x="1755" y="168"/>
                  </a:lnTo>
                  <a:lnTo>
                    <a:pt x="1748" y="165"/>
                  </a:lnTo>
                  <a:lnTo>
                    <a:pt x="1748" y="165"/>
                  </a:lnTo>
                  <a:lnTo>
                    <a:pt x="1743" y="165"/>
                  </a:lnTo>
                  <a:lnTo>
                    <a:pt x="1736" y="165"/>
                  </a:lnTo>
                  <a:lnTo>
                    <a:pt x="1736" y="165"/>
                  </a:lnTo>
                  <a:lnTo>
                    <a:pt x="1731" y="168"/>
                  </a:lnTo>
                  <a:lnTo>
                    <a:pt x="1724" y="165"/>
                  </a:lnTo>
                  <a:lnTo>
                    <a:pt x="1724" y="165"/>
                  </a:lnTo>
                  <a:lnTo>
                    <a:pt x="1724" y="161"/>
                  </a:lnTo>
                  <a:lnTo>
                    <a:pt x="1724" y="154"/>
                  </a:lnTo>
                  <a:lnTo>
                    <a:pt x="1724" y="154"/>
                  </a:lnTo>
                  <a:lnTo>
                    <a:pt x="1724" y="142"/>
                  </a:lnTo>
                  <a:lnTo>
                    <a:pt x="1724" y="142"/>
                  </a:lnTo>
                  <a:lnTo>
                    <a:pt x="1701" y="142"/>
                  </a:lnTo>
                  <a:lnTo>
                    <a:pt x="1701" y="142"/>
                  </a:lnTo>
                  <a:lnTo>
                    <a:pt x="1689" y="142"/>
                  </a:lnTo>
                  <a:lnTo>
                    <a:pt x="1689" y="142"/>
                  </a:lnTo>
                  <a:lnTo>
                    <a:pt x="1684" y="142"/>
                  </a:lnTo>
                  <a:lnTo>
                    <a:pt x="1677" y="142"/>
                  </a:lnTo>
                  <a:lnTo>
                    <a:pt x="1677" y="142"/>
                  </a:lnTo>
                  <a:lnTo>
                    <a:pt x="1677" y="149"/>
                  </a:lnTo>
                  <a:lnTo>
                    <a:pt x="1677" y="154"/>
                  </a:lnTo>
                  <a:lnTo>
                    <a:pt x="1677" y="154"/>
                  </a:lnTo>
                  <a:lnTo>
                    <a:pt x="1672" y="154"/>
                  </a:lnTo>
                  <a:lnTo>
                    <a:pt x="1665" y="154"/>
                  </a:lnTo>
                  <a:lnTo>
                    <a:pt x="1665" y="154"/>
                  </a:lnTo>
                  <a:lnTo>
                    <a:pt x="1654" y="154"/>
                  </a:lnTo>
                  <a:lnTo>
                    <a:pt x="1654" y="154"/>
                  </a:lnTo>
                  <a:lnTo>
                    <a:pt x="1642" y="154"/>
                  </a:lnTo>
                  <a:lnTo>
                    <a:pt x="1642" y="154"/>
                  </a:lnTo>
                  <a:lnTo>
                    <a:pt x="1635" y="154"/>
                  </a:lnTo>
                  <a:lnTo>
                    <a:pt x="1630" y="154"/>
                  </a:lnTo>
                  <a:lnTo>
                    <a:pt x="1630" y="154"/>
                  </a:lnTo>
                  <a:lnTo>
                    <a:pt x="1630" y="151"/>
                  </a:lnTo>
                  <a:lnTo>
                    <a:pt x="1630" y="149"/>
                  </a:lnTo>
                  <a:lnTo>
                    <a:pt x="1630" y="142"/>
                  </a:lnTo>
                  <a:lnTo>
                    <a:pt x="1630" y="142"/>
                  </a:lnTo>
                  <a:lnTo>
                    <a:pt x="1628" y="142"/>
                  </a:lnTo>
                  <a:lnTo>
                    <a:pt x="1625" y="142"/>
                  </a:lnTo>
                  <a:lnTo>
                    <a:pt x="1618" y="142"/>
                  </a:lnTo>
                  <a:lnTo>
                    <a:pt x="1618" y="142"/>
                  </a:lnTo>
                  <a:lnTo>
                    <a:pt x="1618" y="149"/>
                  </a:lnTo>
                  <a:lnTo>
                    <a:pt x="1618" y="154"/>
                  </a:lnTo>
                  <a:lnTo>
                    <a:pt x="1618" y="154"/>
                  </a:lnTo>
                  <a:lnTo>
                    <a:pt x="1614" y="154"/>
                  </a:lnTo>
                  <a:lnTo>
                    <a:pt x="1607" y="154"/>
                  </a:lnTo>
                  <a:lnTo>
                    <a:pt x="1607" y="154"/>
                  </a:lnTo>
                  <a:lnTo>
                    <a:pt x="1595" y="154"/>
                  </a:lnTo>
                  <a:lnTo>
                    <a:pt x="1595" y="154"/>
                  </a:lnTo>
                  <a:lnTo>
                    <a:pt x="1583" y="154"/>
                  </a:lnTo>
                  <a:lnTo>
                    <a:pt x="1583" y="154"/>
                  </a:lnTo>
                  <a:lnTo>
                    <a:pt x="1571" y="154"/>
                  </a:lnTo>
                  <a:lnTo>
                    <a:pt x="1571" y="154"/>
                  </a:lnTo>
                  <a:lnTo>
                    <a:pt x="1564" y="154"/>
                  </a:lnTo>
                  <a:lnTo>
                    <a:pt x="1559" y="154"/>
                  </a:lnTo>
                  <a:lnTo>
                    <a:pt x="1559" y="154"/>
                  </a:lnTo>
                  <a:lnTo>
                    <a:pt x="1557" y="156"/>
                  </a:lnTo>
                  <a:lnTo>
                    <a:pt x="1559" y="161"/>
                  </a:lnTo>
                  <a:lnTo>
                    <a:pt x="1559" y="165"/>
                  </a:lnTo>
                  <a:lnTo>
                    <a:pt x="1559" y="165"/>
                  </a:lnTo>
                  <a:lnTo>
                    <a:pt x="1510" y="165"/>
                  </a:lnTo>
                  <a:lnTo>
                    <a:pt x="1510" y="165"/>
                  </a:lnTo>
                  <a:lnTo>
                    <a:pt x="1498" y="165"/>
                  </a:lnTo>
                  <a:lnTo>
                    <a:pt x="1498" y="165"/>
                  </a:lnTo>
                  <a:lnTo>
                    <a:pt x="1475" y="165"/>
                  </a:lnTo>
                  <a:lnTo>
                    <a:pt x="1475" y="165"/>
                  </a:lnTo>
                  <a:lnTo>
                    <a:pt x="1475" y="161"/>
                  </a:lnTo>
                  <a:lnTo>
                    <a:pt x="1477" y="156"/>
                  </a:lnTo>
                  <a:lnTo>
                    <a:pt x="1475" y="154"/>
                  </a:lnTo>
                  <a:lnTo>
                    <a:pt x="1475" y="154"/>
                  </a:lnTo>
                  <a:lnTo>
                    <a:pt x="1463" y="154"/>
                  </a:lnTo>
                  <a:lnTo>
                    <a:pt x="1463" y="154"/>
                  </a:lnTo>
                  <a:lnTo>
                    <a:pt x="1451" y="154"/>
                  </a:lnTo>
                  <a:lnTo>
                    <a:pt x="1451" y="154"/>
                  </a:lnTo>
                  <a:lnTo>
                    <a:pt x="1439" y="154"/>
                  </a:lnTo>
                  <a:lnTo>
                    <a:pt x="1439" y="154"/>
                  </a:lnTo>
                  <a:lnTo>
                    <a:pt x="1427" y="154"/>
                  </a:lnTo>
                  <a:lnTo>
                    <a:pt x="1427" y="154"/>
                  </a:lnTo>
                  <a:lnTo>
                    <a:pt x="1423" y="154"/>
                  </a:lnTo>
                  <a:lnTo>
                    <a:pt x="1416" y="154"/>
                  </a:lnTo>
                  <a:lnTo>
                    <a:pt x="1416" y="154"/>
                  </a:lnTo>
                  <a:lnTo>
                    <a:pt x="1416" y="156"/>
                  </a:lnTo>
                  <a:lnTo>
                    <a:pt x="1416" y="161"/>
                  </a:lnTo>
                  <a:lnTo>
                    <a:pt x="1416" y="165"/>
                  </a:lnTo>
                  <a:lnTo>
                    <a:pt x="1416" y="165"/>
                  </a:lnTo>
                  <a:lnTo>
                    <a:pt x="1413" y="168"/>
                  </a:lnTo>
                  <a:lnTo>
                    <a:pt x="1411" y="165"/>
                  </a:lnTo>
                  <a:lnTo>
                    <a:pt x="1404" y="165"/>
                  </a:lnTo>
                  <a:lnTo>
                    <a:pt x="1404" y="165"/>
                  </a:lnTo>
                  <a:lnTo>
                    <a:pt x="1404" y="161"/>
                  </a:lnTo>
                  <a:lnTo>
                    <a:pt x="1404" y="156"/>
                  </a:lnTo>
                  <a:lnTo>
                    <a:pt x="1404" y="154"/>
                  </a:lnTo>
                  <a:lnTo>
                    <a:pt x="1404" y="154"/>
                  </a:lnTo>
                  <a:lnTo>
                    <a:pt x="1399" y="154"/>
                  </a:lnTo>
                  <a:lnTo>
                    <a:pt x="1392" y="154"/>
                  </a:lnTo>
                  <a:lnTo>
                    <a:pt x="1392" y="154"/>
                  </a:lnTo>
                  <a:lnTo>
                    <a:pt x="1380" y="154"/>
                  </a:lnTo>
                  <a:lnTo>
                    <a:pt x="1380" y="154"/>
                  </a:lnTo>
                  <a:lnTo>
                    <a:pt x="1369" y="154"/>
                  </a:lnTo>
                  <a:lnTo>
                    <a:pt x="1369" y="154"/>
                  </a:lnTo>
                  <a:lnTo>
                    <a:pt x="1357" y="154"/>
                  </a:lnTo>
                  <a:lnTo>
                    <a:pt x="1357" y="154"/>
                  </a:lnTo>
                  <a:lnTo>
                    <a:pt x="1350" y="154"/>
                  </a:lnTo>
                  <a:lnTo>
                    <a:pt x="1345" y="154"/>
                  </a:lnTo>
                  <a:lnTo>
                    <a:pt x="1345" y="154"/>
                  </a:lnTo>
                  <a:lnTo>
                    <a:pt x="1345" y="149"/>
                  </a:lnTo>
                  <a:lnTo>
                    <a:pt x="1345" y="142"/>
                  </a:lnTo>
                  <a:lnTo>
                    <a:pt x="1345" y="142"/>
                  </a:lnTo>
                  <a:lnTo>
                    <a:pt x="1343" y="142"/>
                  </a:lnTo>
                  <a:lnTo>
                    <a:pt x="1338" y="142"/>
                  </a:lnTo>
                  <a:lnTo>
                    <a:pt x="1333" y="142"/>
                  </a:lnTo>
                  <a:lnTo>
                    <a:pt x="1333" y="142"/>
                  </a:lnTo>
                  <a:lnTo>
                    <a:pt x="1310" y="142"/>
                  </a:lnTo>
                  <a:lnTo>
                    <a:pt x="1310" y="142"/>
                  </a:lnTo>
                  <a:lnTo>
                    <a:pt x="1303" y="142"/>
                  </a:lnTo>
                  <a:lnTo>
                    <a:pt x="1300" y="142"/>
                  </a:lnTo>
                  <a:lnTo>
                    <a:pt x="1298" y="142"/>
                  </a:lnTo>
                  <a:lnTo>
                    <a:pt x="1298" y="142"/>
                  </a:lnTo>
                  <a:lnTo>
                    <a:pt x="1298" y="149"/>
                  </a:lnTo>
                  <a:lnTo>
                    <a:pt x="1298" y="154"/>
                  </a:lnTo>
                  <a:lnTo>
                    <a:pt x="1298" y="154"/>
                  </a:lnTo>
                  <a:lnTo>
                    <a:pt x="1291" y="154"/>
                  </a:lnTo>
                  <a:lnTo>
                    <a:pt x="1286" y="154"/>
                  </a:lnTo>
                  <a:lnTo>
                    <a:pt x="1286" y="154"/>
                  </a:lnTo>
                  <a:lnTo>
                    <a:pt x="1279" y="154"/>
                  </a:lnTo>
                  <a:lnTo>
                    <a:pt x="1274" y="154"/>
                  </a:lnTo>
                  <a:lnTo>
                    <a:pt x="1274" y="154"/>
                  </a:lnTo>
                  <a:lnTo>
                    <a:pt x="1272" y="156"/>
                  </a:lnTo>
                  <a:lnTo>
                    <a:pt x="1272" y="161"/>
                  </a:lnTo>
                  <a:lnTo>
                    <a:pt x="1274" y="165"/>
                  </a:lnTo>
                  <a:lnTo>
                    <a:pt x="1274" y="165"/>
                  </a:lnTo>
                  <a:lnTo>
                    <a:pt x="1248" y="165"/>
                  </a:lnTo>
                  <a:lnTo>
                    <a:pt x="1248" y="165"/>
                  </a:lnTo>
                  <a:lnTo>
                    <a:pt x="1225" y="165"/>
                  </a:lnTo>
                  <a:lnTo>
                    <a:pt x="1225" y="165"/>
                  </a:lnTo>
                  <a:lnTo>
                    <a:pt x="1225" y="161"/>
                  </a:lnTo>
                  <a:lnTo>
                    <a:pt x="1227" y="156"/>
                  </a:lnTo>
                  <a:lnTo>
                    <a:pt x="1225" y="154"/>
                  </a:lnTo>
                  <a:lnTo>
                    <a:pt x="1225" y="154"/>
                  </a:lnTo>
                  <a:lnTo>
                    <a:pt x="1220" y="154"/>
                  </a:lnTo>
                  <a:lnTo>
                    <a:pt x="1213" y="154"/>
                  </a:lnTo>
                  <a:lnTo>
                    <a:pt x="1213" y="154"/>
                  </a:lnTo>
                  <a:lnTo>
                    <a:pt x="1208" y="154"/>
                  </a:lnTo>
                  <a:lnTo>
                    <a:pt x="1201" y="154"/>
                  </a:lnTo>
                  <a:lnTo>
                    <a:pt x="1201" y="154"/>
                  </a:lnTo>
                  <a:lnTo>
                    <a:pt x="1201" y="161"/>
                  </a:lnTo>
                  <a:lnTo>
                    <a:pt x="1201" y="165"/>
                  </a:lnTo>
                  <a:lnTo>
                    <a:pt x="1201" y="165"/>
                  </a:lnTo>
                  <a:lnTo>
                    <a:pt x="1199" y="168"/>
                  </a:lnTo>
                  <a:lnTo>
                    <a:pt x="1197" y="165"/>
                  </a:lnTo>
                  <a:lnTo>
                    <a:pt x="1189" y="165"/>
                  </a:lnTo>
                  <a:lnTo>
                    <a:pt x="1189" y="165"/>
                  </a:lnTo>
                  <a:lnTo>
                    <a:pt x="1178" y="165"/>
                  </a:lnTo>
                  <a:lnTo>
                    <a:pt x="1178" y="165"/>
                  </a:lnTo>
                  <a:lnTo>
                    <a:pt x="1154" y="165"/>
                  </a:lnTo>
                  <a:lnTo>
                    <a:pt x="1154" y="165"/>
                  </a:lnTo>
                  <a:lnTo>
                    <a:pt x="1147" y="165"/>
                  </a:lnTo>
                  <a:lnTo>
                    <a:pt x="1142" y="165"/>
                  </a:lnTo>
                  <a:lnTo>
                    <a:pt x="1142" y="165"/>
                  </a:lnTo>
                  <a:lnTo>
                    <a:pt x="1142" y="163"/>
                  </a:lnTo>
                  <a:lnTo>
                    <a:pt x="1142" y="161"/>
                  </a:lnTo>
                  <a:lnTo>
                    <a:pt x="1142" y="154"/>
                  </a:lnTo>
                  <a:lnTo>
                    <a:pt x="1142" y="154"/>
                  </a:lnTo>
                  <a:lnTo>
                    <a:pt x="1138" y="154"/>
                  </a:lnTo>
                  <a:lnTo>
                    <a:pt x="1131" y="154"/>
                  </a:lnTo>
                  <a:lnTo>
                    <a:pt x="1131" y="154"/>
                  </a:lnTo>
                  <a:lnTo>
                    <a:pt x="1131" y="165"/>
                  </a:lnTo>
                  <a:lnTo>
                    <a:pt x="1131" y="165"/>
                  </a:lnTo>
                  <a:lnTo>
                    <a:pt x="1126" y="165"/>
                  </a:lnTo>
                  <a:lnTo>
                    <a:pt x="1119" y="165"/>
                  </a:lnTo>
                  <a:lnTo>
                    <a:pt x="1119" y="165"/>
                  </a:lnTo>
                  <a:lnTo>
                    <a:pt x="1107" y="165"/>
                  </a:lnTo>
                  <a:lnTo>
                    <a:pt x="1107" y="165"/>
                  </a:lnTo>
                  <a:lnTo>
                    <a:pt x="1095" y="165"/>
                  </a:lnTo>
                  <a:lnTo>
                    <a:pt x="1095" y="165"/>
                  </a:lnTo>
                  <a:lnTo>
                    <a:pt x="1072" y="165"/>
                  </a:lnTo>
                  <a:lnTo>
                    <a:pt x="1072" y="165"/>
                  </a:lnTo>
                  <a:lnTo>
                    <a:pt x="1060" y="165"/>
                  </a:lnTo>
                  <a:lnTo>
                    <a:pt x="1060" y="165"/>
                  </a:lnTo>
                  <a:lnTo>
                    <a:pt x="1060" y="161"/>
                  </a:lnTo>
                  <a:lnTo>
                    <a:pt x="1060" y="154"/>
                  </a:lnTo>
                  <a:lnTo>
                    <a:pt x="1060" y="154"/>
                  </a:lnTo>
                  <a:lnTo>
                    <a:pt x="1058" y="154"/>
                  </a:lnTo>
                  <a:lnTo>
                    <a:pt x="1053" y="154"/>
                  </a:lnTo>
                  <a:lnTo>
                    <a:pt x="1048" y="154"/>
                  </a:lnTo>
                  <a:lnTo>
                    <a:pt x="1048" y="154"/>
                  </a:lnTo>
                  <a:lnTo>
                    <a:pt x="1048" y="149"/>
                  </a:lnTo>
                  <a:lnTo>
                    <a:pt x="1048" y="142"/>
                  </a:lnTo>
                  <a:lnTo>
                    <a:pt x="1048" y="142"/>
                  </a:lnTo>
                  <a:lnTo>
                    <a:pt x="1041" y="142"/>
                  </a:lnTo>
                  <a:lnTo>
                    <a:pt x="1036" y="142"/>
                  </a:lnTo>
                  <a:lnTo>
                    <a:pt x="1036" y="142"/>
                  </a:lnTo>
                  <a:lnTo>
                    <a:pt x="1010" y="142"/>
                  </a:lnTo>
                  <a:lnTo>
                    <a:pt x="1010" y="142"/>
                  </a:lnTo>
                  <a:lnTo>
                    <a:pt x="1010" y="130"/>
                  </a:lnTo>
                  <a:lnTo>
                    <a:pt x="1010" y="130"/>
                  </a:lnTo>
                  <a:lnTo>
                    <a:pt x="1010" y="106"/>
                  </a:lnTo>
                  <a:lnTo>
                    <a:pt x="1010" y="106"/>
                  </a:lnTo>
                  <a:lnTo>
                    <a:pt x="987" y="106"/>
                  </a:lnTo>
                  <a:lnTo>
                    <a:pt x="987" y="106"/>
                  </a:lnTo>
                  <a:lnTo>
                    <a:pt x="940" y="106"/>
                  </a:lnTo>
                  <a:lnTo>
                    <a:pt x="940" y="106"/>
                  </a:lnTo>
                  <a:lnTo>
                    <a:pt x="940" y="118"/>
                  </a:lnTo>
                  <a:lnTo>
                    <a:pt x="940" y="118"/>
                  </a:lnTo>
                  <a:lnTo>
                    <a:pt x="940" y="130"/>
                  </a:lnTo>
                  <a:lnTo>
                    <a:pt x="940" y="130"/>
                  </a:lnTo>
                  <a:lnTo>
                    <a:pt x="940" y="137"/>
                  </a:lnTo>
                  <a:lnTo>
                    <a:pt x="940" y="142"/>
                  </a:lnTo>
                  <a:lnTo>
                    <a:pt x="940" y="142"/>
                  </a:lnTo>
                  <a:lnTo>
                    <a:pt x="937" y="144"/>
                  </a:lnTo>
                  <a:lnTo>
                    <a:pt x="935" y="142"/>
                  </a:lnTo>
                  <a:lnTo>
                    <a:pt x="928" y="142"/>
                  </a:lnTo>
                  <a:lnTo>
                    <a:pt x="928" y="142"/>
                  </a:lnTo>
                  <a:lnTo>
                    <a:pt x="928" y="95"/>
                  </a:lnTo>
                  <a:lnTo>
                    <a:pt x="928" y="95"/>
                  </a:lnTo>
                  <a:lnTo>
                    <a:pt x="928" y="71"/>
                  </a:lnTo>
                  <a:lnTo>
                    <a:pt x="928" y="71"/>
                  </a:lnTo>
                  <a:lnTo>
                    <a:pt x="916" y="71"/>
                  </a:lnTo>
                  <a:lnTo>
                    <a:pt x="916" y="71"/>
                  </a:lnTo>
                  <a:lnTo>
                    <a:pt x="904" y="71"/>
                  </a:lnTo>
                  <a:lnTo>
                    <a:pt x="904" y="71"/>
                  </a:lnTo>
                  <a:lnTo>
                    <a:pt x="893" y="71"/>
                  </a:lnTo>
                  <a:lnTo>
                    <a:pt x="893" y="71"/>
                  </a:lnTo>
                  <a:lnTo>
                    <a:pt x="881" y="71"/>
                  </a:lnTo>
                  <a:lnTo>
                    <a:pt x="881" y="71"/>
                  </a:lnTo>
                  <a:lnTo>
                    <a:pt x="874" y="71"/>
                  </a:lnTo>
                  <a:lnTo>
                    <a:pt x="869" y="71"/>
                  </a:lnTo>
                  <a:lnTo>
                    <a:pt x="869" y="71"/>
                  </a:lnTo>
                  <a:lnTo>
                    <a:pt x="869" y="73"/>
                  </a:lnTo>
                  <a:lnTo>
                    <a:pt x="869" y="76"/>
                  </a:lnTo>
                  <a:lnTo>
                    <a:pt x="869" y="83"/>
                  </a:lnTo>
                  <a:lnTo>
                    <a:pt x="869" y="83"/>
                  </a:lnTo>
                  <a:lnTo>
                    <a:pt x="845" y="83"/>
                  </a:lnTo>
                  <a:lnTo>
                    <a:pt x="845" y="83"/>
                  </a:lnTo>
                  <a:lnTo>
                    <a:pt x="834" y="83"/>
                  </a:lnTo>
                  <a:lnTo>
                    <a:pt x="834" y="83"/>
                  </a:lnTo>
                  <a:lnTo>
                    <a:pt x="834" y="71"/>
                  </a:lnTo>
                  <a:lnTo>
                    <a:pt x="834" y="71"/>
                  </a:lnTo>
                  <a:lnTo>
                    <a:pt x="834" y="64"/>
                  </a:lnTo>
                  <a:lnTo>
                    <a:pt x="834" y="59"/>
                  </a:lnTo>
                  <a:lnTo>
                    <a:pt x="834" y="59"/>
                  </a:lnTo>
                  <a:lnTo>
                    <a:pt x="827" y="59"/>
                  </a:lnTo>
                  <a:lnTo>
                    <a:pt x="822" y="59"/>
                  </a:lnTo>
                  <a:lnTo>
                    <a:pt x="822" y="59"/>
                  </a:lnTo>
                  <a:lnTo>
                    <a:pt x="820" y="57"/>
                  </a:lnTo>
                  <a:lnTo>
                    <a:pt x="822" y="52"/>
                  </a:lnTo>
                  <a:lnTo>
                    <a:pt x="822" y="48"/>
                  </a:lnTo>
                  <a:lnTo>
                    <a:pt x="822" y="48"/>
                  </a:lnTo>
                  <a:lnTo>
                    <a:pt x="798" y="48"/>
                  </a:lnTo>
                  <a:lnTo>
                    <a:pt x="798" y="48"/>
                  </a:lnTo>
                  <a:lnTo>
                    <a:pt x="791" y="48"/>
                  </a:lnTo>
                  <a:lnTo>
                    <a:pt x="787" y="48"/>
                  </a:lnTo>
                  <a:lnTo>
                    <a:pt x="787" y="48"/>
                  </a:lnTo>
                  <a:lnTo>
                    <a:pt x="784" y="52"/>
                  </a:lnTo>
                  <a:lnTo>
                    <a:pt x="787" y="59"/>
                  </a:lnTo>
                  <a:lnTo>
                    <a:pt x="787" y="59"/>
                  </a:lnTo>
                  <a:lnTo>
                    <a:pt x="784" y="59"/>
                  </a:lnTo>
                  <a:lnTo>
                    <a:pt x="779" y="59"/>
                  </a:lnTo>
                  <a:lnTo>
                    <a:pt x="772" y="59"/>
                  </a:lnTo>
                  <a:lnTo>
                    <a:pt x="772" y="59"/>
                  </a:lnTo>
                  <a:lnTo>
                    <a:pt x="772" y="64"/>
                  </a:lnTo>
                  <a:lnTo>
                    <a:pt x="772" y="71"/>
                  </a:lnTo>
                  <a:lnTo>
                    <a:pt x="772" y="71"/>
                  </a:lnTo>
                  <a:lnTo>
                    <a:pt x="761" y="71"/>
                  </a:lnTo>
                  <a:lnTo>
                    <a:pt x="761" y="71"/>
                  </a:lnTo>
                  <a:lnTo>
                    <a:pt x="749" y="71"/>
                  </a:lnTo>
                  <a:lnTo>
                    <a:pt x="749" y="71"/>
                  </a:lnTo>
                  <a:lnTo>
                    <a:pt x="744" y="71"/>
                  </a:lnTo>
                  <a:lnTo>
                    <a:pt x="737" y="71"/>
                  </a:lnTo>
                  <a:lnTo>
                    <a:pt x="737" y="71"/>
                  </a:lnTo>
                  <a:lnTo>
                    <a:pt x="737" y="69"/>
                  </a:lnTo>
                  <a:lnTo>
                    <a:pt x="737" y="64"/>
                  </a:lnTo>
                  <a:lnTo>
                    <a:pt x="737" y="59"/>
                  </a:lnTo>
                  <a:lnTo>
                    <a:pt x="737" y="59"/>
                  </a:lnTo>
                  <a:lnTo>
                    <a:pt x="725" y="59"/>
                  </a:lnTo>
                  <a:lnTo>
                    <a:pt x="725" y="59"/>
                  </a:lnTo>
                  <a:lnTo>
                    <a:pt x="702" y="59"/>
                  </a:lnTo>
                  <a:lnTo>
                    <a:pt x="702" y="59"/>
                  </a:lnTo>
                  <a:lnTo>
                    <a:pt x="702" y="64"/>
                  </a:lnTo>
                  <a:lnTo>
                    <a:pt x="702" y="69"/>
                  </a:lnTo>
                  <a:lnTo>
                    <a:pt x="702" y="71"/>
                  </a:lnTo>
                  <a:lnTo>
                    <a:pt x="702" y="71"/>
                  </a:lnTo>
                  <a:lnTo>
                    <a:pt x="697" y="71"/>
                  </a:lnTo>
                  <a:lnTo>
                    <a:pt x="690" y="71"/>
                  </a:lnTo>
                  <a:lnTo>
                    <a:pt x="690" y="71"/>
                  </a:lnTo>
                  <a:lnTo>
                    <a:pt x="685" y="71"/>
                  </a:lnTo>
                  <a:lnTo>
                    <a:pt x="678" y="71"/>
                  </a:lnTo>
                  <a:lnTo>
                    <a:pt x="678" y="71"/>
                  </a:lnTo>
                  <a:lnTo>
                    <a:pt x="666" y="71"/>
                  </a:lnTo>
                  <a:lnTo>
                    <a:pt x="666" y="71"/>
                  </a:lnTo>
                  <a:lnTo>
                    <a:pt x="655" y="71"/>
                  </a:lnTo>
                  <a:lnTo>
                    <a:pt x="655" y="71"/>
                  </a:lnTo>
                  <a:lnTo>
                    <a:pt x="643" y="71"/>
                  </a:lnTo>
                  <a:lnTo>
                    <a:pt x="643" y="71"/>
                  </a:lnTo>
                  <a:lnTo>
                    <a:pt x="619" y="71"/>
                  </a:lnTo>
                  <a:lnTo>
                    <a:pt x="619" y="71"/>
                  </a:lnTo>
                  <a:lnTo>
                    <a:pt x="607" y="71"/>
                  </a:lnTo>
                  <a:lnTo>
                    <a:pt x="607" y="71"/>
                  </a:lnTo>
                  <a:lnTo>
                    <a:pt x="596" y="71"/>
                  </a:lnTo>
                  <a:lnTo>
                    <a:pt x="596" y="71"/>
                  </a:lnTo>
                  <a:lnTo>
                    <a:pt x="589" y="71"/>
                  </a:lnTo>
                  <a:lnTo>
                    <a:pt x="584" y="71"/>
                  </a:lnTo>
                  <a:lnTo>
                    <a:pt x="584" y="71"/>
                  </a:lnTo>
                  <a:lnTo>
                    <a:pt x="584" y="64"/>
                  </a:lnTo>
                  <a:lnTo>
                    <a:pt x="584" y="59"/>
                  </a:lnTo>
                  <a:lnTo>
                    <a:pt x="584" y="59"/>
                  </a:lnTo>
                  <a:lnTo>
                    <a:pt x="577" y="59"/>
                  </a:lnTo>
                  <a:lnTo>
                    <a:pt x="572" y="59"/>
                  </a:lnTo>
                  <a:lnTo>
                    <a:pt x="572" y="59"/>
                  </a:lnTo>
                  <a:lnTo>
                    <a:pt x="560" y="59"/>
                  </a:lnTo>
                  <a:lnTo>
                    <a:pt x="560" y="59"/>
                  </a:lnTo>
                  <a:lnTo>
                    <a:pt x="560" y="64"/>
                  </a:lnTo>
                  <a:lnTo>
                    <a:pt x="560" y="69"/>
                  </a:lnTo>
                  <a:lnTo>
                    <a:pt x="560" y="71"/>
                  </a:lnTo>
                  <a:lnTo>
                    <a:pt x="560" y="71"/>
                  </a:lnTo>
                  <a:lnTo>
                    <a:pt x="558" y="71"/>
                  </a:lnTo>
                  <a:lnTo>
                    <a:pt x="553" y="71"/>
                  </a:lnTo>
                  <a:lnTo>
                    <a:pt x="549" y="71"/>
                  </a:lnTo>
                  <a:lnTo>
                    <a:pt x="549" y="71"/>
                  </a:lnTo>
                  <a:lnTo>
                    <a:pt x="542" y="71"/>
                  </a:lnTo>
                  <a:lnTo>
                    <a:pt x="539" y="71"/>
                  </a:lnTo>
                  <a:lnTo>
                    <a:pt x="537" y="71"/>
                  </a:lnTo>
                  <a:lnTo>
                    <a:pt x="537" y="71"/>
                  </a:lnTo>
                  <a:lnTo>
                    <a:pt x="534" y="73"/>
                  </a:lnTo>
                  <a:lnTo>
                    <a:pt x="534" y="76"/>
                  </a:lnTo>
                  <a:lnTo>
                    <a:pt x="537" y="83"/>
                  </a:lnTo>
                  <a:lnTo>
                    <a:pt x="537" y="83"/>
                  </a:lnTo>
                  <a:lnTo>
                    <a:pt x="523" y="83"/>
                  </a:lnTo>
                  <a:lnTo>
                    <a:pt x="523" y="83"/>
                  </a:lnTo>
                  <a:lnTo>
                    <a:pt x="518" y="83"/>
                  </a:lnTo>
                  <a:lnTo>
                    <a:pt x="511" y="83"/>
                  </a:lnTo>
                  <a:lnTo>
                    <a:pt x="511" y="83"/>
                  </a:lnTo>
                  <a:lnTo>
                    <a:pt x="511" y="88"/>
                  </a:lnTo>
                  <a:lnTo>
                    <a:pt x="511" y="95"/>
                  </a:lnTo>
                  <a:lnTo>
                    <a:pt x="511" y="95"/>
                  </a:lnTo>
                  <a:lnTo>
                    <a:pt x="509" y="95"/>
                  </a:lnTo>
                  <a:lnTo>
                    <a:pt x="506" y="95"/>
                  </a:lnTo>
                  <a:lnTo>
                    <a:pt x="499" y="95"/>
                  </a:lnTo>
                  <a:lnTo>
                    <a:pt x="499" y="95"/>
                  </a:lnTo>
                  <a:lnTo>
                    <a:pt x="499" y="83"/>
                  </a:lnTo>
                  <a:lnTo>
                    <a:pt x="499" y="83"/>
                  </a:lnTo>
                  <a:lnTo>
                    <a:pt x="499" y="36"/>
                  </a:lnTo>
                  <a:lnTo>
                    <a:pt x="499" y="36"/>
                  </a:lnTo>
                  <a:lnTo>
                    <a:pt x="499" y="24"/>
                  </a:lnTo>
                  <a:lnTo>
                    <a:pt x="499" y="24"/>
                  </a:lnTo>
                  <a:lnTo>
                    <a:pt x="499" y="0"/>
                  </a:lnTo>
                  <a:lnTo>
                    <a:pt x="499" y="0"/>
                  </a:lnTo>
                  <a:lnTo>
                    <a:pt x="476" y="0"/>
                  </a:lnTo>
                  <a:lnTo>
                    <a:pt x="476" y="0"/>
                  </a:lnTo>
                  <a:lnTo>
                    <a:pt x="452" y="0"/>
                  </a:lnTo>
                  <a:lnTo>
                    <a:pt x="452" y="0"/>
                  </a:lnTo>
                  <a:lnTo>
                    <a:pt x="447" y="0"/>
                  </a:lnTo>
                  <a:lnTo>
                    <a:pt x="440" y="0"/>
                  </a:lnTo>
                  <a:lnTo>
                    <a:pt x="440" y="0"/>
                  </a:lnTo>
                  <a:lnTo>
                    <a:pt x="440" y="3"/>
                  </a:lnTo>
                  <a:lnTo>
                    <a:pt x="440" y="5"/>
                  </a:lnTo>
                  <a:lnTo>
                    <a:pt x="440" y="12"/>
                  </a:lnTo>
                  <a:lnTo>
                    <a:pt x="440" y="12"/>
                  </a:lnTo>
                  <a:lnTo>
                    <a:pt x="435" y="12"/>
                  </a:lnTo>
                  <a:lnTo>
                    <a:pt x="428" y="12"/>
                  </a:lnTo>
                  <a:lnTo>
                    <a:pt x="428" y="12"/>
                  </a:lnTo>
                  <a:lnTo>
                    <a:pt x="428" y="17"/>
                  </a:lnTo>
                  <a:lnTo>
                    <a:pt x="428" y="24"/>
                  </a:lnTo>
                  <a:lnTo>
                    <a:pt x="428" y="24"/>
                  </a:lnTo>
                  <a:lnTo>
                    <a:pt x="428" y="48"/>
                  </a:lnTo>
                  <a:lnTo>
                    <a:pt x="428" y="48"/>
                  </a:lnTo>
                  <a:lnTo>
                    <a:pt x="428" y="59"/>
                  </a:lnTo>
                  <a:lnTo>
                    <a:pt x="428" y="59"/>
                  </a:lnTo>
                  <a:lnTo>
                    <a:pt x="428" y="64"/>
                  </a:lnTo>
                  <a:lnTo>
                    <a:pt x="428" y="71"/>
                  </a:lnTo>
                  <a:lnTo>
                    <a:pt x="428" y="71"/>
                  </a:lnTo>
                  <a:lnTo>
                    <a:pt x="424" y="71"/>
                  </a:lnTo>
                  <a:lnTo>
                    <a:pt x="417" y="71"/>
                  </a:lnTo>
                  <a:lnTo>
                    <a:pt x="417" y="71"/>
                  </a:lnTo>
                  <a:lnTo>
                    <a:pt x="417" y="73"/>
                  </a:lnTo>
                  <a:lnTo>
                    <a:pt x="417" y="76"/>
                  </a:lnTo>
                  <a:lnTo>
                    <a:pt x="417" y="83"/>
                  </a:lnTo>
                  <a:lnTo>
                    <a:pt x="417" y="83"/>
                  </a:lnTo>
                  <a:lnTo>
                    <a:pt x="417" y="106"/>
                  </a:lnTo>
                  <a:lnTo>
                    <a:pt x="417" y="106"/>
                  </a:lnTo>
                  <a:lnTo>
                    <a:pt x="393" y="106"/>
                  </a:lnTo>
                  <a:lnTo>
                    <a:pt x="393" y="106"/>
                  </a:lnTo>
                  <a:lnTo>
                    <a:pt x="386" y="106"/>
                  </a:lnTo>
                  <a:lnTo>
                    <a:pt x="384" y="106"/>
                  </a:lnTo>
                  <a:lnTo>
                    <a:pt x="381" y="106"/>
                  </a:lnTo>
                  <a:lnTo>
                    <a:pt x="381" y="106"/>
                  </a:lnTo>
                  <a:lnTo>
                    <a:pt x="381" y="102"/>
                  </a:lnTo>
                  <a:lnTo>
                    <a:pt x="381" y="95"/>
                  </a:lnTo>
                  <a:lnTo>
                    <a:pt x="381" y="95"/>
                  </a:lnTo>
                  <a:lnTo>
                    <a:pt x="381" y="90"/>
                  </a:lnTo>
                  <a:lnTo>
                    <a:pt x="381" y="83"/>
                  </a:lnTo>
                  <a:lnTo>
                    <a:pt x="381" y="83"/>
                  </a:lnTo>
                  <a:lnTo>
                    <a:pt x="381" y="59"/>
                  </a:lnTo>
                  <a:lnTo>
                    <a:pt x="381" y="59"/>
                  </a:lnTo>
                  <a:lnTo>
                    <a:pt x="381" y="48"/>
                  </a:lnTo>
                  <a:lnTo>
                    <a:pt x="381" y="48"/>
                  </a:lnTo>
                  <a:lnTo>
                    <a:pt x="381" y="36"/>
                  </a:lnTo>
                  <a:lnTo>
                    <a:pt x="381" y="36"/>
                  </a:lnTo>
                  <a:lnTo>
                    <a:pt x="381" y="29"/>
                  </a:lnTo>
                  <a:lnTo>
                    <a:pt x="381" y="24"/>
                  </a:lnTo>
                  <a:lnTo>
                    <a:pt x="381" y="24"/>
                  </a:lnTo>
                  <a:lnTo>
                    <a:pt x="379" y="24"/>
                  </a:lnTo>
                  <a:lnTo>
                    <a:pt x="374" y="24"/>
                  </a:lnTo>
                  <a:lnTo>
                    <a:pt x="370" y="24"/>
                  </a:lnTo>
                  <a:lnTo>
                    <a:pt x="370" y="24"/>
                  </a:lnTo>
                  <a:lnTo>
                    <a:pt x="370" y="22"/>
                  </a:lnTo>
                  <a:lnTo>
                    <a:pt x="370" y="17"/>
                  </a:lnTo>
                  <a:lnTo>
                    <a:pt x="370" y="12"/>
                  </a:lnTo>
                  <a:lnTo>
                    <a:pt x="370" y="12"/>
                  </a:lnTo>
                  <a:lnTo>
                    <a:pt x="358" y="12"/>
                  </a:lnTo>
                  <a:lnTo>
                    <a:pt x="358" y="12"/>
                  </a:lnTo>
                  <a:lnTo>
                    <a:pt x="334" y="12"/>
                  </a:lnTo>
                  <a:lnTo>
                    <a:pt x="334" y="12"/>
                  </a:lnTo>
                  <a:lnTo>
                    <a:pt x="322" y="12"/>
                  </a:lnTo>
                  <a:lnTo>
                    <a:pt x="322" y="12"/>
                  </a:lnTo>
                  <a:lnTo>
                    <a:pt x="315" y="12"/>
                  </a:lnTo>
                  <a:lnTo>
                    <a:pt x="311" y="12"/>
                  </a:lnTo>
                  <a:lnTo>
                    <a:pt x="311" y="12"/>
                  </a:lnTo>
                  <a:lnTo>
                    <a:pt x="311" y="17"/>
                  </a:lnTo>
                  <a:lnTo>
                    <a:pt x="311" y="24"/>
                  </a:lnTo>
                  <a:lnTo>
                    <a:pt x="311" y="24"/>
                  </a:lnTo>
                  <a:lnTo>
                    <a:pt x="304" y="24"/>
                  </a:lnTo>
                  <a:lnTo>
                    <a:pt x="299" y="24"/>
                  </a:lnTo>
                  <a:lnTo>
                    <a:pt x="299" y="24"/>
                  </a:lnTo>
                  <a:lnTo>
                    <a:pt x="292" y="24"/>
                  </a:lnTo>
                  <a:lnTo>
                    <a:pt x="285" y="24"/>
                  </a:lnTo>
                  <a:lnTo>
                    <a:pt x="285" y="24"/>
                  </a:lnTo>
                  <a:lnTo>
                    <a:pt x="261" y="24"/>
                  </a:lnTo>
                  <a:lnTo>
                    <a:pt x="261" y="24"/>
                  </a:lnTo>
                  <a:lnTo>
                    <a:pt x="261" y="36"/>
                  </a:lnTo>
                  <a:lnTo>
                    <a:pt x="261" y="36"/>
                  </a:lnTo>
                  <a:lnTo>
                    <a:pt x="261" y="59"/>
                  </a:lnTo>
                  <a:lnTo>
                    <a:pt x="261" y="59"/>
                  </a:lnTo>
                  <a:lnTo>
                    <a:pt x="261" y="106"/>
                  </a:lnTo>
                  <a:lnTo>
                    <a:pt x="261" y="106"/>
                  </a:lnTo>
                  <a:lnTo>
                    <a:pt x="261" y="154"/>
                  </a:lnTo>
                  <a:lnTo>
                    <a:pt x="261" y="154"/>
                  </a:lnTo>
                  <a:lnTo>
                    <a:pt x="256" y="154"/>
                  </a:lnTo>
                  <a:lnTo>
                    <a:pt x="249" y="154"/>
                  </a:lnTo>
                  <a:lnTo>
                    <a:pt x="249" y="154"/>
                  </a:lnTo>
                  <a:lnTo>
                    <a:pt x="249" y="149"/>
                  </a:lnTo>
                  <a:lnTo>
                    <a:pt x="249" y="142"/>
                  </a:lnTo>
                  <a:lnTo>
                    <a:pt x="249" y="142"/>
                  </a:lnTo>
                  <a:lnTo>
                    <a:pt x="247" y="142"/>
                  </a:lnTo>
                  <a:lnTo>
                    <a:pt x="245" y="142"/>
                  </a:lnTo>
                  <a:lnTo>
                    <a:pt x="238" y="142"/>
                  </a:lnTo>
                  <a:lnTo>
                    <a:pt x="238" y="142"/>
                  </a:lnTo>
                  <a:lnTo>
                    <a:pt x="238" y="137"/>
                  </a:lnTo>
                  <a:lnTo>
                    <a:pt x="238" y="130"/>
                  </a:lnTo>
                  <a:lnTo>
                    <a:pt x="238" y="130"/>
                  </a:lnTo>
                  <a:lnTo>
                    <a:pt x="238" y="118"/>
                  </a:lnTo>
                  <a:lnTo>
                    <a:pt x="238" y="118"/>
                  </a:lnTo>
                  <a:lnTo>
                    <a:pt x="238" y="106"/>
                  </a:lnTo>
                  <a:lnTo>
                    <a:pt x="238" y="106"/>
                  </a:lnTo>
                  <a:lnTo>
                    <a:pt x="238" y="83"/>
                  </a:lnTo>
                  <a:lnTo>
                    <a:pt x="238" y="83"/>
                  </a:lnTo>
                  <a:lnTo>
                    <a:pt x="226" y="83"/>
                  </a:lnTo>
                  <a:lnTo>
                    <a:pt x="226" y="83"/>
                  </a:lnTo>
                  <a:lnTo>
                    <a:pt x="214" y="83"/>
                  </a:lnTo>
                  <a:lnTo>
                    <a:pt x="214" y="83"/>
                  </a:lnTo>
                  <a:lnTo>
                    <a:pt x="214" y="85"/>
                  </a:lnTo>
                  <a:lnTo>
                    <a:pt x="214" y="88"/>
                  </a:lnTo>
                  <a:lnTo>
                    <a:pt x="214" y="95"/>
                  </a:lnTo>
                  <a:lnTo>
                    <a:pt x="214" y="95"/>
                  </a:lnTo>
                  <a:lnTo>
                    <a:pt x="167" y="95"/>
                  </a:lnTo>
                  <a:lnTo>
                    <a:pt x="167" y="95"/>
                  </a:lnTo>
                  <a:lnTo>
                    <a:pt x="167" y="106"/>
                  </a:lnTo>
                  <a:lnTo>
                    <a:pt x="167" y="106"/>
                  </a:lnTo>
                  <a:lnTo>
                    <a:pt x="167" y="118"/>
                  </a:lnTo>
                  <a:lnTo>
                    <a:pt x="167" y="118"/>
                  </a:lnTo>
                  <a:lnTo>
                    <a:pt x="167" y="130"/>
                  </a:lnTo>
                  <a:lnTo>
                    <a:pt x="167" y="130"/>
                  </a:lnTo>
                  <a:lnTo>
                    <a:pt x="167" y="137"/>
                  </a:lnTo>
                  <a:lnTo>
                    <a:pt x="167" y="142"/>
                  </a:lnTo>
                  <a:lnTo>
                    <a:pt x="167" y="142"/>
                  </a:lnTo>
                  <a:lnTo>
                    <a:pt x="155" y="142"/>
                  </a:lnTo>
                  <a:lnTo>
                    <a:pt x="155" y="142"/>
                  </a:lnTo>
                  <a:lnTo>
                    <a:pt x="155" y="130"/>
                  </a:lnTo>
                  <a:lnTo>
                    <a:pt x="155" y="130"/>
                  </a:lnTo>
                  <a:lnTo>
                    <a:pt x="153" y="130"/>
                  </a:lnTo>
                  <a:lnTo>
                    <a:pt x="148" y="130"/>
                  </a:lnTo>
                  <a:lnTo>
                    <a:pt x="143" y="130"/>
                  </a:lnTo>
                  <a:lnTo>
                    <a:pt x="143" y="130"/>
                  </a:lnTo>
                  <a:lnTo>
                    <a:pt x="143" y="137"/>
                  </a:lnTo>
                  <a:lnTo>
                    <a:pt x="143" y="139"/>
                  </a:lnTo>
                  <a:lnTo>
                    <a:pt x="143" y="142"/>
                  </a:lnTo>
                  <a:lnTo>
                    <a:pt x="143" y="142"/>
                  </a:lnTo>
                  <a:lnTo>
                    <a:pt x="132" y="142"/>
                  </a:lnTo>
                  <a:lnTo>
                    <a:pt x="132" y="142"/>
                  </a:lnTo>
                  <a:lnTo>
                    <a:pt x="132" y="130"/>
                  </a:lnTo>
                  <a:lnTo>
                    <a:pt x="132" y="130"/>
                  </a:lnTo>
                  <a:lnTo>
                    <a:pt x="129" y="130"/>
                  </a:lnTo>
                  <a:lnTo>
                    <a:pt x="124" y="130"/>
                  </a:lnTo>
                  <a:lnTo>
                    <a:pt x="120" y="130"/>
                  </a:lnTo>
                  <a:lnTo>
                    <a:pt x="120" y="130"/>
                  </a:lnTo>
                  <a:lnTo>
                    <a:pt x="113" y="130"/>
                  </a:lnTo>
                  <a:lnTo>
                    <a:pt x="110" y="130"/>
                  </a:lnTo>
                  <a:lnTo>
                    <a:pt x="108" y="130"/>
                  </a:lnTo>
                  <a:lnTo>
                    <a:pt x="108" y="130"/>
                  </a:lnTo>
                  <a:lnTo>
                    <a:pt x="108" y="125"/>
                  </a:lnTo>
                  <a:lnTo>
                    <a:pt x="108" y="118"/>
                  </a:lnTo>
                  <a:lnTo>
                    <a:pt x="108" y="118"/>
                  </a:lnTo>
                  <a:lnTo>
                    <a:pt x="108" y="114"/>
                  </a:lnTo>
                  <a:lnTo>
                    <a:pt x="108" y="106"/>
                  </a:lnTo>
                  <a:lnTo>
                    <a:pt x="108" y="106"/>
                  </a:lnTo>
                  <a:lnTo>
                    <a:pt x="108" y="95"/>
                  </a:lnTo>
                  <a:lnTo>
                    <a:pt x="108" y="95"/>
                  </a:lnTo>
                  <a:lnTo>
                    <a:pt x="108" y="71"/>
                  </a:lnTo>
                  <a:lnTo>
                    <a:pt x="108" y="71"/>
                  </a:lnTo>
                  <a:lnTo>
                    <a:pt x="96" y="71"/>
                  </a:lnTo>
                  <a:lnTo>
                    <a:pt x="96" y="71"/>
                  </a:lnTo>
                  <a:lnTo>
                    <a:pt x="89" y="71"/>
                  </a:lnTo>
                  <a:lnTo>
                    <a:pt x="84" y="71"/>
                  </a:lnTo>
                  <a:lnTo>
                    <a:pt x="84" y="71"/>
                  </a:lnTo>
                  <a:lnTo>
                    <a:pt x="84" y="66"/>
                  </a:lnTo>
                  <a:lnTo>
                    <a:pt x="84" y="59"/>
                  </a:lnTo>
                  <a:lnTo>
                    <a:pt x="84" y="59"/>
                  </a:lnTo>
                  <a:lnTo>
                    <a:pt x="82" y="59"/>
                  </a:lnTo>
                  <a:lnTo>
                    <a:pt x="77" y="59"/>
                  </a:lnTo>
                  <a:lnTo>
                    <a:pt x="73" y="59"/>
                  </a:lnTo>
                  <a:lnTo>
                    <a:pt x="73" y="59"/>
                  </a:lnTo>
                  <a:lnTo>
                    <a:pt x="73" y="48"/>
                  </a:lnTo>
                  <a:lnTo>
                    <a:pt x="73" y="48"/>
                  </a:lnTo>
                  <a:lnTo>
                    <a:pt x="70" y="41"/>
                  </a:lnTo>
                  <a:lnTo>
                    <a:pt x="73" y="36"/>
                  </a:lnTo>
                  <a:lnTo>
                    <a:pt x="73" y="36"/>
                  </a:lnTo>
                  <a:lnTo>
                    <a:pt x="75" y="36"/>
                  </a:lnTo>
                  <a:lnTo>
                    <a:pt x="77" y="36"/>
                  </a:lnTo>
                  <a:lnTo>
                    <a:pt x="84" y="36"/>
                  </a:lnTo>
                  <a:lnTo>
                    <a:pt x="84" y="36"/>
                  </a:lnTo>
                  <a:lnTo>
                    <a:pt x="84" y="12"/>
                  </a:lnTo>
                  <a:lnTo>
                    <a:pt x="84" y="12"/>
                  </a:lnTo>
                  <a:lnTo>
                    <a:pt x="35" y="12"/>
                  </a:lnTo>
                  <a:lnTo>
                    <a:pt x="35" y="12"/>
                  </a:lnTo>
                  <a:lnTo>
                    <a:pt x="11" y="12"/>
                  </a:lnTo>
                  <a:lnTo>
                    <a:pt x="11" y="12"/>
                  </a:lnTo>
                  <a:lnTo>
                    <a:pt x="0" y="12"/>
                  </a:lnTo>
                  <a:lnTo>
                    <a:pt x="0" y="262"/>
                  </a:lnTo>
                  <a:lnTo>
                    <a:pt x="0" y="262"/>
                  </a:lnTo>
                  <a:lnTo>
                    <a:pt x="23" y="262"/>
                  </a:lnTo>
                  <a:lnTo>
                    <a:pt x="23" y="262"/>
                  </a:lnTo>
                  <a:lnTo>
                    <a:pt x="35" y="262"/>
                  </a:lnTo>
                  <a:lnTo>
                    <a:pt x="35" y="262"/>
                  </a:lnTo>
                  <a:lnTo>
                    <a:pt x="61" y="262"/>
                  </a:lnTo>
                  <a:lnTo>
                    <a:pt x="61" y="262"/>
                  </a:lnTo>
                  <a:lnTo>
                    <a:pt x="73" y="262"/>
                  </a:lnTo>
                  <a:lnTo>
                    <a:pt x="73" y="262"/>
                  </a:lnTo>
                  <a:lnTo>
                    <a:pt x="96" y="262"/>
                  </a:lnTo>
                  <a:lnTo>
                    <a:pt x="96" y="262"/>
                  </a:lnTo>
                  <a:lnTo>
                    <a:pt x="108" y="262"/>
                  </a:lnTo>
                  <a:lnTo>
                    <a:pt x="108" y="262"/>
                  </a:lnTo>
                  <a:lnTo>
                    <a:pt x="132" y="262"/>
                  </a:lnTo>
                  <a:lnTo>
                    <a:pt x="132" y="262"/>
                  </a:lnTo>
                  <a:lnTo>
                    <a:pt x="143" y="262"/>
                  </a:lnTo>
                  <a:lnTo>
                    <a:pt x="143" y="262"/>
                  </a:lnTo>
                  <a:lnTo>
                    <a:pt x="167" y="262"/>
                  </a:lnTo>
                  <a:lnTo>
                    <a:pt x="167" y="262"/>
                  </a:lnTo>
                  <a:lnTo>
                    <a:pt x="179" y="262"/>
                  </a:lnTo>
                  <a:lnTo>
                    <a:pt x="179" y="262"/>
                  </a:lnTo>
                  <a:lnTo>
                    <a:pt x="202" y="262"/>
                  </a:lnTo>
                  <a:lnTo>
                    <a:pt x="202" y="262"/>
                  </a:lnTo>
                  <a:lnTo>
                    <a:pt x="214" y="262"/>
                  </a:lnTo>
                  <a:lnTo>
                    <a:pt x="214" y="262"/>
                  </a:lnTo>
                  <a:lnTo>
                    <a:pt x="238" y="262"/>
                  </a:lnTo>
                  <a:lnTo>
                    <a:pt x="238" y="262"/>
                  </a:lnTo>
                  <a:lnTo>
                    <a:pt x="249" y="262"/>
                  </a:lnTo>
                  <a:lnTo>
                    <a:pt x="249" y="262"/>
                  </a:lnTo>
                  <a:lnTo>
                    <a:pt x="299" y="262"/>
                  </a:lnTo>
                  <a:lnTo>
                    <a:pt x="299" y="262"/>
                  </a:lnTo>
                  <a:lnTo>
                    <a:pt x="311" y="262"/>
                  </a:lnTo>
                  <a:lnTo>
                    <a:pt x="311" y="262"/>
                  </a:lnTo>
                  <a:lnTo>
                    <a:pt x="334" y="262"/>
                  </a:lnTo>
                  <a:lnTo>
                    <a:pt x="334" y="262"/>
                  </a:lnTo>
                  <a:lnTo>
                    <a:pt x="346" y="262"/>
                  </a:lnTo>
                  <a:lnTo>
                    <a:pt x="346" y="262"/>
                  </a:lnTo>
                  <a:lnTo>
                    <a:pt x="370" y="262"/>
                  </a:lnTo>
                  <a:lnTo>
                    <a:pt x="370" y="262"/>
                  </a:lnTo>
                  <a:lnTo>
                    <a:pt x="381" y="262"/>
                  </a:lnTo>
                  <a:lnTo>
                    <a:pt x="381" y="262"/>
                  </a:lnTo>
                  <a:lnTo>
                    <a:pt x="405" y="262"/>
                  </a:lnTo>
                  <a:lnTo>
                    <a:pt x="405" y="262"/>
                  </a:lnTo>
                  <a:lnTo>
                    <a:pt x="417" y="262"/>
                  </a:lnTo>
                  <a:lnTo>
                    <a:pt x="417" y="262"/>
                  </a:lnTo>
                  <a:lnTo>
                    <a:pt x="440" y="262"/>
                  </a:lnTo>
                  <a:lnTo>
                    <a:pt x="440" y="262"/>
                  </a:lnTo>
                  <a:lnTo>
                    <a:pt x="452" y="262"/>
                  </a:lnTo>
                  <a:lnTo>
                    <a:pt x="452" y="262"/>
                  </a:lnTo>
                  <a:lnTo>
                    <a:pt x="476" y="262"/>
                  </a:lnTo>
                  <a:lnTo>
                    <a:pt x="476" y="262"/>
                  </a:lnTo>
                  <a:lnTo>
                    <a:pt x="487" y="262"/>
                  </a:lnTo>
                  <a:lnTo>
                    <a:pt x="487" y="262"/>
                  </a:lnTo>
                  <a:lnTo>
                    <a:pt x="511" y="262"/>
                  </a:lnTo>
                  <a:lnTo>
                    <a:pt x="511" y="262"/>
                  </a:lnTo>
                  <a:lnTo>
                    <a:pt x="523" y="262"/>
                  </a:lnTo>
                  <a:lnTo>
                    <a:pt x="523" y="262"/>
                  </a:lnTo>
                  <a:lnTo>
                    <a:pt x="572" y="262"/>
                  </a:lnTo>
                  <a:lnTo>
                    <a:pt x="572" y="262"/>
                  </a:lnTo>
                  <a:lnTo>
                    <a:pt x="584" y="262"/>
                  </a:lnTo>
                  <a:lnTo>
                    <a:pt x="584" y="262"/>
                  </a:lnTo>
                  <a:lnTo>
                    <a:pt x="607" y="262"/>
                  </a:lnTo>
                  <a:lnTo>
                    <a:pt x="607" y="262"/>
                  </a:lnTo>
                  <a:lnTo>
                    <a:pt x="619" y="262"/>
                  </a:lnTo>
                  <a:lnTo>
                    <a:pt x="619" y="262"/>
                  </a:lnTo>
                  <a:lnTo>
                    <a:pt x="643" y="262"/>
                  </a:lnTo>
                  <a:lnTo>
                    <a:pt x="643" y="262"/>
                  </a:lnTo>
                  <a:lnTo>
                    <a:pt x="655" y="262"/>
                  </a:lnTo>
                  <a:lnTo>
                    <a:pt x="655" y="262"/>
                  </a:lnTo>
                  <a:lnTo>
                    <a:pt x="678" y="262"/>
                  </a:lnTo>
                  <a:lnTo>
                    <a:pt x="678" y="262"/>
                  </a:lnTo>
                  <a:lnTo>
                    <a:pt x="690" y="262"/>
                  </a:lnTo>
                  <a:lnTo>
                    <a:pt x="690" y="262"/>
                  </a:lnTo>
                  <a:lnTo>
                    <a:pt x="714" y="262"/>
                  </a:lnTo>
                  <a:lnTo>
                    <a:pt x="714" y="262"/>
                  </a:lnTo>
                  <a:lnTo>
                    <a:pt x="725" y="262"/>
                  </a:lnTo>
                  <a:lnTo>
                    <a:pt x="725" y="262"/>
                  </a:lnTo>
                  <a:lnTo>
                    <a:pt x="749" y="262"/>
                  </a:lnTo>
                  <a:lnTo>
                    <a:pt x="749" y="262"/>
                  </a:lnTo>
                  <a:lnTo>
                    <a:pt x="761" y="262"/>
                  </a:lnTo>
                  <a:lnTo>
                    <a:pt x="761" y="262"/>
                  </a:lnTo>
                  <a:lnTo>
                    <a:pt x="787" y="262"/>
                  </a:lnTo>
                  <a:lnTo>
                    <a:pt x="787" y="262"/>
                  </a:lnTo>
                  <a:lnTo>
                    <a:pt x="798" y="262"/>
                  </a:lnTo>
                  <a:lnTo>
                    <a:pt x="798" y="262"/>
                  </a:lnTo>
                  <a:lnTo>
                    <a:pt x="845" y="262"/>
                  </a:lnTo>
                  <a:lnTo>
                    <a:pt x="845" y="262"/>
                  </a:lnTo>
                  <a:lnTo>
                    <a:pt x="857" y="262"/>
                  </a:lnTo>
                  <a:lnTo>
                    <a:pt x="857" y="262"/>
                  </a:lnTo>
                  <a:lnTo>
                    <a:pt x="881" y="262"/>
                  </a:lnTo>
                  <a:lnTo>
                    <a:pt x="881" y="262"/>
                  </a:lnTo>
                  <a:lnTo>
                    <a:pt x="893" y="262"/>
                  </a:lnTo>
                  <a:lnTo>
                    <a:pt x="893" y="262"/>
                  </a:lnTo>
                  <a:lnTo>
                    <a:pt x="916" y="262"/>
                  </a:lnTo>
                  <a:lnTo>
                    <a:pt x="916" y="262"/>
                  </a:lnTo>
                  <a:lnTo>
                    <a:pt x="928" y="262"/>
                  </a:lnTo>
                  <a:lnTo>
                    <a:pt x="928" y="262"/>
                  </a:lnTo>
                  <a:lnTo>
                    <a:pt x="951" y="262"/>
                  </a:lnTo>
                  <a:lnTo>
                    <a:pt x="951" y="262"/>
                  </a:lnTo>
                  <a:lnTo>
                    <a:pt x="963" y="262"/>
                  </a:lnTo>
                  <a:lnTo>
                    <a:pt x="963" y="262"/>
                  </a:lnTo>
                  <a:lnTo>
                    <a:pt x="987" y="262"/>
                  </a:lnTo>
                  <a:lnTo>
                    <a:pt x="987" y="262"/>
                  </a:lnTo>
                  <a:lnTo>
                    <a:pt x="999" y="262"/>
                  </a:lnTo>
                  <a:lnTo>
                    <a:pt x="999" y="262"/>
                  </a:lnTo>
                  <a:lnTo>
                    <a:pt x="1022" y="262"/>
                  </a:lnTo>
                  <a:lnTo>
                    <a:pt x="1022" y="262"/>
                  </a:lnTo>
                  <a:lnTo>
                    <a:pt x="1036" y="262"/>
                  </a:lnTo>
                  <a:lnTo>
                    <a:pt x="1036" y="262"/>
                  </a:lnTo>
                  <a:lnTo>
                    <a:pt x="1060" y="262"/>
                  </a:lnTo>
                  <a:lnTo>
                    <a:pt x="1060" y="262"/>
                  </a:lnTo>
                  <a:lnTo>
                    <a:pt x="1072" y="262"/>
                  </a:lnTo>
                  <a:lnTo>
                    <a:pt x="1072" y="262"/>
                  </a:lnTo>
                  <a:lnTo>
                    <a:pt x="1119" y="262"/>
                  </a:lnTo>
                  <a:lnTo>
                    <a:pt x="1119" y="262"/>
                  </a:lnTo>
                  <a:lnTo>
                    <a:pt x="1131" y="262"/>
                  </a:lnTo>
                  <a:lnTo>
                    <a:pt x="1131" y="262"/>
                  </a:lnTo>
                  <a:lnTo>
                    <a:pt x="1154" y="262"/>
                  </a:lnTo>
                  <a:lnTo>
                    <a:pt x="1154" y="262"/>
                  </a:lnTo>
                  <a:lnTo>
                    <a:pt x="1166" y="262"/>
                  </a:lnTo>
                  <a:lnTo>
                    <a:pt x="1166" y="262"/>
                  </a:lnTo>
                  <a:lnTo>
                    <a:pt x="1189" y="262"/>
                  </a:lnTo>
                  <a:lnTo>
                    <a:pt x="1189" y="262"/>
                  </a:lnTo>
                  <a:lnTo>
                    <a:pt x="1201" y="262"/>
                  </a:lnTo>
                  <a:lnTo>
                    <a:pt x="1201" y="262"/>
                  </a:lnTo>
                  <a:lnTo>
                    <a:pt x="1225" y="262"/>
                  </a:lnTo>
                  <a:lnTo>
                    <a:pt x="1225" y="262"/>
                  </a:lnTo>
                  <a:lnTo>
                    <a:pt x="1237" y="262"/>
                  </a:lnTo>
                  <a:lnTo>
                    <a:pt x="1237" y="262"/>
                  </a:lnTo>
                  <a:lnTo>
                    <a:pt x="1260" y="262"/>
                  </a:lnTo>
                  <a:lnTo>
                    <a:pt x="1260" y="262"/>
                  </a:lnTo>
                  <a:lnTo>
                    <a:pt x="1274" y="262"/>
                  </a:lnTo>
                  <a:lnTo>
                    <a:pt x="1274" y="262"/>
                  </a:lnTo>
                  <a:lnTo>
                    <a:pt x="1298" y="262"/>
                  </a:lnTo>
                  <a:lnTo>
                    <a:pt x="1298" y="262"/>
                  </a:lnTo>
                  <a:lnTo>
                    <a:pt x="1310" y="262"/>
                  </a:lnTo>
                  <a:lnTo>
                    <a:pt x="1310" y="262"/>
                  </a:lnTo>
                  <a:lnTo>
                    <a:pt x="1333" y="262"/>
                  </a:lnTo>
                  <a:lnTo>
                    <a:pt x="1333" y="262"/>
                  </a:lnTo>
                  <a:lnTo>
                    <a:pt x="1345" y="262"/>
                  </a:lnTo>
                  <a:lnTo>
                    <a:pt x="1345" y="262"/>
                  </a:lnTo>
                  <a:lnTo>
                    <a:pt x="1392" y="262"/>
                  </a:lnTo>
                  <a:lnTo>
                    <a:pt x="1392" y="262"/>
                  </a:lnTo>
                  <a:lnTo>
                    <a:pt x="1404" y="262"/>
                  </a:lnTo>
                  <a:lnTo>
                    <a:pt x="1404" y="262"/>
                  </a:lnTo>
                  <a:lnTo>
                    <a:pt x="1427" y="262"/>
                  </a:lnTo>
                  <a:lnTo>
                    <a:pt x="1427" y="262"/>
                  </a:lnTo>
                  <a:lnTo>
                    <a:pt x="1439" y="262"/>
                  </a:lnTo>
                  <a:lnTo>
                    <a:pt x="1439" y="262"/>
                  </a:lnTo>
                  <a:lnTo>
                    <a:pt x="1463" y="262"/>
                  </a:lnTo>
                  <a:lnTo>
                    <a:pt x="1463" y="262"/>
                  </a:lnTo>
                  <a:lnTo>
                    <a:pt x="1475" y="262"/>
                  </a:lnTo>
                  <a:lnTo>
                    <a:pt x="1475" y="262"/>
                  </a:lnTo>
                  <a:lnTo>
                    <a:pt x="1498" y="262"/>
                  </a:lnTo>
                  <a:lnTo>
                    <a:pt x="1498" y="262"/>
                  </a:lnTo>
                  <a:lnTo>
                    <a:pt x="1510" y="262"/>
                  </a:lnTo>
                  <a:lnTo>
                    <a:pt x="1510" y="262"/>
                  </a:lnTo>
                  <a:lnTo>
                    <a:pt x="1536" y="262"/>
                  </a:lnTo>
                  <a:lnTo>
                    <a:pt x="1536" y="262"/>
                  </a:lnTo>
                  <a:lnTo>
                    <a:pt x="1548" y="262"/>
                  </a:lnTo>
                  <a:lnTo>
                    <a:pt x="1548" y="262"/>
                  </a:lnTo>
                  <a:lnTo>
                    <a:pt x="1571" y="262"/>
                  </a:lnTo>
                  <a:lnTo>
                    <a:pt x="1571" y="262"/>
                  </a:lnTo>
                  <a:lnTo>
                    <a:pt x="1583" y="262"/>
                  </a:lnTo>
                  <a:lnTo>
                    <a:pt x="1583" y="262"/>
                  </a:lnTo>
                  <a:lnTo>
                    <a:pt x="1607" y="262"/>
                  </a:lnTo>
                  <a:lnTo>
                    <a:pt x="1607" y="262"/>
                  </a:lnTo>
                  <a:lnTo>
                    <a:pt x="1618" y="262"/>
                  </a:lnTo>
                  <a:lnTo>
                    <a:pt x="1618" y="262"/>
                  </a:lnTo>
                  <a:lnTo>
                    <a:pt x="1665" y="262"/>
                  </a:lnTo>
                  <a:lnTo>
                    <a:pt x="1665" y="262"/>
                  </a:lnTo>
                  <a:lnTo>
                    <a:pt x="1677" y="262"/>
                  </a:lnTo>
                  <a:lnTo>
                    <a:pt x="1677" y="262"/>
                  </a:lnTo>
                  <a:lnTo>
                    <a:pt x="1701" y="262"/>
                  </a:lnTo>
                  <a:lnTo>
                    <a:pt x="1701" y="262"/>
                  </a:lnTo>
                  <a:lnTo>
                    <a:pt x="1713" y="262"/>
                  </a:lnTo>
                  <a:lnTo>
                    <a:pt x="1713" y="262"/>
                  </a:lnTo>
                  <a:lnTo>
                    <a:pt x="1736" y="262"/>
                  </a:lnTo>
                  <a:lnTo>
                    <a:pt x="1736" y="262"/>
                  </a:lnTo>
                  <a:lnTo>
                    <a:pt x="1748" y="262"/>
                  </a:lnTo>
                  <a:lnTo>
                    <a:pt x="1748" y="262"/>
                  </a:lnTo>
                  <a:lnTo>
                    <a:pt x="1774" y="262"/>
                  </a:lnTo>
                  <a:lnTo>
                    <a:pt x="1774" y="262"/>
                  </a:lnTo>
                  <a:lnTo>
                    <a:pt x="1786" y="262"/>
                  </a:lnTo>
                  <a:lnTo>
                    <a:pt x="1786" y="262"/>
                  </a:lnTo>
                  <a:lnTo>
                    <a:pt x="1809" y="262"/>
                  </a:lnTo>
                  <a:lnTo>
                    <a:pt x="1809" y="262"/>
                  </a:lnTo>
                  <a:lnTo>
                    <a:pt x="1821" y="262"/>
                  </a:lnTo>
                  <a:lnTo>
                    <a:pt x="1821" y="262"/>
                  </a:lnTo>
                  <a:lnTo>
                    <a:pt x="1844" y="262"/>
                  </a:lnTo>
                  <a:lnTo>
                    <a:pt x="1844" y="262"/>
                  </a:lnTo>
                  <a:lnTo>
                    <a:pt x="1856" y="262"/>
                  </a:lnTo>
                  <a:lnTo>
                    <a:pt x="1856" y="262"/>
                  </a:lnTo>
                  <a:lnTo>
                    <a:pt x="1880" y="262"/>
                  </a:lnTo>
                  <a:lnTo>
                    <a:pt x="1880" y="262"/>
                  </a:lnTo>
                  <a:lnTo>
                    <a:pt x="1892" y="262"/>
                  </a:lnTo>
                  <a:lnTo>
                    <a:pt x="1892" y="262"/>
                  </a:lnTo>
                  <a:lnTo>
                    <a:pt x="1939" y="262"/>
                  </a:lnTo>
                  <a:lnTo>
                    <a:pt x="1939" y="262"/>
                  </a:lnTo>
                  <a:lnTo>
                    <a:pt x="1951" y="262"/>
                  </a:lnTo>
                  <a:lnTo>
                    <a:pt x="1951" y="262"/>
                  </a:lnTo>
                  <a:lnTo>
                    <a:pt x="1974" y="262"/>
                  </a:lnTo>
                  <a:lnTo>
                    <a:pt x="1974" y="262"/>
                  </a:lnTo>
                  <a:lnTo>
                    <a:pt x="1986" y="262"/>
                  </a:lnTo>
                  <a:lnTo>
                    <a:pt x="1986" y="262"/>
                  </a:lnTo>
                  <a:lnTo>
                    <a:pt x="2012" y="262"/>
                  </a:lnTo>
                  <a:lnTo>
                    <a:pt x="2012" y="262"/>
                  </a:lnTo>
                  <a:lnTo>
                    <a:pt x="2024" y="262"/>
                  </a:lnTo>
                  <a:lnTo>
                    <a:pt x="2024" y="262"/>
                  </a:lnTo>
                  <a:lnTo>
                    <a:pt x="2047" y="262"/>
                  </a:lnTo>
                  <a:lnTo>
                    <a:pt x="2047" y="262"/>
                  </a:lnTo>
                  <a:lnTo>
                    <a:pt x="2059" y="262"/>
                  </a:lnTo>
                  <a:lnTo>
                    <a:pt x="2059" y="262"/>
                  </a:lnTo>
                  <a:lnTo>
                    <a:pt x="2082" y="262"/>
                  </a:lnTo>
                  <a:lnTo>
                    <a:pt x="2082" y="262"/>
                  </a:lnTo>
                  <a:lnTo>
                    <a:pt x="2094" y="262"/>
                  </a:lnTo>
                  <a:lnTo>
                    <a:pt x="2094" y="262"/>
                  </a:lnTo>
                  <a:lnTo>
                    <a:pt x="2118" y="262"/>
                  </a:lnTo>
                  <a:lnTo>
                    <a:pt x="2118" y="262"/>
                  </a:lnTo>
                  <a:lnTo>
                    <a:pt x="2130" y="262"/>
                  </a:lnTo>
                  <a:lnTo>
                    <a:pt x="2130" y="262"/>
                  </a:lnTo>
                  <a:lnTo>
                    <a:pt x="2153" y="262"/>
                  </a:lnTo>
                  <a:lnTo>
                    <a:pt x="2153" y="262"/>
                  </a:lnTo>
                  <a:lnTo>
                    <a:pt x="2165" y="262"/>
                  </a:lnTo>
                  <a:lnTo>
                    <a:pt x="2165" y="262"/>
                  </a:lnTo>
                  <a:lnTo>
                    <a:pt x="2188" y="262"/>
                  </a:lnTo>
                  <a:lnTo>
                    <a:pt x="2188" y="262"/>
                  </a:lnTo>
                  <a:lnTo>
                    <a:pt x="2200" y="262"/>
                  </a:lnTo>
                  <a:lnTo>
                    <a:pt x="2200" y="262"/>
                  </a:lnTo>
                  <a:lnTo>
                    <a:pt x="2224" y="262"/>
                  </a:lnTo>
                  <a:lnTo>
                    <a:pt x="2224" y="262"/>
                  </a:lnTo>
                  <a:lnTo>
                    <a:pt x="2250" y="262"/>
                  </a:lnTo>
                  <a:lnTo>
                    <a:pt x="2250" y="262"/>
                  </a:lnTo>
                  <a:lnTo>
                    <a:pt x="2297" y="262"/>
                  </a:lnTo>
                  <a:lnTo>
                    <a:pt x="2297" y="262"/>
                  </a:lnTo>
                  <a:lnTo>
                    <a:pt x="2320" y="262"/>
                  </a:lnTo>
                  <a:lnTo>
                    <a:pt x="2320" y="262"/>
                  </a:lnTo>
                  <a:lnTo>
                    <a:pt x="2344" y="262"/>
                  </a:lnTo>
                  <a:lnTo>
                    <a:pt x="2344" y="262"/>
                  </a:lnTo>
                  <a:lnTo>
                    <a:pt x="2344" y="250"/>
                  </a:lnTo>
                  <a:lnTo>
                    <a:pt x="2344" y="250"/>
                  </a:lnTo>
                  <a:lnTo>
                    <a:pt x="2344" y="238"/>
                  </a:lnTo>
                  <a:lnTo>
                    <a:pt x="2344" y="238"/>
                  </a:lnTo>
                  <a:lnTo>
                    <a:pt x="2344" y="227"/>
                  </a:lnTo>
                  <a:lnTo>
                    <a:pt x="2344" y="227"/>
                  </a:lnTo>
                  <a:lnTo>
                    <a:pt x="2344" y="201"/>
                  </a:lnTo>
                  <a:lnTo>
                    <a:pt x="2344" y="201"/>
                  </a:lnTo>
                  <a:lnTo>
                    <a:pt x="2320" y="201"/>
                  </a:lnTo>
                  <a:lnTo>
                    <a:pt x="2320" y="20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p:nvSpPr>
          <p:spPr bwMode="auto">
            <a:xfrm>
              <a:off x="947738" y="3194420"/>
              <a:ext cx="3700462" cy="602088"/>
            </a:xfrm>
            <a:custGeom>
              <a:avLst/>
              <a:gdLst>
                <a:gd name="T0" fmla="*/ 2260 w 2331"/>
                <a:gd name="T1" fmla="*/ 262 h 476"/>
                <a:gd name="T2" fmla="*/ 2236 w 2331"/>
                <a:gd name="T3" fmla="*/ 273 h 476"/>
                <a:gd name="T4" fmla="*/ 2177 w 2331"/>
                <a:gd name="T5" fmla="*/ 273 h 476"/>
                <a:gd name="T6" fmla="*/ 2135 w 2331"/>
                <a:gd name="T7" fmla="*/ 238 h 476"/>
                <a:gd name="T8" fmla="*/ 2104 w 2331"/>
                <a:gd name="T9" fmla="*/ 285 h 476"/>
                <a:gd name="T10" fmla="*/ 2076 w 2331"/>
                <a:gd name="T11" fmla="*/ 285 h 476"/>
                <a:gd name="T12" fmla="*/ 2053 w 2331"/>
                <a:gd name="T13" fmla="*/ 297 h 476"/>
                <a:gd name="T14" fmla="*/ 1998 w 2331"/>
                <a:gd name="T15" fmla="*/ 320 h 476"/>
                <a:gd name="T16" fmla="*/ 1951 w 2331"/>
                <a:gd name="T17" fmla="*/ 179 h 476"/>
                <a:gd name="T18" fmla="*/ 1904 w 2331"/>
                <a:gd name="T19" fmla="*/ 153 h 476"/>
                <a:gd name="T20" fmla="*/ 1796 w 2331"/>
                <a:gd name="T21" fmla="*/ 262 h 476"/>
                <a:gd name="T22" fmla="*/ 1737 w 2331"/>
                <a:gd name="T23" fmla="*/ 285 h 476"/>
                <a:gd name="T24" fmla="*/ 1702 w 2331"/>
                <a:gd name="T25" fmla="*/ 262 h 476"/>
                <a:gd name="T26" fmla="*/ 1654 w 2331"/>
                <a:gd name="T27" fmla="*/ 231 h 476"/>
                <a:gd name="T28" fmla="*/ 1628 w 2331"/>
                <a:gd name="T29" fmla="*/ 273 h 476"/>
                <a:gd name="T30" fmla="*/ 1581 w 2331"/>
                <a:gd name="T31" fmla="*/ 250 h 476"/>
                <a:gd name="T32" fmla="*/ 1570 w 2331"/>
                <a:gd name="T33" fmla="*/ 141 h 476"/>
                <a:gd name="T34" fmla="*/ 1534 w 2331"/>
                <a:gd name="T35" fmla="*/ 141 h 476"/>
                <a:gd name="T36" fmla="*/ 1499 w 2331"/>
                <a:gd name="T37" fmla="*/ 184 h 476"/>
                <a:gd name="T38" fmla="*/ 1475 w 2331"/>
                <a:gd name="T39" fmla="*/ 285 h 476"/>
                <a:gd name="T40" fmla="*/ 1428 w 2331"/>
                <a:gd name="T41" fmla="*/ 297 h 476"/>
                <a:gd name="T42" fmla="*/ 1428 w 2331"/>
                <a:gd name="T43" fmla="*/ 118 h 476"/>
                <a:gd name="T44" fmla="*/ 1355 w 2331"/>
                <a:gd name="T45" fmla="*/ 106 h 476"/>
                <a:gd name="T46" fmla="*/ 1343 w 2331"/>
                <a:gd name="T47" fmla="*/ 214 h 476"/>
                <a:gd name="T48" fmla="*/ 1320 w 2331"/>
                <a:gd name="T49" fmla="*/ 309 h 476"/>
                <a:gd name="T50" fmla="*/ 1296 w 2331"/>
                <a:gd name="T51" fmla="*/ 356 h 476"/>
                <a:gd name="T52" fmla="*/ 1280 w 2331"/>
                <a:gd name="T53" fmla="*/ 297 h 476"/>
                <a:gd name="T54" fmla="*/ 1237 w 2331"/>
                <a:gd name="T55" fmla="*/ 273 h 476"/>
                <a:gd name="T56" fmla="*/ 1195 w 2331"/>
                <a:gd name="T57" fmla="*/ 297 h 476"/>
                <a:gd name="T58" fmla="*/ 1171 w 2331"/>
                <a:gd name="T59" fmla="*/ 344 h 476"/>
                <a:gd name="T60" fmla="*/ 1141 w 2331"/>
                <a:gd name="T61" fmla="*/ 297 h 476"/>
                <a:gd name="T62" fmla="*/ 1105 w 2331"/>
                <a:gd name="T63" fmla="*/ 273 h 476"/>
                <a:gd name="T64" fmla="*/ 952 w 2331"/>
                <a:gd name="T65" fmla="*/ 344 h 476"/>
                <a:gd name="T66" fmla="*/ 903 w 2331"/>
                <a:gd name="T67" fmla="*/ 262 h 476"/>
                <a:gd name="T68" fmla="*/ 856 w 2331"/>
                <a:gd name="T69" fmla="*/ 59 h 476"/>
                <a:gd name="T70" fmla="*/ 750 w 2331"/>
                <a:gd name="T71" fmla="*/ 35 h 476"/>
                <a:gd name="T72" fmla="*/ 738 w 2331"/>
                <a:gd name="T73" fmla="*/ 141 h 476"/>
                <a:gd name="T74" fmla="*/ 726 w 2331"/>
                <a:gd name="T75" fmla="*/ 278 h 476"/>
                <a:gd name="T76" fmla="*/ 667 w 2331"/>
                <a:gd name="T77" fmla="*/ 273 h 476"/>
                <a:gd name="T78" fmla="*/ 618 w 2331"/>
                <a:gd name="T79" fmla="*/ 297 h 476"/>
                <a:gd name="T80" fmla="*/ 559 w 2331"/>
                <a:gd name="T81" fmla="*/ 320 h 476"/>
                <a:gd name="T82" fmla="*/ 523 w 2331"/>
                <a:gd name="T83" fmla="*/ 344 h 476"/>
                <a:gd name="T84" fmla="*/ 429 w 2331"/>
                <a:gd name="T85" fmla="*/ 339 h 476"/>
                <a:gd name="T86" fmla="*/ 380 w 2331"/>
                <a:gd name="T87" fmla="*/ 356 h 476"/>
                <a:gd name="T88" fmla="*/ 250 w 2331"/>
                <a:gd name="T89" fmla="*/ 356 h 476"/>
                <a:gd name="T90" fmla="*/ 179 w 2331"/>
                <a:gd name="T91" fmla="*/ 356 h 476"/>
                <a:gd name="T92" fmla="*/ 0 w 2331"/>
                <a:gd name="T93" fmla="*/ 415 h 476"/>
                <a:gd name="T94" fmla="*/ 142 w 2331"/>
                <a:gd name="T95" fmla="*/ 476 h 476"/>
                <a:gd name="T96" fmla="*/ 309 w 2331"/>
                <a:gd name="T97" fmla="*/ 476 h 476"/>
                <a:gd name="T98" fmla="*/ 488 w 2331"/>
                <a:gd name="T99" fmla="*/ 476 h 476"/>
                <a:gd name="T100" fmla="*/ 653 w 2331"/>
                <a:gd name="T101" fmla="*/ 476 h 476"/>
                <a:gd name="T102" fmla="*/ 832 w 2331"/>
                <a:gd name="T103" fmla="*/ 476 h 476"/>
                <a:gd name="T104" fmla="*/ 1023 w 2331"/>
                <a:gd name="T105" fmla="*/ 476 h 476"/>
                <a:gd name="T106" fmla="*/ 1178 w 2331"/>
                <a:gd name="T107" fmla="*/ 476 h 476"/>
                <a:gd name="T108" fmla="*/ 1367 w 2331"/>
                <a:gd name="T109" fmla="*/ 476 h 476"/>
                <a:gd name="T110" fmla="*/ 1546 w 2331"/>
                <a:gd name="T111" fmla="*/ 476 h 476"/>
                <a:gd name="T112" fmla="*/ 1713 w 2331"/>
                <a:gd name="T113" fmla="*/ 476 h 476"/>
                <a:gd name="T114" fmla="*/ 1892 w 2331"/>
                <a:gd name="T115" fmla="*/ 476 h 476"/>
                <a:gd name="T116" fmla="*/ 2081 w 2331"/>
                <a:gd name="T117" fmla="*/ 476 h 476"/>
                <a:gd name="T118" fmla="*/ 2236 w 2331"/>
                <a:gd name="T11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31" h="476">
                  <a:moveTo>
                    <a:pt x="2331" y="226"/>
                  </a:moveTo>
                  <a:lnTo>
                    <a:pt x="2331" y="226"/>
                  </a:lnTo>
                  <a:lnTo>
                    <a:pt x="2295" y="226"/>
                  </a:lnTo>
                  <a:lnTo>
                    <a:pt x="2295" y="226"/>
                  </a:lnTo>
                  <a:lnTo>
                    <a:pt x="2283" y="226"/>
                  </a:lnTo>
                  <a:lnTo>
                    <a:pt x="2283" y="226"/>
                  </a:lnTo>
                  <a:lnTo>
                    <a:pt x="2272" y="226"/>
                  </a:lnTo>
                  <a:lnTo>
                    <a:pt x="2272" y="226"/>
                  </a:lnTo>
                  <a:lnTo>
                    <a:pt x="2272" y="231"/>
                  </a:lnTo>
                  <a:lnTo>
                    <a:pt x="2272" y="238"/>
                  </a:lnTo>
                  <a:lnTo>
                    <a:pt x="2272" y="238"/>
                  </a:lnTo>
                  <a:lnTo>
                    <a:pt x="2267" y="238"/>
                  </a:lnTo>
                  <a:lnTo>
                    <a:pt x="2262" y="236"/>
                  </a:lnTo>
                  <a:lnTo>
                    <a:pt x="2260" y="238"/>
                  </a:lnTo>
                  <a:lnTo>
                    <a:pt x="2260" y="238"/>
                  </a:lnTo>
                  <a:lnTo>
                    <a:pt x="2260" y="250"/>
                  </a:lnTo>
                  <a:lnTo>
                    <a:pt x="2260" y="250"/>
                  </a:lnTo>
                  <a:lnTo>
                    <a:pt x="2260" y="262"/>
                  </a:lnTo>
                  <a:lnTo>
                    <a:pt x="2260" y="262"/>
                  </a:lnTo>
                  <a:lnTo>
                    <a:pt x="2260" y="273"/>
                  </a:lnTo>
                  <a:lnTo>
                    <a:pt x="2260" y="273"/>
                  </a:lnTo>
                  <a:lnTo>
                    <a:pt x="2260" y="297"/>
                  </a:lnTo>
                  <a:lnTo>
                    <a:pt x="2260" y="297"/>
                  </a:lnTo>
                  <a:lnTo>
                    <a:pt x="2260" y="344"/>
                  </a:lnTo>
                  <a:lnTo>
                    <a:pt x="2260" y="344"/>
                  </a:lnTo>
                  <a:lnTo>
                    <a:pt x="2248" y="344"/>
                  </a:lnTo>
                  <a:lnTo>
                    <a:pt x="2248" y="344"/>
                  </a:lnTo>
                  <a:lnTo>
                    <a:pt x="2241" y="344"/>
                  </a:lnTo>
                  <a:lnTo>
                    <a:pt x="2236" y="344"/>
                  </a:lnTo>
                  <a:lnTo>
                    <a:pt x="2236" y="344"/>
                  </a:lnTo>
                  <a:lnTo>
                    <a:pt x="2236" y="332"/>
                  </a:lnTo>
                  <a:lnTo>
                    <a:pt x="2236" y="332"/>
                  </a:lnTo>
                  <a:lnTo>
                    <a:pt x="2236" y="320"/>
                  </a:lnTo>
                  <a:lnTo>
                    <a:pt x="2236" y="320"/>
                  </a:lnTo>
                  <a:lnTo>
                    <a:pt x="2236" y="273"/>
                  </a:lnTo>
                  <a:lnTo>
                    <a:pt x="2236" y="273"/>
                  </a:lnTo>
                  <a:lnTo>
                    <a:pt x="2225" y="273"/>
                  </a:lnTo>
                  <a:lnTo>
                    <a:pt x="2225" y="273"/>
                  </a:lnTo>
                  <a:lnTo>
                    <a:pt x="2213" y="273"/>
                  </a:lnTo>
                  <a:lnTo>
                    <a:pt x="2213" y="273"/>
                  </a:lnTo>
                  <a:lnTo>
                    <a:pt x="2201" y="273"/>
                  </a:lnTo>
                  <a:lnTo>
                    <a:pt x="2201" y="273"/>
                  </a:lnTo>
                  <a:lnTo>
                    <a:pt x="2194" y="273"/>
                  </a:lnTo>
                  <a:lnTo>
                    <a:pt x="2189" y="273"/>
                  </a:lnTo>
                  <a:lnTo>
                    <a:pt x="2189" y="273"/>
                  </a:lnTo>
                  <a:lnTo>
                    <a:pt x="2189" y="278"/>
                  </a:lnTo>
                  <a:lnTo>
                    <a:pt x="2189" y="285"/>
                  </a:lnTo>
                  <a:lnTo>
                    <a:pt x="2189" y="285"/>
                  </a:lnTo>
                  <a:lnTo>
                    <a:pt x="2187" y="285"/>
                  </a:lnTo>
                  <a:lnTo>
                    <a:pt x="2182" y="285"/>
                  </a:lnTo>
                  <a:lnTo>
                    <a:pt x="2177" y="285"/>
                  </a:lnTo>
                  <a:lnTo>
                    <a:pt x="2177" y="285"/>
                  </a:lnTo>
                  <a:lnTo>
                    <a:pt x="2177" y="273"/>
                  </a:lnTo>
                  <a:lnTo>
                    <a:pt x="2177" y="273"/>
                  </a:lnTo>
                  <a:lnTo>
                    <a:pt x="2177" y="262"/>
                  </a:lnTo>
                  <a:lnTo>
                    <a:pt x="2177" y="262"/>
                  </a:lnTo>
                  <a:lnTo>
                    <a:pt x="2177" y="255"/>
                  </a:lnTo>
                  <a:lnTo>
                    <a:pt x="2177" y="250"/>
                  </a:lnTo>
                  <a:lnTo>
                    <a:pt x="2177" y="250"/>
                  </a:lnTo>
                  <a:lnTo>
                    <a:pt x="2170" y="250"/>
                  </a:lnTo>
                  <a:lnTo>
                    <a:pt x="2166" y="250"/>
                  </a:lnTo>
                  <a:lnTo>
                    <a:pt x="2166" y="250"/>
                  </a:lnTo>
                  <a:lnTo>
                    <a:pt x="2166" y="243"/>
                  </a:lnTo>
                  <a:lnTo>
                    <a:pt x="2166" y="238"/>
                  </a:lnTo>
                  <a:lnTo>
                    <a:pt x="2166" y="238"/>
                  </a:lnTo>
                  <a:lnTo>
                    <a:pt x="2163" y="236"/>
                  </a:lnTo>
                  <a:lnTo>
                    <a:pt x="2159" y="238"/>
                  </a:lnTo>
                  <a:lnTo>
                    <a:pt x="2154" y="238"/>
                  </a:lnTo>
                  <a:lnTo>
                    <a:pt x="2154" y="238"/>
                  </a:lnTo>
                  <a:lnTo>
                    <a:pt x="2142" y="238"/>
                  </a:lnTo>
                  <a:lnTo>
                    <a:pt x="2142" y="238"/>
                  </a:lnTo>
                  <a:lnTo>
                    <a:pt x="2135" y="238"/>
                  </a:lnTo>
                  <a:lnTo>
                    <a:pt x="2130" y="238"/>
                  </a:lnTo>
                  <a:lnTo>
                    <a:pt x="2130" y="238"/>
                  </a:lnTo>
                  <a:lnTo>
                    <a:pt x="2128" y="240"/>
                  </a:lnTo>
                  <a:lnTo>
                    <a:pt x="2128" y="243"/>
                  </a:lnTo>
                  <a:lnTo>
                    <a:pt x="2130" y="250"/>
                  </a:lnTo>
                  <a:lnTo>
                    <a:pt x="2130" y="250"/>
                  </a:lnTo>
                  <a:lnTo>
                    <a:pt x="2116" y="250"/>
                  </a:lnTo>
                  <a:lnTo>
                    <a:pt x="2116" y="250"/>
                  </a:lnTo>
                  <a:lnTo>
                    <a:pt x="2111" y="250"/>
                  </a:lnTo>
                  <a:lnTo>
                    <a:pt x="2104" y="250"/>
                  </a:lnTo>
                  <a:lnTo>
                    <a:pt x="2104" y="250"/>
                  </a:lnTo>
                  <a:lnTo>
                    <a:pt x="2104" y="255"/>
                  </a:lnTo>
                  <a:lnTo>
                    <a:pt x="2104" y="262"/>
                  </a:lnTo>
                  <a:lnTo>
                    <a:pt x="2104" y="262"/>
                  </a:lnTo>
                  <a:lnTo>
                    <a:pt x="2104" y="266"/>
                  </a:lnTo>
                  <a:lnTo>
                    <a:pt x="2104" y="273"/>
                  </a:lnTo>
                  <a:lnTo>
                    <a:pt x="2104" y="273"/>
                  </a:lnTo>
                  <a:lnTo>
                    <a:pt x="2104" y="285"/>
                  </a:lnTo>
                  <a:lnTo>
                    <a:pt x="2104" y="285"/>
                  </a:lnTo>
                  <a:lnTo>
                    <a:pt x="2104" y="309"/>
                  </a:lnTo>
                  <a:lnTo>
                    <a:pt x="2104" y="309"/>
                  </a:lnTo>
                  <a:lnTo>
                    <a:pt x="2100" y="309"/>
                  </a:lnTo>
                  <a:lnTo>
                    <a:pt x="2093" y="309"/>
                  </a:lnTo>
                  <a:lnTo>
                    <a:pt x="2093" y="309"/>
                  </a:lnTo>
                  <a:lnTo>
                    <a:pt x="2093" y="304"/>
                  </a:lnTo>
                  <a:lnTo>
                    <a:pt x="2093" y="297"/>
                  </a:lnTo>
                  <a:lnTo>
                    <a:pt x="2093" y="297"/>
                  </a:lnTo>
                  <a:lnTo>
                    <a:pt x="2088" y="297"/>
                  </a:lnTo>
                  <a:lnTo>
                    <a:pt x="2081" y="297"/>
                  </a:lnTo>
                  <a:lnTo>
                    <a:pt x="2081" y="297"/>
                  </a:lnTo>
                  <a:lnTo>
                    <a:pt x="2081" y="295"/>
                  </a:lnTo>
                  <a:lnTo>
                    <a:pt x="2081" y="292"/>
                  </a:lnTo>
                  <a:lnTo>
                    <a:pt x="2081" y="285"/>
                  </a:lnTo>
                  <a:lnTo>
                    <a:pt x="2081" y="285"/>
                  </a:lnTo>
                  <a:lnTo>
                    <a:pt x="2078" y="285"/>
                  </a:lnTo>
                  <a:lnTo>
                    <a:pt x="2076" y="285"/>
                  </a:lnTo>
                  <a:lnTo>
                    <a:pt x="2069" y="285"/>
                  </a:lnTo>
                  <a:lnTo>
                    <a:pt x="2069" y="285"/>
                  </a:lnTo>
                  <a:lnTo>
                    <a:pt x="2069" y="283"/>
                  </a:lnTo>
                  <a:lnTo>
                    <a:pt x="2069" y="278"/>
                  </a:lnTo>
                  <a:lnTo>
                    <a:pt x="2069" y="273"/>
                  </a:lnTo>
                  <a:lnTo>
                    <a:pt x="2069" y="273"/>
                  </a:lnTo>
                  <a:lnTo>
                    <a:pt x="2069" y="266"/>
                  </a:lnTo>
                  <a:lnTo>
                    <a:pt x="2071" y="264"/>
                  </a:lnTo>
                  <a:lnTo>
                    <a:pt x="2069" y="262"/>
                  </a:lnTo>
                  <a:lnTo>
                    <a:pt x="2069" y="262"/>
                  </a:lnTo>
                  <a:lnTo>
                    <a:pt x="2057" y="262"/>
                  </a:lnTo>
                  <a:lnTo>
                    <a:pt x="2057" y="262"/>
                  </a:lnTo>
                  <a:lnTo>
                    <a:pt x="2057" y="266"/>
                  </a:lnTo>
                  <a:lnTo>
                    <a:pt x="2057" y="273"/>
                  </a:lnTo>
                  <a:lnTo>
                    <a:pt x="2057" y="273"/>
                  </a:lnTo>
                  <a:lnTo>
                    <a:pt x="2057" y="297"/>
                  </a:lnTo>
                  <a:lnTo>
                    <a:pt x="2057" y="297"/>
                  </a:lnTo>
                  <a:lnTo>
                    <a:pt x="2053" y="297"/>
                  </a:lnTo>
                  <a:lnTo>
                    <a:pt x="2048" y="297"/>
                  </a:lnTo>
                  <a:lnTo>
                    <a:pt x="2046" y="297"/>
                  </a:lnTo>
                  <a:lnTo>
                    <a:pt x="2046" y="297"/>
                  </a:lnTo>
                  <a:lnTo>
                    <a:pt x="2046" y="304"/>
                  </a:lnTo>
                  <a:lnTo>
                    <a:pt x="2046" y="309"/>
                  </a:lnTo>
                  <a:lnTo>
                    <a:pt x="2046" y="309"/>
                  </a:lnTo>
                  <a:lnTo>
                    <a:pt x="2041" y="309"/>
                  </a:lnTo>
                  <a:lnTo>
                    <a:pt x="2034" y="309"/>
                  </a:lnTo>
                  <a:lnTo>
                    <a:pt x="2034" y="309"/>
                  </a:lnTo>
                  <a:lnTo>
                    <a:pt x="2027" y="309"/>
                  </a:lnTo>
                  <a:lnTo>
                    <a:pt x="2022" y="309"/>
                  </a:lnTo>
                  <a:lnTo>
                    <a:pt x="2022" y="309"/>
                  </a:lnTo>
                  <a:lnTo>
                    <a:pt x="2022" y="311"/>
                  </a:lnTo>
                  <a:lnTo>
                    <a:pt x="2022" y="316"/>
                  </a:lnTo>
                  <a:lnTo>
                    <a:pt x="2022" y="320"/>
                  </a:lnTo>
                  <a:lnTo>
                    <a:pt x="2022" y="320"/>
                  </a:lnTo>
                  <a:lnTo>
                    <a:pt x="1998" y="320"/>
                  </a:lnTo>
                  <a:lnTo>
                    <a:pt x="1998" y="320"/>
                  </a:lnTo>
                  <a:lnTo>
                    <a:pt x="1951" y="320"/>
                  </a:lnTo>
                  <a:lnTo>
                    <a:pt x="1951" y="320"/>
                  </a:lnTo>
                  <a:lnTo>
                    <a:pt x="1951" y="309"/>
                  </a:lnTo>
                  <a:lnTo>
                    <a:pt x="1951" y="309"/>
                  </a:lnTo>
                  <a:lnTo>
                    <a:pt x="1951" y="285"/>
                  </a:lnTo>
                  <a:lnTo>
                    <a:pt x="1951" y="285"/>
                  </a:lnTo>
                  <a:lnTo>
                    <a:pt x="1951" y="273"/>
                  </a:lnTo>
                  <a:lnTo>
                    <a:pt x="1951" y="273"/>
                  </a:lnTo>
                  <a:lnTo>
                    <a:pt x="1951" y="250"/>
                  </a:lnTo>
                  <a:lnTo>
                    <a:pt x="1951" y="250"/>
                  </a:lnTo>
                  <a:lnTo>
                    <a:pt x="1951" y="238"/>
                  </a:lnTo>
                  <a:lnTo>
                    <a:pt x="1951" y="238"/>
                  </a:lnTo>
                  <a:lnTo>
                    <a:pt x="1951" y="214"/>
                  </a:lnTo>
                  <a:lnTo>
                    <a:pt x="1951" y="214"/>
                  </a:lnTo>
                  <a:lnTo>
                    <a:pt x="1951" y="203"/>
                  </a:lnTo>
                  <a:lnTo>
                    <a:pt x="1951" y="203"/>
                  </a:lnTo>
                  <a:lnTo>
                    <a:pt x="1951" y="179"/>
                  </a:lnTo>
                  <a:lnTo>
                    <a:pt x="1951" y="179"/>
                  </a:lnTo>
                  <a:lnTo>
                    <a:pt x="1951" y="153"/>
                  </a:lnTo>
                  <a:lnTo>
                    <a:pt x="1951" y="153"/>
                  </a:lnTo>
                  <a:lnTo>
                    <a:pt x="1944" y="153"/>
                  </a:lnTo>
                  <a:lnTo>
                    <a:pt x="1942" y="156"/>
                  </a:lnTo>
                  <a:lnTo>
                    <a:pt x="1939" y="153"/>
                  </a:lnTo>
                  <a:lnTo>
                    <a:pt x="1939" y="153"/>
                  </a:lnTo>
                  <a:lnTo>
                    <a:pt x="1939" y="148"/>
                  </a:lnTo>
                  <a:lnTo>
                    <a:pt x="1939" y="141"/>
                  </a:lnTo>
                  <a:lnTo>
                    <a:pt x="1939" y="141"/>
                  </a:lnTo>
                  <a:lnTo>
                    <a:pt x="1932" y="141"/>
                  </a:lnTo>
                  <a:lnTo>
                    <a:pt x="1928" y="141"/>
                  </a:lnTo>
                  <a:lnTo>
                    <a:pt x="1928" y="141"/>
                  </a:lnTo>
                  <a:lnTo>
                    <a:pt x="1916" y="141"/>
                  </a:lnTo>
                  <a:lnTo>
                    <a:pt x="1916" y="141"/>
                  </a:lnTo>
                  <a:lnTo>
                    <a:pt x="1904" y="141"/>
                  </a:lnTo>
                  <a:lnTo>
                    <a:pt x="1904" y="141"/>
                  </a:lnTo>
                  <a:lnTo>
                    <a:pt x="1904" y="148"/>
                  </a:lnTo>
                  <a:lnTo>
                    <a:pt x="1904" y="153"/>
                  </a:lnTo>
                  <a:lnTo>
                    <a:pt x="1904" y="153"/>
                  </a:lnTo>
                  <a:lnTo>
                    <a:pt x="1892" y="153"/>
                  </a:lnTo>
                  <a:lnTo>
                    <a:pt x="1892" y="153"/>
                  </a:lnTo>
                  <a:lnTo>
                    <a:pt x="1878" y="153"/>
                  </a:lnTo>
                  <a:lnTo>
                    <a:pt x="1878" y="153"/>
                  </a:lnTo>
                  <a:lnTo>
                    <a:pt x="1866" y="153"/>
                  </a:lnTo>
                  <a:lnTo>
                    <a:pt x="1866" y="153"/>
                  </a:lnTo>
                  <a:lnTo>
                    <a:pt x="1843" y="153"/>
                  </a:lnTo>
                  <a:lnTo>
                    <a:pt x="1843" y="153"/>
                  </a:lnTo>
                  <a:lnTo>
                    <a:pt x="1796" y="153"/>
                  </a:lnTo>
                  <a:lnTo>
                    <a:pt x="1796" y="153"/>
                  </a:lnTo>
                  <a:lnTo>
                    <a:pt x="1796" y="165"/>
                  </a:lnTo>
                  <a:lnTo>
                    <a:pt x="1796" y="165"/>
                  </a:lnTo>
                  <a:lnTo>
                    <a:pt x="1796" y="191"/>
                  </a:lnTo>
                  <a:lnTo>
                    <a:pt x="1796" y="191"/>
                  </a:lnTo>
                  <a:lnTo>
                    <a:pt x="1796" y="238"/>
                  </a:lnTo>
                  <a:lnTo>
                    <a:pt x="1796" y="238"/>
                  </a:lnTo>
                  <a:lnTo>
                    <a:pt x="1796" y="262"/>
                  </a:lnTo>
                  <a:lnTo>
                    <a:pt x="1796" y="262"/>
                  </a:lnTo>
                  <a:lnTo>
                    <a:pt x="1796" y="273"/>
                  </a:lnTo>
                  <a:lnTo>
                    <a:pt x="1796" y="273"/>
                  </a:lnTo>
                  <a:lnTo>
                    <a:pt x="1796" y="297"/>
                  </a:lnTo>
                  <a:lnTo>
                    <a:pt x="1796" y="297"/>
                  </a:lnTo>
                  <a:lnTo>
                    <a:pt x="1784" y="297"/>
                  </a:lnTo>
                  <a:lnTo>
                    <a:pt x="1784" y="297"/>
                  </a:lnTo>
                  <a:lnTo>
                    <a:pt x="1760" y="297"/>
                  </a:lnTo>
                  <a:lnTo>
                    <a:pt x="1760" y="297"/>
                  </a:lnTo>
                  <a:lnTo>
                    <a:pt x="1760" y="290"/>
                  </a:lnTo>
                  <a:lnTo>
                    <a:pt x="1760" y="287"/>
                  </a:lnTo>
                  <a:lnTo>
                    <a:pt x="1760" y="285"/>
                  </a:lnTo>
                  <a:lnTo>
                    <a:pt x="1760" y="285"/>
                  </a:lnTo>
                  <a:lnTo>
                    <a:pt x="1756" y="285"/>
                  </a:lnTo>
                  <a:lnTo>
                    <a:pt x="1749" y="285"/>
                  </a:lnTo>
                  <a:lnTo>
                    <a:pt x="1749" y="285"/>
                  </a:lnTo>
                  <a:lnTo>
                    <a:pt x="1737" y="285"/>
                  </a:lnTo>
                  <a:lnTo>
                    <a:pt x="1737" y="285"/>
                  </a:lnTo>
                  <a:lnTo>
                    <a:pt x="1725" y="285"/>
                  </a:lnTo>
                  <a:lnTo>
                    <a:pt x="1725" y="285"/>
                  </a:lnTo>
                  <a:lnTo>
                    <a:pt x="1725" y="278"/>
                  </a:lnTo>
                  <a:lnTo>
                    <a:pt x="1725" y="276"/>
                  </a:lnTo>
                  <a:lnTo>
                    <a:pt x="1725" y="273"/>
                  </a:lnTo>
                  <a:lnTo>
                    <a:pt x="1725" y="273"/>
                  </a:lnTo>
                  <a:lnTo>
                    <a:pt x="1723" y="273"/>
                  </a:lnTo>
                  <a:lnTo>
                    <a:pt x="1718" y="273"/>
                  </a:lnTo>
                  <a:lnTo>
                    <a:pt x="1713" y="273"/>
                  </a:lnTo>
                  <a:lnTo>
                    <a:pt x="1713" y="273"/>
                  </a:lnTo>
                  <a:lnTo>
                    <a:pt x="1706" y="273"/>
                  </a:lnTo>
                  <a:lnTo>
                    <a:pt x="1704" y="273"/>
                  </a:lnTo>
                  <a:lnTo>
                    <a:pt x="1702" y="273"/>
                  </a:lnTo>
                  <a:lnTo>
                    <a:pt x="1702" y="273"/>
                  </a:lnTo>
                  <a:lnTo>
                    <a:pt x="1699" y="271"/>
                  </a:lnTo>
                  <a:lnTo>
                    <a:pt x="1702" y="266"/>
                  </a:lnTo>
                  <a:lnTo>
                    <a:pt x="1702" y="262"/>
                  </a:lnTo>
                  <a:lnTo>
                    <a:pt x="1702" y="262"/>
                  </a:lnTo>
                  <a:lnTo>
                    <a:pt x="1702" y="255"/>
                  </a:lnTo>
                  <a:lnTo>
                    <a:pt x="1702" y="250"/>
                  </a:lnTo>
                  <a:lnTo>
                    <a:pt x="1702" y="250"/>
                  </a:lnTo>
                  <a:lnTo>
                    <a:pt x="1702" y="243"/>
                  </a:lnTo>
                  <a:lnTo>
                    <a:pt x="1702" y="238"/>
                  </a:lnTo>
                  <a:lnTo>
                    <a:pt x="1702" y="238"/>
                  </a:lnTo>
                  <a:lnTo>
                    <a:pt x="1690" y="238"/>
                  </a:lnTo>
                  <a:lnTo>
                    <a:pt x="1690" y="238"/>
                  </a:lnTo>
                  <a:lnTo>
                    <a:pt x="1683" y="238"/>
                  </a:lnTo>
                  <a:lnTo>
                    <a:pt x="1678" y="238"/>
                  </a:lnTo>
                  <a:lnTo>
                    <a:pt x="1678" y="238"/>
                  </a:lnTo>
                  <a:lnTo>
                    <a:pt x="1676" y="236"/>
                  </a:lnTo>
                  <a:lnTo>
                    <a:pt x="1678" y="231"/>
                  </a:lnTo>
                  <a:lnTo>
                    <a:pt x="1678" y="226"/>
                  </a:lnTo>
                  <a:lnTo>
                    <a:pt x="1678" y="226"/>
                  </a:lnTo>
                  <a:lnTo>
                    <a:pt x="1654" y="226"/>
                  </a:lnTo>
                  <a:lnTo>
                    <a:pt x="1654" y="226"/>
                  </a:lnTo>
                  <a:lnTo>
                    <a:pt x="1654" y="231"/>
                  </a:lnTo>
                  <a:lnTo>
                    <a:pt x="1654" y="236"/>
                  </a:lnTo>
                  <a:lnTo>
                    <a:pt x="1654" y="238"/>
                  </a:lnTo>
                  <a:lnTo>
                    <a:pt x="1654" y="238"/>
                  </a:lnTo>
                  <a:lnTo>
                    <a:pt x="1652" y="238"/>
                  </a:lnTo>
                  <a:lnTo>
                    <a:pt x="1647" y="238"/>
                  </a:lnTo>
                  <a:lnTo>
                    <a:pt x="1643" y="238"/>
                  </a:lnTo>
                  <a:lnTo>
                    <a:pt x="1643" y="238"/>
                  </a:lnTo>
                  <a:lnTo>
                    <a:pt x="1636" y="238"/>
                  </a:lnTo>
                  <a:lnTo>
                    <a:pt x="1631" y="236"/>
                  </a:lnTo>
                  <a:lnTo>
                    <a:pt x="1628" y="238"/>
                  </a:lnTo>
                  <a:lnTo>
                    <a:pt x="1628" y="238"/>
                  </a:lnTo>
                  <a:lnTo>
                    <a:pt x="1628" y="243"/>
                  </a:lnTo>
                  <a:lnTo>
                    <a:pt x="1628" y="250"/>
                  </a:lnTo>
                  <a:lnTo>
                    <a:pt x="1628" y="250"/>
                  </a:lnTo>
                  <a:lnTo>
                    <a:pt x="1628" y="255"/>
                  </a:lnTo>
                  <a:lnTo>
                    <a:pt x="1628" y="262"/>
                  </a:lnTo>
                  <a:lnTo>
                    <a:pt x="1628" y="262"/>
                  </a:lnTo>
                  <a:lnTo>
                    <a:pt x="1628" y="273"/>
                  </a:lnTo>
                  <a:lnTo>
                    <a:pt x="1628" y="273"/>
                  </a:lnTo>
                  <a:lnTo>
                    <a:pt x="1631" y="280"/>
                  </a:lnTo>
                  <a:lnTo>
                    <a:pt x="1628" y="285"/>
                  </a:lnTo>
                  <a:lnTo>
                    <a:pt x="1628" y="285"/>
                  </a:lnTo>
                  <a:lnTo>
                    <a:pt x="1624" y="285"/>
                  </a:lnTo>
                  <a:lnTo>
                    <a:pt x="1617" y="285"/>
                  </a:lnTo>
                  <a:lnTo>
                    <a:pt x="1617" y="285"/>
                  </a:lnTo>
                  <a:lnTo>
                    <a:pt x="1617" y="278"/>
                  </a:lnTo>
                  <a:lnTo>
                    <a:pt x="1617" y="273"/>
                  </a:lnTo>
                  <a:lnTo>
                    <a:pt x="1617" y="273"/>
                  </a:lnTo>
                  <a:lnTo>
                    <a:pt x="1593" y="273"/>
                  </a:lnTo>
                  <a:lnTo>
                    <a:pt x="1593" y="273"/>
                  </a:lnTo>
                  <a:lnTo>
                    <a:pt x="1588" y="273"/>
                  </a:lnTo>
                  <a:lnTo>
                    <a:pt x="1581" y="273"/>
                  </a:lnTo>
                  <a:lnTo>
                    <a:pt x="1581" y="273"/>
                  </a:lnTo>
                  <a:lnTo>
                    <a:pt x="1581" y="262"/>
                  </a:lnTo>
                  <a:lnTo>
                    <a:pt x="1581" y="262"/>
                  </a:lnTo>
                  <a:lnTo>
                    <a:pt x="1581" y="250"/>
                  </a:lnTo>
                  <a:lnTo>
                    <a:pt x="1581" y="250"/>
                  </a:lnTo>
                  <a:lnTo>
                    <a:pt x="1581" y="238"/>
                  </a:lnTo>
                  <a:lnTo>
                    <a:pt x="1581" y="238"/>
                  </a:lnTo>
                  <a:lnTo>
                    <a:pt x="1581" y="191"/>
                  </a:lnTo>
                  <a:lnTo>
                    <a:pt x="1581" y="191"/>
                  </a:lnTo>
                  <a:lnTo>
                    <a:pt x="1581" y="179"/>
                  </a:lnTo>
                  <a:lnTo>
                    <a:pt x="1581" y="179"/>
                  </a:lnTo>
                  <a:lnTo>
                    <a:pt x="1581" y="172"/>
                  </a:lnTo>
                  <a:lnTo>
                    <a:pt x="1581" y="165"/>
                  </a:lnTo>
                  <a:lnTo>
                    <a:pt x="1581" y="165"/>
                  </a:lnTo>
                  <a:lnTo>
                    <a:pt x="1577" y="165"/>
                  </a:lnTo>
                  <a:lnTo>
                    <a:pt x="1570" y="165"/>
                  </a:lnTo>
                  <a:lnTo>
                    <a:pt x="1570" y="165"/>
                  </a:lnTo>
                  <a:lnTo>
                    <a:pt x="1570" y="153"/>
                  </a:lnTo>
                  <a:lnTo>
                    <a:pt x="1570" y="153"/>
                  </a:lnTo>
                  <a:lnTo>
                    <a:pt x="1570" y="148"/>
                  </a:lnTo>
                  <a:lnTo>
                    <a:pt x="1570" y="141"/>
                  </a:lnTo>
                  <a:lnTo>
                    <a:pt x="1570" y="141"/>
                  </a:lnTo>
                  <a:lnTo>
                    <a:pt x="1565" y="141"/>
                  </a:lnTo>
                  <a:lnTo>
                    <a:pt x="1558" y="141"/>
                  </a:lnTo>
                  <a:lnTo>
                    <a:pt x="1558" y="141"/>
                  </a:lnTo>
                  <a:lnTo>
                    <a:pt x="1558" y="139"/>
                  </a:lnTo>
                  <a:lnTo>
                    <a:pt x="1558" y="137"/>
                  </a:lnTo>
                  <a:lnTo>
                    <a:pt x="1558" y="130"/>
                  </a:lnTo>
                  <a:lnTo>
                    <a:pt x="1558" y="130"/>
                  </a:lnTo>
                  <a:lnTo>
                    <a:pt x="1558" y="106"/>
                  </a:lnTo>
                  <a:lnTo>
                    <a:pt x="1558" y="106"/>
                  </a:lnTo>
                  <a:lnTo>
                    <a:pt x="1534" y="106"/>
                  </a:lnTo>
                  <a:lnTo>
                    <a:pt x="1534" y="106"/>
                  </a:lnTo>
                  <a:lnTo>
                    <a:pt x="1534" y="118"/>
                  </a:lnTo>
                  <a:lnTo>
                    <a:pt x="1534" y="118"/>
                  </a:lnTo>
                  <a:lnTo>
                    <a:pt x="1534" y="130"/>
                  </a:lnTo>
                  <a:lnTo>
                    <a:pt x="1534" y="130"/>
                  </a:lnTo>
                  <a:lnTo>
                    <a:pt x="1534" y="137"/>
                  </a:lnTo>
                  <a:lnTo>
                    <a:pt x="1534" y="141"/>
                  </a:lnTo>
                  <a:lnTo>
                    <a:pt x="1534" y="141"/>
                  </a:lnTo>
                  <a:lnTo>
                    <a:pt x="1527" y="141"/>
                  </a:lnTo>
                  <a:lnTo>
                    <a:pt x="1522" y="141"/>
                  </a:lnTo>
                  <a:lnTo>
                    <a:pt x="1522" y="141"/>
                  </a:lnTo>
                  <a:lnTo>
                    <a:pt x="1522" y="148"/>
                  </a:lnTo>
                  <a:lnTo>
                    <a:pt x="1522" y="153"/>
                  </a:lnTo>
                  <a:lnTo>
                    <a:pt x="1522" y="153"/>
                  </a:lnTo>
                  <a:lnTo>
                    <a:pt x="1515" y="153"/>
                  </a:lnTo>
                  <a:lnTo>
                    <a:pt x="1511" y="153"/>
                  </a:lnTo>
                  <a:lnTo>
                    <a:pt x="1511" y="153"/>
                  </a:lnTo>
                  <a:lnTo>
                    <a:pt x="1511" y="160"/>
                  </a:lnTo>
                  <a:lnTo>
                    <a:pt x="1511" y="165"/>
                  </a:lnTo>
                  <a:lnTo>
                    <a:pt x="1511" y="165"/>
                  </a:lnTo>
                  <a:lnTo>
                    <a:pt x="1511" y="179"/>
                  </a:lnTo>
                  <a:lnTo>
                    <a:pt x="1511" y="179"/>
                  </a:lnTo>
                  <a:lnTo>
                    <a:pt x="1504" y="177"/>
                  </a:lnTo>
                  <a:lnTo>
                    <a:pt x="1499" y="179"/>
                  </a:lnTo>
                  <a:lnTo>
                    <a:pt x="1499" y="179"/>
                  </a:lnTo>
                  <a:lnTo>
                    <a:pt x="1499" y="184"/>
                  </a:lnTo>
                  <a:lnTo>
                    <a:pt x="1499" y="191"/>
                  </a:lnTo>
                  <a:lnTo>
                    <a:pt x="1499" y="191"/>
                  </a:lnTo>
                  <a:lnTo>
                    <a:pt x="1499" y="203"/>
                  </a:lnTo>
                  <a:lnTo>
                    <a:pt x="1499" y="203"/>
                  </a:lnTo>
                  <a:lnTo>
                    <a:pt x="1499" y="226"/>
                  </a:lnTo>
                  <a:lnTo>
                    <a:pt x="1499" y="226"/>
                  </a:lnTo>
                  <a:lnTo>
                    <a:pt x="1499" y="273"/>
                  </a:lnTo>
                  <a:lnTo>
                    <a:pt x="1499" y="273"/>
                  </a:lnTo>
                  <a:lnTo>
                    <a:pt x="1492" y="273"/>
                  </a:lnTo>
                  <a:lnTo>
                    <a:pt x="1489" y="273"/>
                  </a:lnTo>
                  <a:lnTo>
                    <a:pt x="1487" y="273"/>
                  </a:lnTo>
                  <a:lnTo>
                    <a:pt x="1487" y="273"/>
                  </a:lnTo>
                  <a:lnTo>
                    <a:pt x="1487" y="280"/>
                  </a:lnTo>
                  <a:lnTo>
                    <a:pt x="1487" y="285"/>
                  </a:lnTo>
                  <a:lnTo>
                    <a:pt x="1487" y="285"/>
                  </a:lnTo>
                  <a:lnTo>
                    <a:pt x="1480" y="285"/>
                  </a:lnTo>
                  <a:lnTo>
                    <a:pt x="1475" y="285"/>
                  </a:lnTo>
                  <a:lnTo>
                    <a:pt x="1475" y="285"/>
                  </a:lnTo>
                  <a:lnTo>
                    <a:pt x="1468" y="285"/>
                  </a:lnTo>
                  <a:lnTo>
                    <a:pt x="1464" y="285"/>
                  </a:lnTo>
                  <a:lnTo>
                    <a:pt x="1464" y="285"/>
                  </a:lnTo>
                  <a:lnTo>
                    <a:pt x="1464" y="287"/>
                  </a:lnTo>
                  <a:lnTo>
                    <a:pt x="1464" y="290"/>
                  </a:lnTo>
                  <a:lnTo>
                    <a:pt x="1464" y="297"/>
                  </a:lnTo>
                  <a:lnTo>
                    <a:pt x="1464" y="297"/>
                  </a:lnTo>
                  <a:lnTo>
                    <a:pt x="1456" y="297"/>
                  </a:lnTo>
                  <a:lnTo>
                    <a:pt x="1452" y="297"/>
                  </a:lnTo>
                  <a:lnTo>
                    <a:pt x="1452" y="297"/>
                  </a:lnTo>
                  <a:lnTo>
                    <a:pt x="1452" y="302"/>
                  </a:lnTo>
                  <a:lnTo>
                    <a:pt x="1452" y="309"/>
                  </a:lnTo>
                  <a:lnTo>
                    <a:pt x="1452" y="309"/>
                  </a:lnTo>
                  <a:lnTo>
                    <a:pt x="1452" y="320"/>
                  </a:lnTo>
                  <a:lnTo>
                    <a:pt x="1452" y="320"/>
                  </a:lnTo>
                  <a:lnTo>
                    <a:pt x="1428" y="320"/>
                  </a:lnTo>
                  <a:lnTo>
                    <a:pt x="1428" y="320"/>
                  </a:lnTo>
                  <a:lnTo>
                    <a:pt x="1428" y="297"/>
                  </a:lnTo>
                  <a:lnTo>
                    <a:pt x="1428" y="297"/>
                  </a:lnTo>
                  <a:lnTo>
                    <a:pt x="1428" y="285"/>
                  </a:lnTo>
                  <a:lnTo>
                    <a:pt x="1428" y="285"/>
                  </a:lnTo>
                  <a:lnTo>
                    <a:pt x="1428" y="262"/>
                  </a:lnTo>
                  <a:lnTo>
                    <a:pt x="1428" y="262"/>
                  </a:lnTo>
                  <a:lnTo>
                    <a:pt x="1428" y="214"/>
                  </a:lnTo>
                  <a:lnTo>
                    <a:pt x="1428" y="214"/>
                  </a:lnTo>
                  <a:lnTo>
                    <a:pt x="1428" y="191"/>
                  </a:lnTo>
                  <a:lnTo>
                    <a:pt x="1428" y="191"/>
                  </a:lnTo>
                  <a:lnTo>
                    <a:pt x="1428" y="179"/>
                  </a:lnTo>
                  <a:lnTo>
                    <a:pt x="1428" y="179"/>
                  </a:lnTo>
                  <a:lnTo>
                    <a:pt x="1428" y="153"/>
                  </a:lnTo>
                  <a:lnTo>
                    <a:pt x="1428" y="153"/>
                  </a:lnTo>
                  <a:lnTo>
                    <a:pt x="1428" y="141"/>
                  </a:lnTo>
                  <a:lnTo>
                    <a:pt x="1428" y="141"/>
                  </a:lnTo>
                  <a:lnTo>
                    <a:pt x="1428" y="130"/>
                  </a:lnTo>
                  <a:lnTo>
                    <a:pt x="1428" y="130"/>
                  </a:lnTo>
                  <a:lnTo>
                    <a:pt x="1428" y="118"/>
                  </a:lnTo>
                  <a:lnTo>
                    <a:pt x="1428" y="118"/>
                  </a:lnTo>
                  <a:lnTo>
                    <a:pt x="1421" y="118"/>
                  </a:lnTo>
                  <a:lnTo>
                    <a:pt x="1416" y="118"/>
                  </a:lnTo>
                  <a:lnTo>
                    <a:pt x="1416" y="118"/>
                  </a:lnTo>
                  <a:lnTo>
                    <a:pt x="1416" y="106"/>
                  </a:lnTo>
                  <a:lnTo>
                    <a:pt x="1416" y="106"/>
                  </a:lnTo>
                  <a:lnTo>
                    <a:pt x="1416" y="94"/>
                  </a:lnTo>
                  <a:lnTo>
                    <a:pt x="1416" y="94"/>
                  </a:lnTo>
                  <a:lnTo>
                    <a:pt x="1390" y="94"/>
                  </a:lnTo>
                  <a:lnTo>
                    <a:pt x="1390" y="94"/>
                  </a:lnTo>
                  <a:lnTo>
                    <a:pt x="1367" y="94"/>
                  </a:lnTo>
                  <a:lnTo>
                    <a:pt x="1367" y="94"/>
                  </a:lnTo>
                  <a:lnTo>
                    <a:pt x="1362" y="94"/>
                  </a:lnTo>
                  <a:lnTo>
                    <a:pt x="1358" y="94"/>
                  </a:lnTo>
                  <a:lnTo>
                    <a:pt x="1355" y="94"/>
                  </a:lnTo>
                  <a:lnTo>
                    <a:pt x="1355" y="94"/>
                  </a:lnTo>
                  <a:lnTo>
                    <a:pt x="1355" y="101"/>
                  </a:lnTo>
                  <a:lnTo>
                    <a:pt x="1355" y="106"/>
                  </a:lnTo>
                  <a:lnTo>
                    <a:pt x="1355" y="106"/>
                  </a:lnTo>
                  <a:lnTo>
                    <a:pt x="1358" y="113"/>
                  </a:lnTo>
                  <a:lnTo>
                    <a:pt x="1355" y="118"/>
                  </a:lnTo>
                  <a:lnTo>
                    <a:pt x="1355" y="118"/>
                  </a:lnTo>
                  <a:lnTo>
                    <a:pt x="1350" y="118"/>
                  </a:lnTo>
                  <a:lnTo>
                    <a:pt x="1343" y="118"/>
                  </a:lnTo>
                  <a:lnTo>
                    <a:pt x="1343" y="118"/>
                  </a:lnTo>
                  <a:lnTo>
                    <a:pt x="1343" y="130"/>
                  </a:lnTo>
                  <a:lnTo>
                    <a:pt x="1343" y="130"/>
                  </a:lnTo>
                  <a:lnTo>
                    <a:pt x="1343" y="141"/>
                  </a:lnTo>
                  <a:lnTo>
                    <a:pt x="1343" y="141"/>
                  </a:lnTo>
                  <a:lnTo>
                    <a:pt x="1343" y="153"/>
                  </a:lnTo>
                  <a:lnTo>
                    <a:pt x="1343" y="153"/>
                  </a:lnTo>
                  <a:lnTo>
                    <a:pt x="1343" y="179"/>
                  </a:lnTo>
                  <a:lnTo>
                    <a:pt x="1343" y="179"/>
                  </a:lnTo>
                  <a:lnTo>
                    <a:pt x="1343" y="191"/>
                  </a:lnTo>
                  <a:lnTo>
                    <a:pt x="1343" y="191"/>
                  </a:lnTo>
                  <a:lnTo>
                    <a:pt x="1343" y="214"/>
                  </a:lnTo>
                  <a:lnTo>
                    <a:pt x="1343" y="214"/>
                  </a:lnTo>
                  <a:lnTo>
                    <a:pt x="1343" y="262"/>
                  </a:lnTo>
                  <a:lnTo>
                    <a:pt x="1343" y="262"/>
                  </a:lnTo>
                  <a:lnTo>
                    <a:pt x="1343" y="273"/>
                  </a:lnTo>
                  <a:lnTo>
                    <a:pt x="1343" y="273"/>
                  </a:lnTo>
                  <a:lnTo>
                    <a:pt x="1339" y="273"/>
                  </a:lnTo>
                  <a:lnTo>
                    <a:pt x="1332" y="273"/>
                  </a:lnTo>
                  <a:lnTo>
                    <a:pt x="1332" y="273"/>
                  </a:lnTo>
                  <a:lnTo>
                    <a:pt x="1332" y="278"/>
                  </a:lnTo>
                  <a:lnTo>
                    <a:pt x="1332" y="285"/>
                  </a:lnTo>
                  <a:lnTo>
                    <a:pt x="1332" y="285"/>
                  </a:lnTo>
                  <a:lnTo>
                    <a:pt x="1329" y="285"/>
                  </a:lnTo>
                  <a:lnTo>
                    <a:pt x="1327" y="285"/>
                  </a:lnTo>
                  <a:lnTo>
                    <a:pt x="1320" y="285"/>
                  </a:lnTo>
                  <a:lnTo>
                    <a:pt x="1320" y="285"/>
                  </a:lnTo>
                  <a:lnTo>
                    <a:pt x="1320" y="297"/>
                  </a:lnTo>
                  <a:lnTo>
                    <a:pt x="1320" y="297"/>
                  </a:lnTo>
                  <a:lnTo>
                    <a:pt x="1320" y="309"/>
                  </a:lnTo>
                  <a:lnTo>
                    <a:pt x="1320" y="309"/>
                  </a:lnTo>
                  <a:lnTo>
                    <a:pt x="1320" y="320"/>
                  </a:lnTo>
                  <a:lnTo>
                    <a:pt x="1320" y="320"/>
                  </a:lnTo>
                  <a:lnTo>
                    <a:pt x="1320" y="332"/>
                  </a:lnTo>
                  <a:lnTo>
                    <a:pt x="1320" y="332"/>
                  </a:lnTo>
                  <a:lnTo>
                    <a:pt x="1320" y="344"/>
                  </a:lnTo>
                  <a:lnTo>
                    <a:pt x="1320" y="344"/>
                  </a:lnTo>
                  <a:lnTo>
                    <a:pt x="1320" y="351"/>
                  </a:lnTo>
                  <a:lnTo>
                    <a:pt x="1320" y="356"/>
                  </a:lnTo>
                  <a:lnTo>
                    <a:pt x="1320" y="356"/>
                  </a:lnTo>
                  <a:lnTo>
                    <a:pt x="1317" y="358"/>
                  </a:lnTo>
                  <a:lnTo>
                    <a:pt x="1315" y="356"/>
                  </a:lnTo>
                  <a:lnTo>
                    <a:pt x="1308" y="356"/>
                  </a:lnTo>
                  <a:lnTo>
                    <a:pt x="1308" y="356"/>
                  </a:lnTo>
                  <a:lnTo>
                    <a:pt x="1303" y="356"/>
                  </a:lnTo>
                  <a:lnTo>
                    <a:pt x="1299" y="356"/>
                  </a:lnTo>
                  <a:lnTo>
                    <a:pt x="1296" y="356"/>
                  </a:lnTo>
                  <a:lnTo>
                    <a:pt x="1296" y="356"/>
                  </a:lnTo>
                  <a:lnTo>
                    <a:pt x="1296" y="344"/>
                  </a:lnTo>
                  <a:lnTo>
                    <a:pt x="1296" y="344"/>
                  </a:lnTo>
                  <a:lnTo>
                    <a:pt x="1296" y="332"/>
                  </a:lnTo>
                  <a:lnTo>
                    <a:pt x="1296" y="332"/>
                  </a:lnTo>
                  <a:lnTo>
                    <a:pt x="1296" y="320"/>
                  </a:lnTo>
                  <a:lnTo>
                    <a:pt x="1296" y="320"/>
                  </a:lnTo>
                  <a:lnTo>
                    <a:pt x="1296" y="309"/>
                  </a:lnTo>
                  <a:lnTo>
                    <a:pt x="1296" y="309"/>
                  </a:lnTo>
                  <a:lnTo>
                    <a:pt x="1296" y="302"/>
                  </a:lnTo>
                  <a:lnTo>
                    <a:pt x="1296" y="297"/>
                  </a:lnTo>
                  <a:lnTo>
                    <a:pt x="1296" y="297"/>
                  </a:lnTo>
                  <a:lnTo>
                    <a:pt x="1294" y="297"/>
                  </a:lnTo>
                  <a:lnTo>
                    <a:pt x="1292" y="297"/>
                  </a:lnTo>
                  <a:lnTo>
                    <a:pt x="1287" y="297"/>
                  </a:lnTo>
                  <a:lnTo>
                    <a:pt x="1284" y="297"/>
                  </a:lnTo>
                  <a:lnTo>
                    <a:pt x="1284" y="297"/>
                  </a:lnTo>
                  <a:lnTo>
                    <a:pt x="1282" y="297"/>
                  </a:lnTo>
                  <a:lnTo>
                    <a:pt x="1280" y="297"/>
                  </a:lnTo>
                  <a:lnTo>
                    <a:pt x="1275" y="297"/>
                  </a:lnTo>
                  <a:lnTo>
                    <a:pt x="1273" y="297"/>
                  </a:lnTo>
                  <a:lnTo>
                    <a:pt x="1273" y="297"/>
                  </a:lnTo>
                  <a:lnTo>
                    <a:pt x="1273" y="290"/>
                  </a:lnTo>
                  <a:lnTo>
                    <a:pt x="1273" y="285"/>
                  </a:lnTo>
                  <a:lnTo>
                    <a:pt x="1273" y="285"/>
                  </a:lnTo>
                  <a:lnTo>
                    <a:pt x="1268" y="285"/>
                  </a:lnTo>
                  <a:lnTo>
                    <a:pt x="1261" y="285"/>
                  </a:lnTo>
                  <a:lnTo>
                    <a:pt x="1261" y="285"/>
                  </a:lnTo>
                  <a:lnTo>
                    <a:pt x="1254" y="285"/>
                  </a:lnTo>
                  <a:lnTo>
                    <a:pt x="1249" y="285"/>
                  </a:lnTo>
                  <a:lnTo>
                    <a:pt x="1249" y="285"/>
                  </a:lnTo>
                  <a:lnTo>
                    <a:pt x="1249" y="283"/>
                  </a:lnTo>
                  <a:lnTo>
                    <a:pt x="1249" y="278"/>
                  </a:lnTo>
                  <a:lnTo>
                    <a:pt x="1249" y="273"/>
                  </a:lnTo>
                  <a:lnTo>
                    <a:pt x="1249" y="273"/>
                  </a:lnTo>
                  <a:lnTo>
                    <a:pt x="1237" y="273"/>
                  </a:lnTo>
                  <a:lnTo>
                    <a:pt x="1237" y="273"/>
                  </a:lnTo>
                  <a:lnTo>
                    <a:pt x="1230" y="273"/>
                  </a:lnTo>
                  <a:lnTo>
                    <a:pt x="1226" y="273"/>
                  </a:lnTo>
                  <a:lnTo>
                    <a:pt x="1226" y="273"/>
                  </a:lnTo>
                  <a:lnTo>
                    <a:pt x="1226" y="280"/>
                  </a:lnTo>
                  <a:lnTo>
                    <a:pt x="1226" y="285"/>
                  </a:lnTo>
                  <a:lnTo>
                    <a:pt x="1226" y="285"/>
                  </a:lnTo>
                  <a:lnTo>
                    <a:pt x="1218" y="285"/>
                  </a:lnTo>
                  <a:lnTo>
                    <a:pt x="1214" y="285"/>
                  </a:lnTo>
                  <a:lnTo>
                    <a:pt x="1214" y="285"/>
                  </a:lnTo>
                  <a:lnTo>
                    <a:pt x="1207" y="285"/>
                  </a:lnTo>
                  <a:lnTo>
                    <a:pt x="1202" y="285"/>
                  </a:lnTo>
                  <a:lnTo>
                    <a:pt x="1202" y="285"/>
                  </a:lnTo>
                  <a:lnTo>
                    <a:pt x="1200" y="287"/>
                  </a:lnTo>
                  <a:lnTo>
                    <a:pt x="1202" y="290"/>
                  </a:lnTo>
                  <a:lnTo>
                    <a:pt x="1202" y="295"/>
                  </a:lnTo>
                  <a:lnTo>
                    <a:pt x="1202" y="297"/>
                  </a:lnTo>
                  <a:lnTo>
                    <a:pt x="1202" y="297"/>
                  </a:lnTo>
                  <a:lnTo>
                    <a:pt x="1195" y="297"/>
                  </a:lnTo>
                  <a:lnTo>
                    <a:pt x="1190" y="297"/>
                  </a:lnTo>
                  <a:lnTo>
                    <a:pt x="1190" y="297"/>
                  </a:lnTo>
                  <a:lnTo>
                    <a:pt x="1183" y="297"/>
                  </a:lnTo>
                  <a:lnTo>
                    <a:pt x="1178" y="297"/>
                  </a:lnTo>
                  <a:lnTo>
                    <a:pt x="1178" y="297"/>
                  </a:lnTo>
                  <a:lnTo>
                    <a:pt x="1178" y="302"/>
                  </a:lnTo>
                  <a:lnTo>
                    <a:pt x="1178" y="309"/>
                  </a:lnTo>
                  <a:lnTo>
                    <a:pt x="1178" y="309"/>
                  </a:lnTo>
                  <a:lnTo>
                    <a:pt x="1176" y="316"/>
                  </a:lnTo>
                  <a:lnTo>
                    <a:pt x="1178" y="320"/>
                  </a:lnTo>
                  <a:lnTo>
                    <a:pt x="1178" y="320"/>
                  </a:lnTo>
                  <a:lnTo>
                    <a:pt x="1178" y="332"/>
                  </a:lnTo>
                  <a:lnTo>
                    <a:pt x="1178" y="332"/>
                  </a:lnTo>
                  <a:lnTo>
                    <a:pt x="1178" y="339"/>
                  </a:lnTo>
                  <a:lnTo>
                    <a:pt x="1178" y="344"/>
                  </a:lnTo>
                  <a:lnTo>
                    <a:pt x="1178" y="344"/>
                  </a:lnTo>
                  <a:lnTo>
                    <a:pt x="1176" y="344"/>
                  </a:lnTo>
                  <a:lnTo>
                    <a:pt x="1171" y="344"/>
                  </a:lnTo>
                  <a:lnTo>
                    <a:pt x="1167" y="344"/>
                  </a:lnTo>
                  <a:lnTo>
                    <a:pt x="1167" y="344"/>
                  </a:lnTo>
                  <a:lnTo>
                    <a:pt x="1167" y="320"/>
                  </a:lnTo>
                  <a:lnTo>
                    <a:pt x="1167" y="320"/>
                  </a:lnTo>
                  <a:lnTo>
                    <a:pt x="1160" y="320"/>
                  </a:lnTo>
                  <a:lnTo>
                    <a:pt x="1157" y="320"/>
                  </a:lnTo>
                  <a:lnTo>
                    <a:pt x="1155" y="320"/>
                  </a:lnTo>
                  <a:lnTo>
                    <a:pt x="1155" y="320"/>
                  </a:lnTo>
                  <a:lnTo>
                    <a:pt x="1153" y="318"/>
                  </a:lnTo>
                  <a:lnTo>
                    <a:pt x="1153" y="316"/>
                  </a:lnTo>
                  <a:lnTo>
                    <a:pt x="1155" y="309"/>
                  </a:lnTo>
                  <a:lnTo>
                    <a:pt x="1155" y="309"/>
                  </a:lnTo>
                  <a:lnTo>
                    <a:pt x="1153" y="306"/>
                  </a:lnTo>
                  <a:lnTo>
                    <a:pt x="1155" y="304"/>
                  </a:lnTo>
                  <a:lnTo>
                    <a:pt x="1155" y="299"/>
                  </a:lnTo>
                  <a:lnTo>
                    <a:pt x="1155" y="297"/>
                  </a:lnTo>
                  <a:lnTo>
                    <a:pt x="1155" y="297"/>
                  </a:lnTo>
                  <a:lnTo>
                    <a:pt x="1141" y="297"/>
                  </a:lnTo>
                  <a:lnTo>
                    <a:pt x="1141" y="297"/>
                  </a:lnTo>
                  <a:lnTo>
                    <a:pt x="1136" y="297"/>
                  </a:lnTo>
                  <a:lnTo>
                    <a:pt x="1129" y="297"/>
                  </a:lnTo>
                  <a:lnTo>
                    <a:pt x="1129" y="297"/>
                  </a:lnTo>
                  <a:lnTo>
                    <a:pt x="1129" y="295"/>
                  </a:lnTo>
                  <a:lnTo>
                    <a:pt x="1129" y="292"/>
                  </a:lnTo>
                  <a:lnTo>
                    <a:pt x="1129" y="285"/>
                  </a:lnTo>
                  <a:lnTo>
                    <a:pt x="1129" y="285"/>
                  </a:lnTo>
                  <a:lnTo>
                    <a:pt x="1127" y="285"/>
                  </a:lnTo>
                  <a:lnTo>
                    <a:pt x="1124" y="285"/>
                  </a:lnTo>
                  <a:lnTo>
                    <a:pt x="1120" y="285"/>
                  </a:lnTo>
                  <a:lnTo>
                    <a:pt x="1117" y="285"/>
                  </a:lnTo>
                  <a:lnTo>
                    <a:pt x="1117" y="285"/>
                  </a:lnTo>
                  <a:lnTo>
                    <a:pt x="1117" y="283"/>
                  </a:lnTo>
                  <a:lnTo>
                    <a:pt x="1117" y="278"/>
                  </a:lnTo>
                  <a:lnTo>
                    <a:pt x="1117" y="273"/>
                  </a:lnTo>
                  <a:lnTo>
                    <a:pt x="1117" y="273"/>
                  </a:lnTo>
                  <a:lnTo>
                    <a:pt x="1105" y="273"/>
                  </a:lnTo>
                  <a:lnTo>
                    <a:pt x="1105" y="273"/>
                  </a:lnTo>
                  <a:lnTo>
                    <a:pt x="1094" y="273"/>
                  </a:lnTo>
                  <a:lnTo>
                    <a:pt x="1094" y="273"/>
                  </a:lnTo>
                  <a:lnTo>
                    <a:pt x="1046" y="273"/>
                  </a:lnTo>
                  <a:lnTo>
                    <a:pt x="1046" y="273"/>
                  </a:lnTo>
                  <a:lnTo>
                    <a:pt x="1046" y="297"/>
                  </a:lnTo>
                  <a:lnTo>
                    <a:pt x="1046" y="297"/>
                  </a:lnTo>
                  <a:lnTo>
                    <a:pt x="1023" y="297"/>
                  </a:lnTo>
                  <a:lnTo>
                    <a:pt x="1023" y="297"/>
                  </a:lnTo>
                  <a:lnTo>
                    <a:pt x="1023" y="344"/>
                  </a:lnTo>
                  <a:lnTo>
                    <a:pt x="1023" y="344"/>
                  </a:lnTo>
                  <a:lnTo>
                    <a:pt x="1011" y="344"/>
                  </a:lnTo>
                  <a:lnTo>
                    <a:pt x="1011" y="344"/>
                  </a:lnTo>
                  <a:lnTo>
                    <a:pt x="988" y="344"/>
                  </a:lnTo>
                  <a:lnTo>
                    <a:pt x="988" y="344"/>
                  </a:lnTo>
                  <a:lnTo>
                    <a:pt x="964" y="344"/>
                  </a:lnTo>
                  <a:lnTo>
                    <a:pt x="964" y="344"/>
                  </a:lnTo>
                  <a:lnTo>
                    <a:pt x="952" y="344"/>
                  </a:lnTo>
                  <a:lnTo>
                    <a:pt x="952" y="344"/>
                  </a:lnTo>
                  <a:lnTo>
                    <a:pt x="940" y="344"/>
                  </a:lnTo>
                  <a:lnTo>
                    <a:pt x="940" y="344"/>
                  </a:lnTo>
                  <a:lnTo>
                    <a:pt x="929" y="344"/>
                  </a:lnTo>
                  <a:lnTo>
                    <a:pt x="929" y="344"/>
                  </a:lnTo>
                  <a:lnTo>
                    <a:pt x="922" y="344"/>
                  </a:lnTo>
                  <a:lnTo>
                    <a:pt x="917" y="344"/>
                  </a:lnTo>
                  <a:lnTo>
                    <a:pt x="917" y="344"/>
                  </a:lnTo>
                  <a:lnTo>
                    <a:pt x="917" y="339"/>
                  </a:lnTo>
                  <a:lnTo>
                    <a:pt x="917" y="332"/>
                  </a:lnTo>
                  <a:lnTo>
                    <a:pt x="917" y="332"/>
                  </a:lnTo>
                  <a:lnTo>
                    <a:pt x="915" y="332"/>
                  </a:lnTo>
                  <a:lnTo>
                    <a:pt x="910" y="332"/>
                  </a:lnTo>
                  <a:lnTo>
                    <a:pt x="903" y="332"/>
                  </a:lnTo>
                  <a:lnTo>
                    <a:pt x="903" y="332"/>
                  </a:lnTo>
                  <a:lnTo>
                    <a:pt x="903" y="309"/>
                  </a:lnTo>
                  <a:lnTo>
                    <a:pt x="903" y="309"/>
                  </a:lnTo>
                  <a:lnTo>
                    <a:pt x="903" y="262"/>
                  </a:lnTo>
                  <a:lnTo>
                    <a:pt x="903" y="262"/>
                  </a:lnTo>
                  <a:lnTo>
                    <a:pt x="903" y="250"/>
                  </a:lnTo>
                  <a:lnTo>
                    <a:pt x="903" y="250"/>
                  </a:lnTo>
                  <a:lnTo>
                    <a:pt x="903" y="226"/>
                  </a:lnTo>
                  <a:lnTo>
                    <a:pt x="903" y="226"/>
                  </a:lnTo>
                  <a:lnTo>
                    <a:pt x="903" y="203"/>
                  </a:lnTo>
                  <a:lnTo>
                    <a:pt x="903" y="203"/>
                  </a:lnTo>
                  <a:lnTo>
                    <a:pt x="856" y="203"/>
                  </a:lnTo>
                  <a:lnTo>
                    <a:pt x="856" y="203"/>
                  </a:lnTo>
                  <a:lnTo>
                    <a:pt x="856" y="191"/>
                  </a:lnTo>
                  <a:lnTo>
                    <a:pt x="856" y="191"/>
                  </a:lnTo>
                  <a:lnTo>
                    <a:pt x="856" y="141"/>
                  </a:lnTo>
                  <a:lnTo>
                    <a:pt x="856" y="141"/>
                  </a:lnTo>
                  <a:lnTo>
                    <a:pt x="856" y="118"/>
                  </a:lnTo>
                  <a:lnTo>
                    <a:pt x="856" y="118"/>
                  </a:lnTo>
                  <a:lnTo>
                    <a:pt x="856" y="106"/>
                  </a:lnTo>
                  <a:lnTo>
                    <a:pt x="856" y="106"/>
                  </a:lnTo>
                  <a:lnTo>
                    <a:pt x="856" y="59"/>
                  </a:lnTo>
                  <a:lnTo>
                    <a:pt x="856" y="59"/>
                  </a:lnTo>
                  <a:lnTo>
                    <a:pt x="856" y="47"/>
                  </a:lnTo>
                  <a:lnTo>
                    <a:pt x="856" y="47"/>
                  </a:lnTo>
                  <a:lnTo>
                    <a:pt x="856" y="24"/>
                  </a:lnTo>
                  <a:lnTo>
                    <a:pt x="856" y="24"/>
                  </a:lnTo>
                  <a:lnTo>
                    <a:pt x="851" y="24"/>
                  </a:lnTo>
                  <a:lnTo>
                    <a:pt x="844" y="24"/>
                  </a:lnTo>
                  <a:lnTo>
                    <a:pt x="844" y="24"/>
                  </a:lnTo>
                  <a:lnTo>
                    <a:pt x="844" y="12"/>
                  </a:lnTo>
                  <a:lnTo>
                    <a:pt x="844" y="12"/>
                  </a:lnTo>
                  <a:lnTo>
                    <a:pt x="844" y="0"/>
                  </a:lnTo>
                  <a:lnTo>
                    <a:pt x="844" y="0"/>
                  </a:lnTo>
                  <a:lnTo>
                    <a:pt x="750" y="0"/>
                  </a:lnTo>
                  <a:lnTo>
                    <a:pt x="750" y="0"/>
                  </a:lnTo>
                  <a:lnTo>
                    <a:pt x="750" y="12"/>
                  </a:lnTo>
                  <a:lnTo>
                    <a:pt x="750" y="12"/>
                  </a:lnTo>
                  <a:lnTo>
                    <a:pt x="750" y="35"/>
                  </a:lnTo>
                  <a:lnTo>
                    <a:pt x="750" y="35"/>
                  </a:lnTo>
                  <a:lnTo>
                    <a:pt x="750" y="47"/>
                  </a:lnTo>
                  <a:lnTo>
                    <a:pt x="750" y="47"/>
                  </a:lnTo>
                  <a:lnTo>
                    <a:pt x="750" y="54"/>
                  </a:lnTo>
                  <a:lnTo>
                    <a:pt x="750" y="59"/>
                  </a:lnTo>
                  <a:lnTo>
                    <a:pt x="750" y="59"/>
                  </a:lnTo>
                  <a:lnTo>
                    <a:pt x="743" y="59"/>
                  </a:lnTo>
                  <a:lnTo>
                    <a:pt x="738" y="59"/>
                  </a:lnTo>
                  <a:lnTo>
                    <a:pt x="738" y="59"/>
                  </a:lnTo>
                  <a:lnTo>
                    <a:pt x="738" y="64"/>
                  </a:lnTo>
                  <a:lnTo>
                    <a:pt x="738" y="71"/>
                  </a:lnTo>
                  <a:lnTo>
                    <a:pt x="738" y="71"/>
                  </a:lnTo>
                  <a:lnTo>
                    <a:pt x="738" y="82"/>
                  </a:lnTo>
                  <a:lnTo>
                    <a:pt x="738" y="82"/>
                  </a:lnTo>
                  <a:lnTo>
                    <a:pt x="738" y="106"/>
                  </a:lnTo>
                  <a:lnTo>
                    <a:pt x="738" y="106"/>
                  </a:lnTo>
                  <a:lnTo>
                    <a:pt x="738" y="118"/>
                  </a:lnTo>
                  <a:lnTo>
                    <a:pt x="738" y="118"/>
                  </a:lnTo>
                  <a:lnTo>
                    <a:pt x="738" y="141"/>
                  </a:lnTo>
                  <a:lnTo>
                    <a:pt x="738" y="141"/>
                  </a:lnTo>
                  <a:lnTo>
                    <a:pt x="738" y="238"/>
                  </a:lnTo>
                  <a:lnTo>
                    <a:pt x="738" y="238"/>
                  </a:lnTo>
                  <a:lnTo>
                    <a:pt x="738" y="250"/>
                  </a:lnTo>
                  <a:lnTo>
                    <a:pt x="738" y="250"/>
                  </a:lnTo>
                  <a:lnTo>
                    <a:pt x="738" y="273"/>
                  </a:lnTo>
                  <a:lnTo>
                    <a:pt x="738" y="273"/>
                  </a:lnTo>
                  <a:lnTo>
                    <a:pt x="738" y="320"/>
                  </a:lnTo>
                  <a:lnTo>
                    <a:pt x="738" y="320"/>
                  </a:lnTo>
                  <a:lnTo>
                    <a:pt x="726" y="320"/>
                  </a:lnTo>
                  <a:lnTo>
                    <a:pt x="726" y="320"/>
                  </a:lnTo>
                  <a:lnTo>
                    <a:pt x="726" y="309"/>
                  </a:lnTo>
                  <a:lnTo>
                    <a:pt x="726" y="309"/>
                  </a:lnTo>
                  <a:lnTo>
                    <a:pt x="726" y="297"/>
                  </a:lnTo>
                  <a:lnTo>
                    <a:pt x="726" y="297"/>
                  </a:lnTo>
                  <a:lnTo>
                    <a:pt x="726" y="285"/>
                  </a:lnTo>
                  <a:lnTo>
                    <a:pt x="726" y="285"/>
                  </a:lnTo>
                  <a:lnTo>
                    <a:pt x="726" y="278"/>
                  </a:lnTo>
                  <a:lnTo>
                    <a:pt x="726" y="273"/>
                  </a:lnTo>
                  <a:lnTo>
                    <a:pt x="726" y="273"/>
                  </a:lnTo>
                  <a:lnTo>
                    <a:pt x="724" y="273"/>
                  </a:lnTo>
                  <a:lnTo>
                    <a:pt x="719" y="273"/>
                  </a:lnTo>
                  <a:lnTo>
                    <a:pt x="714" y="273"/>
                  </a:lnTo>
                  <a:lnTo>
                    <a:pt x="714" y="273"/>
                  </a:lnTo>
                  <a:lnTo>
                    <a:pt x="712" y="271"/>
                  </a:lnTo>
                  <a:lnTo>
                    <a:pt x="714" y="266"/>
                  </a:lnTo>
                  <a:lnTo>
                    <a:pt x="714" y="262"/>
                  </a:lnTo>
                  <a:lnTo>
                    <a:pt x="714" y="262"/>
                  </a:lnTo>
                  <a:lnTo>
                    <a:pt x="702" y="262"/>
                  </a:lnTo>
                  <a:lnTo>
                    <a:pt x="702" y="262"/>
                  </a:lnTo>
                  <a:lnTo>
                    <a:pt x="679" y="262"/>
                  </a:lnTo>
                  <a:lnTo>
                    <a:pt x="679" y="262"/>
                  </a:lnTo>
                  <a:lnTo>
                    <a:pt x="679" y="266"/>
                  </a:lnTo>
                  <a:lnTo>
                    <a:pt x="679" y="273"/>
                  </a:lnTo>
                  <a:lnTo>
                    <a:pt x="679" y="273"/>
                  </a:lnTo>
                  <a:lnTo>
                    <a:pt x="667" y="273"/>
                  </a:lnTo>
                  <a:lnTo>
                    <a:pt x="667" y="273"/>
                  </a:lnTo>
                  <a:lnTo>
                    <a:pt x="660" y="273"/>
                  </a:lnTo>
                  <a:lnTo>
                    <a:pt x="653" y="273"/>
                  </a:lnTo>
                  <a:lnTo>
                    <a:pt x="653" y="273"/>
                  </a:lnTo>
                  <a:lnTo>
                    <a:pt x="653" y="278"/>
                  </a:lnTo>
                  <a:lnTo>
                    <a:pt x="653" y="285"/>
                  </a:lnTo>
                  <a:lnTo>
                    <a:pt x="653" y="285"/>
                  </a:lnTo>
                  <a:lnTo>
                    <a:pt x="641" y="285"/>
                  </a:lnTo>
                  <a:lnTo>
                    <a:pt x="641" y="285"/>
                  </a:lnTo>
                  <a:lnTo>
                    <a:pt x="629" y="285"/>
                  </a:lnTo>
                  <a:lnTo>
                    <a:pt x="629" y="285"/>
                  </a:lnTo>
                  <a:lnTo>
                    <a:pt x="629" y="292"/>
                  </a:lnTo>
                  <a:lnTo>
                    <a:pt x="632" y="295"/>
                  </a:lnTo>
                  <a:lnTo>
                    <a:pt x="629" y="297"/>
                  </a:lnTo>
                  <a:lnTo>
                    <a:pt x="629" y="297"/>
                  </a:lnTo>
                  <a:lnTo>
                    <a:pt x="625" y="297"/>
                  </a:lnTo>
                  <a:lnTo>
                    <a:pt x="618" y="297"/>
                  </a:lnTo>
                  <a:lnTo>
                    <a:pt x="618" y="297"/>
                  </a:lnTo>
                  <a:lnTo>
                    <a:pt x="613" y="297"/>
                  </a:lnTo>
                  <a:lnTo>
                    <a:pt x="606" y="297"/>
                  </a:lnTo>
                  <a:lnTo>
                    <a:pt x="606" y="297"/>
                  </a:lnTo>
                  <a:lnTo>
                    <a:pt x="594" y="297"/>
                  </a:lnTo>
                  <a:lnTo>
                    <a:pt x="594" y="297"/>
                  </a:lnTo>
                  <a:lnTo>
                    <a:pt x="582" y="297"/>
                  </a:lnTo>
                  <a:lnTo>
                    <a:pt x="582" y="297"/>
                  </a:lnTo>
                  <a:lnTo>
                    <a:pt x="582" y="302"/>
                  </a:lnTo>
                  <a:lnTo>
                    <a:pt x="582" y="309"/>
                  </a:lnTo>
                  <a:lnTo>
                    <a:pt x="582" y="309"/>
                  </a:lnTo>
                  <a:lnTo>
                    <a:pt x="578" y="309"/>
                  </a:lnTo>
                  <a:lnTo>
                    <a:pt x="571" y="309"/>
                  </a:lnTo>
                  <a:lnTo>
                    <a:pt x="571" y="309"/>
                  </a:lnTo>
                  <a:lnTo>
                    <a:pt x="571" y="316"/>
                  </a:lnTo>
                  <a:lnTo>
                    <a:pt x="571" y="320"/>
                  </a:lnTo>
                  <a:lnTo>
                    <a:pt x="571" y="320"/>
                  </a:lnTo>
                  <a:lnTo>
                    <a:pt x="566" y="320"/>
                  </a:lnTo>
                  <a:lnTo>
                    <a:pt x="559" y="320"/>
                  </a:lnTo>
                  <a:lnTo>
                    <a:pt x="559" y="320"/>
                  </a:lnTo>
                  <a:lnTo>
                    <a:pt x="559" y="328"/>
                  </a:lnTo>
                  <a:lnTo>
                    <a:pt x="559" y="332"/>
                  </a:lnTo>
                  <a:lnTo>
                    <a:pt x="559" y="332"/>
                  </a:lnTo>
                  <a:lnTo>
                    <a:pt x="559" y="356"/>
                  </a:lnTo>
                  <a:lnTo>
                    <a:pt x="559" y="356"/>
                  </a:lnTo>
                  <a:lnTo>
                    <a:pt x="554" y="356"/>
                  </a:lnTo>
                  <a:lnTo>
                    <a:pt x="547" y="356"/>
                  </a:lnTo>
                  <a:lnTo>
                    <a:pt x="547" y="356"/>
                  </a:lnTo>
                  <a:lnTo>
                    <a:pt x="542" y="356"/>
                  </a:lnTo>
                  <a:lnTo>
                    <a:pt x="535" y="356"/>
                  </a:lnTo>
                  <a:lnTo>
                    <a:pt x="535" y="356"/>
                  </a:lnTo>
                  <a:lnTo>
                    <a:pt x="528" y="356"/>
                  </a:lnTo>
                  <a:lnTo>
                    <a:pt x="523" y="356"/>
                  </a:lnTo>
                  <a:lnTo>
                    <a:pt x="523" y="356"/>
                  </a:lnTo>
                  <a:lnTo>
                    <a:pt x="523" y="351"/>
                  </a:lnTo>
                  <a:lnTo>
                    <a:pt x="523" y="344"/>
                  </a:lnTo>
                  <a:lnTo>
                    <a:pt x="523" y="344"/>
                  </a:lnTo>
                  <a:lnTo>
                    <a:pt x="512" y="344"/>
                  </a:lnTo>
                  <a:lnTo>
                    <a:pt x="512" y="344"/>
                  </a:lnTo>
                  <a:lnTo>
                    <a:pt x="500" y="344"/>
                  </a:lnTo>
                  <a:lnTo>
                    <a:pt x="500" y="344"/>
                  </a:lnTo>
                  <a:lnTo>
                    <a:pt x="476" y="344"/>
                  </a:lnTo>
                  <a:lnTo>
                    <a:pt x="476" y="344"/>
                  </a:lnTo>
                  <a:lnTo>
                    <a:pt x="453" y="344"/>
                  </a:lnTo>
                  <a:lnTo>
                    <a:pt x="453" y="344"/>
                  </a:lnTo>
                  <a:lnTo>
                    <a:pt x="453" y="339"/>
                  </a:lnTo>
                  <a:lnTo>
                    <a:pt x="453" y="335"/>
                  </a:lnTo>
                  <a:lnTo>
                    <a:pt x="453" y="332"/>
                  </a:lnTo>
                  <a:lnTo>
                    <a:pt x="453" y="332"/>
                  </a:lnTo>
                  <a:lnTo>
                    <a:pt x="446" y="332"/>
                  </a:lnTo>
                  <a:lnTo>
                    <a:pt x="441" y="332"/>
                  </a:lnTo>
                  <a:lnTo>
                    <a:pt x="441" y="332"/>
                  </a:lnTo>
                  <a:lnTo>
                    <a:pt x="429" y="332"/>
                  </a:lnTo>
                  <a:lnTo>
                    <a:pt x="429" y="332"/>
                  </a:lnTo>
                  <a:lnTo>
                    <a:pt x="429" y="339"/>
                  </a:lnTo>
                  <a:lnTo>
                    <a:pt x="429" y="342"/>
                  </a:lnTo>
                  <a:lnTo>
                    <a:pt x="429" y="344"/>
                  </a:lnTo>
                  <a:lnTo>
                    <a:pt x="429" y="344"/>
                  </a:lnTo>
                  <a:lnTo>
                    <a:pt x="422" y="344"/>
                  </a:lnTo>
                  <a:lnTo>
                    <a:pt x="417" y="344"/>
                  </a:lnTo>
                  <a:lnTo>
                    <a:pt x="417" y="344"/>
                  </a:lnTo>
                  <a:lnTo>
                    <a:pt x="403" y="344"/>
                  </a:lnTo>
                  <a:lnTo>
                    <a:pt x="403" y="344"/>
                  </a:lnTo>
                  <a:lnTo>
                    <a:pt x="399" y="344"/>
                  </a:lnTo>
                  <a:lnTo>
                    <a:pt x="391" y="344"/>
                  </a:lnTo>
                  <a:lnTo>
                    <a:pt x="391" y="344"/>
                  </a:lnTo>
                  <a:lnTo>
                    <a:pt x="387" y="344"/>
                  </a:lnTo>
                  <a:lnTo>
                    <a:pt x="380" y="344"/>
                  </a:lnTo>
                  <a:lnTo>
                    <a:pt x="380" y="344"/>
                  </a:lnTo>
                  <a:lnTo>
                    <a:pt x="380" y="346"/>
                  </a:lnTo>
                  <a:lnTo>
                    <a:pt x="380" y="351"/>
                  </a:lnTo>
                  <a:lnTo>
                    <a:pt x="380" y="356"/>
                  </a:lnTo>
                  <a:lnTo>
                    <a:pt x="380" y="356"/>
                  </a:lnTo>
                  <a:lnTo>
                    <a:pt x="356" y="356"/>
                  </a:lnTo>
                  <a:lnTo>
                    <a:pt x="356" y="356"/>
                  </a:lnTo>
                  <a:lnTo>
                    <a:pt x="344" y="356"/>
                  </a:lnTo>
                  <a:lnTo>
                    <a:pt x="344" y="356"/>
                  </a:lnTo>
                  <a:lnTo>
                    <a:pt x="321" y="356"/>
                  </a:lnTo>
                  <a:lnTo>
                    <a:pt x="321" y="356"/>
                  </a:lnTo>
                  <a:lnTo>
                    <a:pt x="309" y="356"/>
                  </a:lnTo>
                  <a:lnTo>
                    <a:pt x="309" y="356"/>
                  </a:lnTo>
                  <a:lnTo>
                    <a:pt x="297" y="356"/>
                  </a:lnTo>
                  <a:lnTo>
                    <a:pt x="297" y="356"/>
                  </a:lnTo>
                  <a:lnTo>
                    <a:pt x="285" y="356"/>
                  </a:lnTo>
                  <a:lnTo>
                    <a:pt x="285" y="356"/>
                  </a:lnTo>
                  <a:lnTo>
                    <a:pt x="274" y="356"/>
                  </a:lnTo>
                  <a:lnTo>
                    <a:pt x="274" y="356"/>
                  </a:lnTo>
                  <a:lnTo>
                    <a:pt x="262" y="356"/>
                  </a:lnTo>
                  <a:lnTo>
                    <a:pt x="262" y="356"/>
                  </a:lnTo>
                  <a:lnTo>
                    <a:pt x="250" y="356"/>
                  </a:lnTo>
                  <a:lnTo>
                    <a:pt x="250" y="356"/>
                  </a:lnTo>
                  <a:lnTo>
                    <a:pt x="243" y="356"/>
                  </a:lnTo>
                  <a:lnTo>
                    <a:pt x="238" y="356"/>
                  </a:lnTo>
                  <a:lnTo>
                    <a:pt x="238" y="356"/>
                  </a:lnTo>
                  <a:lnTo>
                    <a:pt x="238" y="351"/>
                  </a:lnTo>
                  <a:lnTo>
                    <a:pt x="238" y="344"/>
                  </a:lnTo>
                  <a:lnTo>
                    <a:pt x="238" y="344"/>
                  </a:lnTo>
                  <a:lnTo>
                    <a:pt x="231" y="344"/>
                  </a:lnTo>
                  <a:lnTo>
                    <a:pt x="227" y="344"/>
                  </a:lnTo>
                  <a:lnTo>
                    <a:pt x="227" y="344"/>
                  </a:lnTo>
                  <a:lnTo>
                    <a:pt x="227" y="356"/>
                  </a:lnTo>
                  <a:lnTo>
                    <a:pt x="227" y="356"/>
                  </a:lnTo>
                  <a:lnTo>
                    <a:pt x="215" y="356"/>
                  </a:lnTo>
                  <a:lnTo>
                    <a:pt x="215" y="356"/>
                  </a:lnTo>
                  <a:lnTo>
                    <a:pt x="203" y="356"/>
                  </a:lnTo>
                  <a:lnTo>
                    <a:pt x="203" y="356"/>
                  </a:lnTo>
                  <a:lnTo>
                    <a:pt x="191" y="356"/>
                  </a:lnTo>
                  <a:lnTo>
                    <a:pt x="191" y="356"/>
                  </a:lnTo>
                  <a:lnTo>
                    <a:pt x="179" y="356"/>
                  </a:lnTo>
                  <a:lnTo>
                    <a:pt x="179" y="356"/>
                  </a:lnTo>
                  <a:lnTo>
                    <a:pt x="165" y="356"/>
                  </a:lnTo>
                  <a:lnTo>
                    <a:pt x="165" y="356"/>
                  </a:lnTo>
                  <a:lnTo>
                    <a:pt x="153" y="356"/>
                  </a:lnTo>
                  <a:lnTo>
                    <a:pt x="153" y="356"/>
                  </a:lnTo>
                  <a:lnTo>
                    <a:pt x="130" y="356"/>
                  </a:lnTo>
                  <a:lnTo>
                    <a:pt x="130" y="356"/>
                  </a:lnTo>
                  <a:lnTo>
                    <a:pt x="118" y="356"/>
                  </a:lnTo>
                  <a:lnTo>
                    <a:pt x="118" y="356"/>
                  </a:lnTo>
                  <a:lnTo>
                    <a:pt x="95" y="356"/>
                  </a:lnTo>
                  <a:lnTo>
                    <a:pt x="95" y="356"/>
                  </a:lnTo>
                  <a:lnTo>
                    <a:pt x="0" y="356"/>
                  </a:lnTo>
                  <a:lnTo>
                    <a:pt x="0" y="356"/>
                  </a:lnTo>
                  <a:lnTo>
                    <a:pt x="0" y="379"/>
                  </a:lnTo>
                  <a:lnTo>
                    <a:pt x="0" y="379"/>
                  </a:lnTo>
                  <a:lnTo>
                    <a:pt x="0" y="391"/>
                  </a:lnTo>
                  <a:lnTo>
                    <a:pt x="0" y="391"/>
                  </a:lnTo>
                  <a:lnTo>
                    <a:pt x="0" y="415"/>
                  </a:lnTo>
                  <a:lnTo>
                    <a:pt x="0" y="415"/>
                  </a:lnTo>
                  <a:lnTo>
                    <a:pt x="0" y="429"/>
                  </a:lnTo>
                  <a:lnTo>
                    <a:pt x="0" y="429"/>
                  </a:lnTo>
                  <a:lnTo>
                    <a:pt x="0" y="452"/>
                  </a:lnTo>
                  <a:lnTo>
                    <a:pt x="0" y="452"/>
                  </a:lnTo>
                  <a:lnTo>
                    <a:pt x="0" y="476"/>
                  </a:lnTo>
                  <a:lnTo>
                    <a:pt x="0" y="476"/>
                  </a:lnTo>
                  <a:lnTo>
                    <a:pt x="12" y="476"/>
                  </a:lnTo>
                  <a:lnTo>
                    <a:pt x="12" y="476"/>
                  </a:lnTo>
                  <a:lnTo>
                    <a:pt x="36" y="476"/>
                  </a:lnTo>
                  <a:lnTo>
                    <a:pt x="36" y="476"/>
                  </a:lnTo>
                  <a:lnTo>
                    <a:pt x="83" y="476"/>
                  </a:lnTo>
                  <a:lnTo>
                    <a:pt x="83" y="476"/>
                  </a:lnTo>
                  <a:lnTo>
                    <a:pt x="106" y="476"/>
                  </a:lnTo>
                  <a:lnTo>
                    <a:pt x="106" y="476"/>
                  </a:lnTo>
                  <a:lnTo>
                    <a:pt x="118" y="476"/>
                  </a:lnTo>
                  <a:lnTo>
                    <a:pt x="118" y="476"/>
                  </a:lnTo>
                  <a:lnTo>
                    <a:pt x="142" y="476"/>
                  </a:lnTo>
                  <a:lnTo>
                    <a:pt x="142" y="476"/>
                  </a:lnTo>
                  <a:lnTo>
                    <a:pt x="165" y="476"/>
                  </a:lnTo>
                  <a:lnTo>
                    <a:pt x="165" y="476"/>
                  </a:lnTo>
                  <a:lnTo>
                    <a:pt x="179" y="476"/>
                  </a:lnTo>
                  <a:lnTo>
                    <a:pt x="179" y="476"/>
                  </a:lnTo>
                  <a:lnTo>
                    <a:pt x="203" y="476"/>
                  </a:lnTo>
                  <a:lnTo>
                    <a:pt x="203" y="476"/>
                  </a:lnTo>
                  <a:lnTo>
                    <a:pt x="215" y="476"/>
                  </a:lnTo>
                  <a:lnTo>
                    <a:pt x="215" y="476"/>
                  </a:lnTo>
                  <a:lnTo>
                    <a:pt x="238" y="476"/>
                  </a:lnTo>
                  <a:lnTo>
                    <a:pt x="238" y="476"/>
                  </a:lnTo>
                  <a:lnTo>
                    <a:pt x="250" y="476"/>
                  </a:lnTo>
                  <a:lnTo>
                    <a:pt x="250" y="476"/>
                  </a:lnTo>
                  <a:lnTo>
                    <a:pt x="274" y="476"/>
                  </a:lnTo>
                  <a:lnTo>
                    <a:pt x="274" y="476"/>
                  </a:lnTo>
                  <a:lnTo>
                    <a:pt x="285" y="476"/>
                  </a:lnTo>
                  <a:lnTo>
                    <a:pt x="285" y="476"/>
                  </a:lnTo>
                  <a:lnTo>
                    <a:pt x="309" y="476"/>
                  </a:lnTo>
                  <a:lnTo>
                    <a:pt x="309" y="476"/>
                  </a:lnTo>
                  <a:lnTo>
                    <a:pt x="321" y="476"/>
                  </a:lnTo>
                  <a:lnTo>
                    <a:pt x="321" y="476"/>
                  </a:lnTo>
                  <a:lnTo>
                    <a:pt x="344" y="476"/>
                  </a:lnTo>
                  <a:lnTo>
                    <a:pt x="344" y="476"/>
                  </a:lnTo>
                  <a:lnTo>
                    <a:pt x="356" y="476"/>
                  </a:lnTo>
                  <a:lnTo>
                    <a:pt x="356" y="476"/>
                  </a:lnTo>
                  <a:lnTo>
                    <a:pt x="380" y="476"/>
                  </a:lnTo>
                  <a:lnTo>
                    <a:pt x="380" y="476"/>
                  </a:lnTo>
                  <a:lnTo>
                    <a:pt x="391" y="476"/>
                  </a:lnTo>
                  <a:lnTo>
                    <a:pt x="391" y="476"/>
                  </a:lnTo>
                  <a:lnTo>
                    <a:pt x="441" y="476"/>
                  </a:lnTo>
                  <a:lnTo>
                    <a:pt x="441" y="476"/>
                  </a:lnTo>
                  <a:lnTo>
                    <a:pt x="453" y="476"/>
                  </a:lnTo>
                  <a:lnTo>
                    <a:pt x="453" y="476"/>
                  </a:lnTo>
                  <a:lnTo>
                    <a:pt x="476" y="476"/>
                  </a:lnTo>
                  <a:lnTo>
                    <a:pt x="476" y="476"/>
                  </a:lnTo>
                  <a:lnTo>
                    <a:pt x="488" y="476"/>
                  </a:lnTo>
                  <a:lnTo>
                    <a:pt x="488" y="476"/>
                  </a:lnTo>
                  <a:lnTo>
                    <a:pt x="512" y="476"/>
                  </a:lnTo>
                  <a:lnTo>
                    <a:pt x="512" y="476"/>
                  </a:lnTo>
                  <a:lnTo>
                    <a:pt x="523" y="476"/>
                  </a:lnTo>
                  <a:lnTo>
                    <a:pt x="523" y="476"/>
                  </a:lnTo>
                  <a:lnTo>
                    <a:pt x="547" y="476"/>
                  </a:lnTo>
                  <a:lnTo>
                    <a:pt x="547" y="476"/>
                  </a:lnTo>
                  <a:lnTo>
                    <a:pt x="559" y="476"/>
                  </a:lnTo>
                  <a:lnTo>
                    <a:pt x="559" y="476"/>
                  </a:lnTo>
                  <a:lnTo>
                    <a:pt x="582" y="476"/>
                  </a:lnTo>
                  <a:lnTo>
                    <a:pt x="582" y="476"/>
                  </a:lnTo>
                  <a:lnTo>
                    <a:pt x="594" y="476"/>
                  </a:lnTo>
                  <a:lnTo>
                    <a:pt x="594" y="476"/>
                  </a:lnTo>
                  <a:lnTo>
                    <a:pt x="618" y="476"/>
                  </a:lnTo>
                  <a:lnTo>
                    <a:pt x="618" y="476"/>
                  </a:lnTo>
                  <a:lnTo>
                    <a:pt x="629" y="476"/>
                  </a:lnTo>
                  <a:lnTo>
                    <a:pt x="629" y="476"/>
                  </a:lnTo>
                  <a:lnTo>
                    <a:pt x="653" y="476"/>
                  </a:lnTo>
                  <a:lnTo>
                    <a:pt x="653" y="476"/>
                  </a:lnTo>
                  <a:lnTo>
                    <a:pt x="667" y="476"/>
                  </a:lnTo>
                  <a:lnTo>
                    <a:pt x="667" y="476"/>
                  </a:lnTo>
                  <a:lnTo>
                    <a:pt x="714" y="476"/>
                  </a:lnTo>
                  <a:lnTo>
                    <a:pt x="714" y="476"/>
                  </a:lnTo>
                  <a:lnTo>
                    <a:pt x="726" y="476"/>
                  </a:lnTo>
                  <a:lnTo>
                    <a:pt x="726" y="476"/>
                  </a:lnTo>
                  <a:lnTo>
                    <a:pt x="750" y="476"/>
                  </a:lnTo>
                  <a:lnTo>
                    <a:pt x="750" y="476"/>
                  </a:lnTo>
                  <a:lnTo>
                    <a:pt x="761" y="476"/>
                  </a:lnTo>
                  <a:lnTo>
                    <a:pt x="761" y="476"/>
                  </a:lnTo>
                  <a:lnTo>
                    <a:pt x="785" y="476"/>
                  </a:lnTo>
                  <a:lnTo>
                    <a:pt x="785" y="476"/>
                  </a:lnTo>
                  <a:lnTo>
                    <a:pt x="797" y="476"/>
                  </a:lnTo>
                  <a:lnTo>
                    <a:pt x="797" y="476"/>
                  </a:lnTo>
                  <a:lnTo>
                    <a:pt x="820" y="476"/>
                  </a:lnTo>
                  <a:lnTo>
                    <a:pt x="820" y="476"/>
                  </a:lnTo>
                  <a:lnTo>
                    <a:pt x="832" y="476"/>
                  </a:lnTo>
                  <a:lnTo>
                    <a:pt x="832" y="476"/>
                  </a:lnTo>
                  <a:lnTo>
                    <a:pt x="856" y="476"/>
                  </a:lnTo>
                  <a:lnTo>
                    <a:pt x="856" y="476"/>
                  </a:lnTo>
                  <a:lnTo>
                    <a:pt x="867" y="476"/>
                  </a:lnTo>
                  <a:lnTo>
                    <a:pt x="867" y="476"/>
                  </a:lnTo>
                  <a:lnTo>
                    <a:pt x="891" y="476"/>
                  </a:lnTo>
                  <a:lnTo>
                    <a:pt x="891" y="476"/>
                  </a:lnTo>
                  <a:lnTo>
                    <a:pt x="903" y="476"/>
                  </a:lnTo>
                  <a:lnTo>
                    <a:pt x="903" y="476"/>
                  </a:lnTo>
                  <a:lnTo>
                    <a:pt x="929" y="476"/>
                  </a:lnTo>
                  <a:lnTo>
                    <a:pt x="929" y="476"/>
                  </a:lnTo>
                  <a:lnTo>
                    <a:pt x="940" y="476"/>
                  </a:lnTo>
                  <a:lnTo>
                    <a:pt x="940" y="476"/>
                  </a:lnTo>
                  <a:lnTo>
                    <a:pt x="988" y="476"/>
                  </a:lnTo>
                  <a:lnTo>
                    <a:pt x="988" y="476"/>
                  </a:lnTo>
                  <a:lnTo>
                    <a:pt x="999" y="476"/>
                  </a:lnTo>
                  <a:lnTo>
                    <a:pt x="999" y="476"/>
                  </a:lnTo>
                  <a:lnTo>
                    <a:pt x="1023" y="476"/>
                  </a:lnTo>
                  <a:lnTo>
                    <a:pt x="1023" y="476"/>
                  </a:lnTo>
                  <a:lnTo>
                    <a:pt x="1035" y="476"/>
                  </a:lnTo>
                  <a:lnTo>
                    <a:pt x="1035" y="476"/>
                  </a:lnTo>
                  <a:lnTo>
                    <a:pt x="1058" y="476"/>
                  </a:lnTo>
                  <a:lnTo>
                    <a:pt x="1058" y="476"/>
                  </a:lnTo>
                  <a:lnTo>
                    <a:pt x="1070" y="476"/>
                  </a:lnTo>
                  <a:lnTo>
                    <a:pt x="1070" y="476"/>
                  </a:lnTo>
                  <a:lnTo>
                    <a:pt x="1094" y="476"/>
                  </a:lnTo>
                  <a:lnTo>
                    <a:pt x="1094" y="476"/>
                  </a:lnTo>
                  <a:lnTo>
                    <a:pt x="1105" y="476"/>
                  </a:lnTo>
                  <a:lnTo>
                    <a:pt x="1105" y="476"/>
                  </a:lnTo>
                  <a:lnTo>
                    <a:pt x="1129" y="476"/>
                  </a:lnTo>
                  <a:lnTo>
                    <a:pt x="1129" y="476"/>
                  </a:lnTo>
                  <a:lnTo>
                    <a:pt x="1141" y="476"/>
                  </a:lnTo>
                  <a:lnTo>
                    <a:pt x="1141" y="476"/>
                  </a:lnTo>
                  <a:lnTo>
                    <a:pt x="1167" y="476"/>
                  </a:lnTo>
                  <a:lnTo>
                    <a:pt x="1167" y="476"/>
                  </a:lnTo>
                  <a:lnTo>
                    <a:pt x="1178" y="476"/>
                  </a:lnTo>
                  <a:lnTo>
                    <a:pt x="1178" y="476"/>
                  </a:lnTo>
                  <a:lnTo>
                    <a:pt x="1202" y="476"/>
                  </a:lnTo>
                  <a:lnTo>
                    <a:pt x="1202" y="476"/>
                  </a:lnTo>
                  <a:lnTo>
                    <a:pt x="1214" y="476"/>
                  </a:lnTo>
                  <a:lnTo>
                    <a:pt x="1214" y="476"/>
                  </a:lnTo>
                  <a:lnTo>
                    <a:pt x="1261" y="476"/>
                  </a:lnTo>
                  <a:lnTo>
                    <a:pt x="1261" y="476"/>
                  </a:lnTo>
                  <a:lnTo>
                    <a:pt x="1273" y="476"/>
                  </a:lnTo>
                  <a:lnTo>
                    <a:pt x="1273" y="476"/>
                  </a:lnTo>
                  <a:lnTo>
                    <a:pt x="1296" y="476"/>
                  </a:lnTo>
                  <a:lnTo>
                    <a:pt x="1296" y="476"/>
                  </a:lnTo>
                  <a:lnTo>
                    <a:pt x="1308" y="476"/>
                  </a:lnTo>
                  <a:lnTo>
                    <a:pt x="1308" y="476"/>
                  </a:lnTo>
                  <a:lnTo>
                    <a:pt x="1332" y="476"/>
                  </a:lnTo>
                  <a:lnTo>
                    <a:pt x="1332" y="476"/>
                  </a:lnTo>
                  <a:lnTo>
                    <a:pt x="1343" y="476"/>
                  </a:lnTo>
                  <a:lnTo>
                    <a:pt x="1343" y="476"/>
                  </a:lnTo>
                  <a:lnTo>
                    <a:pt x="1367" y="476"/>
                  </a:lnTo>
                  <a:lnTo>
                    <a:pt x="1367" y="476"/>
                  </a:lnTo>
                  <a:lnTo>
                    <a:pt x="1379" y="476"/>
                  </a:lnTo>
                  <a:lnTo>
                    <a:pt x="1379" y="476"/>
                  </a:lnTo>
                  <a:lnTo>
                    <a:pt x="1405" y="476"/>
                  </a:lnTo>
                  <a:lnTo>
                    <a:pt x="1405" y="476"/>
                  </a:lnTo>
                  <a:lnTo>
                    <a:pt x="1416" y="476"/>
                  </a:lnTo>
                  <a:lnTo>
                    <a:pt x="1416" y="476"/>
                  </a:lnTo>
                  <a:lnTo>
                    <a:pt x="1440" y="476"/>
                  </a:lnTo>
                  <a:lnTo>
                    <a:pt x="1440" y="476"/>
                  </a:lnTo>
                  <a:lnTo>
                    <a:pt x="1452" y="476"/>
                  </a:lnTo>
                  <a:lnTo>
                    <a:pt x="1452" y="476"/>
                  </a:lnTo>
                  <a:lnTo>
                    <a:pt x="1475" y="476"/>
                  </a:lnTo>
                  <a:lnTo>
                    <a:pt x="1475" y="476"/>
                  </a:lnTo>
                  <a:lnTo>
                    <a:pt x="1487" y="476"/>
                  </a:lnTo>
                  <a:lnTo>
                    <a:pt x="1487" y="476"/>
                  </a:lnTo>
                  <a:lnTo>
                    <a:pt x="1534" y="476"/>
                  </a:lnTo>
                  <a:lnTo>
                    <a:pt x="1534" y="476"/>
                  </a:lnTo>
                  <a:lnTo>
                    <a:pt x="1546" y="476"/>
                  </a:lnTo>
                  <a:lnTo>
                    <a:pt x="1546" y="476"/>
                  </a:lnTo>
                  <a:lnTo>
                    <a:pt x="1570" y="476"/>
                  </a:lnTo>
                  <a:lnTo>
                    <a:pt x="1570" y="476"/>
                  </a:lnTo>
                  <a:lnTo>
                    <a:pt x="1581" y="476"/>
                  </a:lnTo>
                  <a:lnTo>
                    <a:pt x="1581" y="476"/>
                  </a:lnTo>
                  <a:lnTo>
                    <a:pt x="1605" y="476"/>
                  </a:lnTo>
                  <a:lnTo>
                    <a:pt x="1605" y="476"/>
                  </a:lnTo>
                  <a:lnTo>
                    <a:pt x="1617" y="476"/>
                  </a:lnTo>
                  <a:lnTo>
                    <a:pt x="1617" y="476"/>
                  </a:lnTo>
                  <a:lnTo>
                    <a:pt x="1643" y="476"/>
                  </a:lnTo>
                  <a:lnTo>
                    <a:pt x="1643" y="476"/>
                  </a:lnTo>
                  <a:lnTo>
                    <a:pt x="1654" y="476"/>
                  </a:lnTo>
                  <a:lnTo>
                    <a:pt x="1654" y="476"/>
                  </a:lnTo>
                  <a:lnTo>
                    <a:pt x="1678" y="476"/>
                  </a:lnTo>
                  <a:lnTo>
                    <a:pt x="1678" y="476"/>
                  </a:lnTo>
                  <a:lnTo>
                    <a:pt x="1690" y="476"/>
                  </a:lnTo>
                  <a:lnTo>
                    <a:pt x="1690" y="476"/>
                  </a:lnTo>
                  <a:lnTo>
                    <a:pt x="1713" y="476"/>
                  </a:lnTo>
                  <a:lnTo>
                    <a:pt x="1713" y="476"/>
                  </a:lnTo>
                  <a:lnTo>
                    <a:pt x="1725" y="476"/>
                  </a:lnTo>
                  <a:lnTo>
                    <a:pt x="1725" y="476"/>
                  </a:lnTo>
                  <a:lnTo>
                    <a:pt x="1749" y="476"/>
                  </a:lnTo>
                  <a:lnTo>
                    <a:pt x="1749" y="476"/>
                  </a:lnTo>
                  <a:lnTo>
                    <a:pt x="1760" y="476"/>
                  </a:lnTo>
                  <a:lnTo>
                    <a:pt x="1760" y="476"/>
                  </a:lnTo>
                  <a:lnTo>
                    <a:pt x="1808" y="476"/>
                  </a:lnTo>
                  <a:lnTo>
                    <a:pt x="1808" y="476"/>
                  </a:lnTo>
                  <a:lnTo>
                    <a:pt x="1819" y="476"/>
                  </a:lnTo>
                  <a:lnTo>
                    <a:pt x="1819" y="476"/>
                  </a:lnTo>
                  <a:lnTo>
                    <a:pt x="1843" y="476"/>
                  </a:lnTo>
                  <a:lnTo>
                    <a:pt x="1843" y="476"/>
                  </a:lnTo>
                  <a:lnTo>
                    <a:pt x="1855" y="476"/>
                  </a:lnTo>
                  <a:lnTo>
                    <a:pt x="1855" y="476"/>
                  </a:lnTo>
                  <a:lnTo>
                    <a:pt x="1878" y="476"/>
                  </a:lnTo>
                  <a:lnTo>
                    <a:pt x="1878" y="476"/>
                  </a:lnTo>
                  <a:lnTo>
                    <a:pt x="1892" y="476"/>
                  </a:lnTo>
                  <a:lnTo>
                    <a:pt x="1892" y="476"/>
                  </a:lnTo>
                  <a:lnTo>
                    <a:pt x="1916" y="476"/>
                  </a:lnTo>
                  <a:lnTo>
                    <a:pt x="1916" y="476"/>
                  </a:lnTo>
                  <a:lnTo>
                    <a:pt x="1928" y="476"/>
                  </a:lnTo>
                  <a:lnTo>
                    <a:pt x="1928" y="476"/>
                  </a:lnTo>
                  <a:lnTo>
                    <a:pt x="1951" y="476"/>
                  </a:lnTo>
                  <a:lnTo>
                    <a:pt x="1951" y="476"/>
                  </a:lnTo>
                  <a:lnTo>
                    <a:pt x="1963" y="476"/>
                  </a:lnTo>
                  <a:lnTo>
                    <a:pt x="1963" y="476"/>
                  </a:lnTo>
                  <a:lnTo>
                    <a:pt x="1987" y="476"/>
                  </a:lnTo>
                  <a:lnTo>
                    <a:pt x="1987" y="476"/>
                  </a:lnTo>
                  <a:lnTo>
                    <a:pt x="1998" y="476"/>
                  </a:lnTo>
                  <a:lnTo>
                    <a:pt x="1998" y="476"/>
                  </a:lnTo>
                  <a:lnTo>
                    <a:pt x="2022" y="476"/>
                  </a:lnTo>
                  <a:lnTo>
                    <a:pt x="2022" y="476"/>
                  </a:lnTo>
                  <a:lnTo>
                    <a:pt x="2034" y="476"/>
                  </a:lnTo>
                  <a:lnTo>
                    <a:pt x="2034" y="476"/>
                  </a:lnTo>
                  <a:lnTo>
                    <a:pt x="2081" y="476"/>
                  </a:lnTo>
                  <a:lnTo>
                    <a:pt x="2081" y="476"/>
                  </a:lnTo>
                  <a:lnTo>
                    <a:pt x="2093" y="476"/>
                  </a:lnTo>
                  <a:lnTo>
                    <a:pt x="2093" y="476"/>
                  </a:lnTo>
                  <a:lnTo>
                    <a:pt x="2116" y="476"/>
                  </a:lnTo>
                  <a:lnTo>
                    <a:pt x="2116" y="476"/>
                  </a:lnTo>
                  <a:lnTo>
                    <a:pt x="2130" y="476"/>
                  </a:lnTo>
                  <a:lnTo>
                    <a:pt x="2130" y="476"/>
                  </a:lnTo>
                  <a:lnTo>
                    <a:pt x="2154" y="476"/>
                  </a:lnTo>
                  <a:lnTo>
                    <a:pt x="2154" y="476"/>
                  </a:lnTo>
                  <a:lnTo>
                    <a:pt x="2166" y="476"/>
                  </a:lnTo>
                  <a:lnTo>
                    <a:pt x="2166" y="476"/>
                  </a:lnTo>
                  <a:lnTo>
                    <a:pt x="2189" y="476"/>
                  </a:lnTo>
                  <a:lnTo>
                    <a:pt x="2189" y="476"/>
                  </a:lnTo>
                  <a:lnTo>
                    <a:pt x="2201" y="476"/>
                  </a:lnTo>
                  <a:lnTo>
                    <a:pt x="2201" y="476"/>
                  </a:lnTo>
                  <a:lnTo>
                    <a:pt x="2225" y="476"/>
                  </a:lnTo>
                  <a:lnTo>
                    <a:pt x="2225" y="476"/>
                  </a:lnTo>
                  <a:lnTo>
                    <a:pt x="2236" y="476"/>
                  </a:lnTo>
                  <a:lnTo>
                    <a:pt x="2236" y="476"/>
                  </a:lnTo>
                  <a:lnTo>
                    <a:pt x="2260" y="476"/>
                  </a:lnTo>
                  <a:lnTo>
                    <a:pt x="2260" y="476"/>
                  </a:lnTo>
                  <a:lnTo>
                    <a:pt x="2272" y="476"/>
                  </a:lnTo>
                  <a:lnTo>
                    <a:pt x="2272" y="476"/>
                  </a:lnTo>
                  <a:lnTo>
                    <a:pt x="2295" y="476"/>
                  </a:lnTo>
                  <a:lnTo>
                    <a:pt x="2295" y="476"/>
                  </a:lnTo>
                  <a:lnTo>
                    <a:pt x="2307" y="476"/>
                  </a:lnTo>
                  <a:lnTo>
                    <a:pt x="2307" y="476"/>
                  </a:lnTo>
                  <a:lnTo>
                    <a:pt x="2331" y="476"/>
                  </a:lnTo>
                  <a:lnTo>
                    <a:pt x="2331" y="22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p:cNvSpPr>
            <p:nvPr/>
          </p:nvSpPr>
          <p:spPr bwMode="auto">
            <a:xfrm flipH="1">
              <a:off x="5410516" y="3194420"/>
              <a:ext cx="2948463" cy="602088"/>
            </a:xfrm>
            <a:custGeom>
              <a:avLst/>
              <a:gdLst>
                <a:gd name="T0" fmla="*/ 2260 w 2331"/>
                <a:gd name="T1" fmla="*/ 262 h 476"/>
                <a:gd name="T2" fmla="*/ 2236 w 2331"/>
                <a:gd name="T3" fmla="*/ 273 h 476"/>
                <a:gd name="T4" fmla="*/ 2177 w 2331"/>
                <a:gd name="T5" fmla="*/ 273 h 476"/>
                <a:gd name="T6" fmla="*/ 2135 w 2331"/>
                <a:gd name="T7" fmla="*/ 238 h 476"/>
                <a:gd name="T8" fmla="*/ 2104 w 2331"/>
                <a:gd name="T9" fmla="*/ 285 h 476"/>
                <a:gd name="T10" fmla="*/ 2076 w 2331"/>
                <a:gd name="T11" fmla="*/ 285 h 476"/>
                <a:gd name="T12" fmla="*/ 2053 w 2331"/>
                <a:gd name="T13" fmla="*/ 297 h 476"/>
                <a:gd name="T14" fmla="*/ 1998 w 2331"/>
                <a:gd name="T15" fmla="*/ 320 h 476"/>
                <a:gd name="T16" fmla="*/ 1951 w 2331"/>
                <a:gd name="T17" fmla="*/ 179 h 476"/>
                <a:gd name="T18" fmla="*/ 1904 w 2331"/>
                <a:gd name="T19" fmla="*/ 153 h 476"/>
                <a:gd name="T20" fmla="*/ 1796 w 2331"/>
                <a:gd name="T21" fmla="*/ 262 h 476"/>
                <a:gd name="T22" fmla="*/ 1737 w 2331"/>
                <a:gd name="T23" fmla="*/ 285 h 476"/>
                <a:gd name="T24" fmla="*/ 1702 w 2331"/>
                <a:gd name="T25" fmla="*/ 262 h 476"/>
                <a:gd name="T26" fmla="*/ 1654 w 2331"/>
                <a:gd name="T27" fmla="*/ 231 h 476"/>
                <a:gd name="T28" fmla="*/ 1628 w 2331"/>
                <a:gd name="T29" fmla="*/ 273 h 476"/>
                <a:gd name="T30" fmla="*/ 1581 w 2331"/>
                <a:gd name="T31" fmla="*/ 250 h 476"/>
                <a:gd name="T32" fmla="*/ 1570 w 2331"/>
                <a:gd name="T33" fmla="*/ 141 h 476"/>
                <a:gd name="T34" fmla="*/ 1534 w 2331"/>
                <a:gd name="T35" fmla="*/ 141 h 476"/>
                <a:gd name="T36" fmla="*/ 1499 w 2331"/>
                <a:gd name="T37" fmla="*/ 184 h 476"/>
                <a:gd name="T38" fmla="*/ 1475 w 2331"/>
                <a:gd name="T39" fmla="*/ 285 h 476"/>
                <a:gd name="T40" fmla="*/ 1428 w 2331"/>
                <a:gd name="T41" fmla="*/ 297 h 476"/>
                <a:gd name="T42" fmla="*/ 1428 w 2331"/>
                <a:gd name="T43" fmla="*/ 118 h 476"/>
                <a:gd name="T44" fmla="*/ 1355 w 2331"/>
                <a:gd name="T45" fmla="*/ 106 h 476"/>
                <a:gd name="T46" fmla="*/ 1343 w 2331"/>
                <a:gd name="T47" fmla="*/ 214 h 476"/>
                <a:gd name="T48" fmla="*/ 1320 w 2331"/>
                <a:gd name="T49" fmla="*/ 309 h 476"/>
                <a:gd name="T50" fmla="*/ 1296 w 2331"/>
                <a:gd name="T51" fmla="*/ 356 h 476"/>
                <a:gd name="T52" fmla="*/ 1280 w 2331"/>
                <a:gd name="T53" fmla="*/ 297 h 476"/>
                <a:gd name="T54" fmla="*/ 1237 w 2331"/>
                <a:gd name="T55" fmla="*/ 273 h 476"/>
                <a:gd name="T56" fmla="*/ 1195 w 2331"/>
                <a:gd name="T57" fmla="*/ 297 h 476"/>
                <a:gd name="T58" fmla="*/ 1171 w 2331"/>
                <a:gd name="T59" fmla="*/ 344 h 476"/>
                <a:gd name="T60" fmla="*/ 1141 w 2331"/>
                <a:gd name="T61" fmla="*/ 297 h 476"/>
                <a:gd name="T62" fmla="*/ 1105 w 2331"/>
                <a:gd name="T63" fmla="*/ 273 h 476"/>
                <a:gd name="T64" fmla="*/ 952 w 2331"/>
                <a:gd name="T65" fmla="*/ 344 h 476"/>
                <a:gd name="T66" fmla="*/ 903 w 2331"/>
                <a:gd name="T67" fmla="*/ 262 h 476"/>
                <a:gd name="T68" fmla="*/ 856 w 2331"/>
                <a:gd name="T69" fmla="*/ 59 h 476"/>
                <a:gd name="T70" fmla="*/ 750 w 2331"/>
                <a:gd name="T71" fmla="*/ 35 h 476"/>
                <a:gd name="T72" fmla="*/ 738 w 2331"/>
                <a:gd name="T73" fmla="*/ 141 h 476"/>
                <a:gd name="T74" fmla="*/ 726 w 2331"/>
                <a:gd name="T75" fmla="*/ 278 h 476"/>
                <a:gd name="T76" fmla="*/ 667 w 2331"/>
                <a:gd name="T77" fmla="*/ 273 h 476"/>
                <a:gd name="T78" fmla="*/ 618 w 2331"/>
                <a:gd name="T79" fmla="*/ 297 h 476"/>
                <a:gd name="T80" fmla="*/ 559 w 2331"/>
                <a:gd name="T81" fmla="*/ 320 h 476"/>
                <a:gd name="T82" fmla="*/ 523 w 2331"/>
                <a:gd name="T83" fmla="*/ 344 h 476"/>
                <a:gd name="T84" fmla="*/ 429 w 2331"/>
                <a:gd name="T85" fmla="*/ 339 h 476"/>
                <a:gd name="T86" fmla="*/ 380 w 2331"/>
                <a:gd name="T87" fmla="*/ 356 h 476"/>
                <a:gd name="T88" fmla="*/ 250 w 2331"/>
                <a:gd name="T89" fmla="*/ 356 h 476"/>
                <a:gd name="T90" fmla="*/ 179 w 2331"/>
                <a:gd name="T91" fmla="*/ 356 h 476"/>
                <a:gd name="T92" fmla="*/ 0 w 2331"/>
                <a:gd name="T93" fmla="*/ 415 h 476"/>
                <a:gd name="T94" fmla="*/ 142 w 2331"/>
                <a:gd name="T95" fmla="*/ 476 h 476"/>
                <a:gd name="T96" fmla="*/ 309 w 2331"/>
                <a:gd name="T97" fmla="*/ 476 h 476"/>
                <a:gd name="T98" fmla="*/ 488 w 2331"/>
                <a:gd name="T99" fmla="*/ 476 h 476"/>
                <a:gd name="T100" fmla="*/ 653 w 2331"/>
                <a:gd name="T101" fmla="*/ 476 h 476"/>
                <a:gd name="T102" fmla="*/ 832 w 2331"/>
                <a:gd name="T103" fmla="*/ 476 h 476"/>
                <a:gd name="T104" fmla="*/ 1023 w 2331"/>
                <a:gd name="T105" fmla="*/ 476 h 476"/>
                <a:gd name="T106" fmla="*/ 1178 w 2331"/>
                <a:gd name="T107" fmla="*/ 476 h 476"/>
                <a:gd name="T108" fmla="*/ 1367 w 2331"/>
                <a:gd name="T109" fmla="*/ 476 h 476"/>
                <a:gd name="T110" fmla="*/ 1546 w 2331"/>
                <a:gd name="T111" fmla="*/ 476 h 476"/>
                <a:gd name="T112" fmla="*/ 1713 w 2331"/>
                <a:gd name="T113" fmla="*/ 476 h 476"/>
                <a:gd name="T114" fmla="*/ 1892 w 2331"/>
                <a:gd name="T115" fmla="*/ 476 h 476"/>
                <a:gd name="T116" fmla="*/ 2081 w 2331"/>
                <a:gd name="T117" fmla="*/ 476 h 476"/>
                <a:gd name="T118" fmla="*/ 2236 w 2331"/>
                <a:gd name="T11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31" h="476">
                  <a:moveTo>
                    <a:pt x="2331" y="226"/>
                  </a:moveTo>
                  <a:lnTo>
                    <a:pt x="2331" y="226"/>
                  </a:lnTo>
                  <a:lnTo>
                    <a:pt x="2295" y="226"/>
                  </a:lnTo>
                  <a:lnTo>
                    <a:pt x="2295" y="226"/>
                  </a:lnTo>
                  <a:lnTo>
                    <a:pt x="2283" y="226"/>
                  </a:lnTo>
                  <a:lnTo>
                    <a:pt x="2283" y="226"/>
                  </a:lnTo>
                  <a:lnTo>
                    <a:pt x="2272" y="226"/>
                  </a:lnTo>
                  <a:lnTo>
                    <a:pt x="2272" y="226"/>
                  </a:lnTo>
                  <a:lnTo>
                    <a:pt x="2272" y="231"/>
                  </a:lnTo>
                  <a:lnTo>
                    <a:pt x="2272" y="238"/>
                  </a:lnTo>
                  <a:lnTo>
                    <a:pt x="2272" y="238"/>
                  </a:lnTo>
                  <a:lnTo>
                    <a:pt x="2267" y="238"/>
                  </a:lnTo>
                  <a:lnTo>
                    <a:pt x="2262" y="236"/>
                  </a:lnTo>
                  <a:lnTo>
                    <a:pt x="2260" y="238"/>
                  </a:lnTo>
                  <a:lnTo>
                    <a:pt x="2260" y="238"/>
                  </a:lnTo>
                  <a:lnTo>
                    <a:pt x="2260" y="250"/>
                  </a:lnTo>
                  <a:lnTo>
                    <a:pt x="2260" y="250"/>
                  </a:lnTo>
                  <a:lnTo>
                    <a:pt x="2260" y="262"/>
                  </a:lnTo>
                  <a:lnTo>
                    <a:pt x="2260" y="262"/>
                  </a:lnTo>
                  <a:lnTo>
                    <a:pt x="2260" y="273"/>
                  </a:lnTo>
                  <a:lnTo>
                    <a:pt x="2260" y="273"/>
                  </a:lnTo>
                  <a:lnTo>
                    <a:pt x="2260" y="297"/>
                  </a:lnTo>
                  <a:lnTo>
                    <a:pt x="2260" y="297"/>
                  </a:lnTo>
                  <a:lnTo>
                    <a:pt x="2260" y="344"/>
                  </a:lnTo>
                  <a:lnTo>
                    <a:pt x="2260" y="344"/>
                  </a:lnTo>
                  <a:lnTo>
                    <a:pt x="2248" y="344"/>
                  </a:lnTo>
                  <a:lnTo>
                    <a:pt x="2248" y="344"/>
                  </a:lnTo>
                  <a:lnTo>
                    <a:pt x="2241" y="344"/>
                  </a:lnTo>
                  <a:lnTo>
                    <a:pt x="2236" y="344"/>
                  </a:lnTo>
                  <a:lnTo>
                    <a:pt x="2236" y="344"/>
                  </a:lnTo>
                  <a:lnTo>
                    <a:pt x="2236" y="332"/>
                  </a:lnTo>
                  <a:lnTo>
                    <a:pt x="2236" y="332"/>
                  </a:lnTo>
                  <a:lnTo>
                    <a:pt x="2236" y="320"/>
                  </a:lnTo>
                  <a:lnTo>
                    <a:pt x="2236" y="320"/>
                  </a:lnTo>
                  <a:lnTo>
                    <a:pt x="2236" y="273"/>
                  </a:lnTo>
                  <a:lnTo>
                    <a:pt x="2236" y="273"/>
                  </a:lnTo>
                  <a:lnTo>
                    <a:pt x="2225" y="273"/>
                  </a:lnTo>
                  <a:lnTo>
                    <a:pt x="2225" y="273"/>
                  </a:lnTo>
                  <a:lnTo>
                    <a:pt x="2213" y="273"/>
                  </a:lnTo>
                  <a:lnTo>
                    <a:pt x="2213" y="273"/>
                  </a:lnTo>
                  <a:lnTo>
                    <a:pt x="2201" y="273"/>
                  </a:lnTo>
                  <a:lnTo>
                    <a:pt x="2201" y="273"/>
                  </a:lnTo>
                  <a:lnTo>
                    <a:pt x="2194" y="273"/>
                  </a:lnTo>
                  <a:lnTo>
                    <a:pt x="2189" y="273"/>
                  </a:lnTo>
                  <a:lnTo>
                    <a:pt x="2189" y="273"/>
                  </a:lnTo>
                  <a:lnTo>
                    <a:pt x="2189" y="278"/>
                  </a:lnTo>
                  <a:lnTo>
                    <a:pt x="2189" y="285"/>
                  </a:lnTo>
                  <a:lnTo>
                    <a:pt x="2189" y="285"/>
                  </a:lnTo>
                  <a:lnTo>
                    <a:pt x="2187" y="285"/>
                  </a:lnTo>
                  <a:lnTo>
                    <a:pt x="2182" y="285"/>
                  </a:lnTo>
                  <a:lnTo>
                    <a:pt x="2177" y="285"/>
                  </a:lnTo>
                  <a:lnTo>
                    <a:pt x="2177" y="285"/>
                  </a:lnTo>
                  <a:lnTo>
                    <a:pt x="2177" y="273"/>
                  </a:lnTo>
                  <a:lnTo>
                    <a:pt x="2177" y="273"/>
                  </a:lnTo>
                  <a:lnTo>
                    <a:pt x="2177" y="262"/>
                  </a:lnTo>
                  <a:lnTo>
                    <a:pt x="2177" y="262"/>
                  </a:lnTo>
                  <a:lnTo>
                    <a:pt x="2177" y="255"/>
                  </a:lnTo>
                  <a:lnTo>
                    <a:pt x="2177" y="250"/>
                  </a:lnTo>
                  <a:lnTo>
                    <a:pt x="2177" y="250"/>
                  </a:lnTo>
                  <a:lnTo>
                    <a:pt x="2170" y="250"/>
                  </a:lnTo>
                  <a:lnTo>
                    <a:pt x="2166" y="250"/>
                  </a:lnTo>
                  <a:lnTo>
                    <a:pt x="2166" y="250"/>
                  </a:lnTo>
                  <a:lnTo>
                    <a:pt x="2166" y="243"/>
                  </a:lnTo>
                  <a:lnTo>
                    <a:pt x="2166" y="238"/>
                  </a:lnTo>
                  <a:lnTo>
                    <a:pt x="2166" y="238"/>
                  </a:lnTo>
                  <a:lnTo>
                    <a:pt x="2163" y="236"/>
                  </a:lnTo>
                  <a:lnTo>
                    <a:pt x="2159" y="238"/>
                  </a:lnTo>
                  <a:lnTo>
                    <a:pt x="2154" y="238"/>
                  </a:lnTo>
                  <a:lnTo>
                    <a:pt x="2154" y="238"/>
                  </a:lnTo>
                  <a:lnTo>
                    <a:pt x="2142" y="238"/>
                  </a:lnTo>
                  <a:lnTo>
                    <a:pt x="2142" y="238"/>
                  </a:lnTo>
                  <a:lnTo>
                    <a:pt x="2135" y="238"/>
                  </a:lnTo>
                  <a:lnTo>
                    <a:pt x="2130" y="238"/>
                  </a:lnTo>
                  <a:lnTo>
                    <a:pt x="2130" y="238"/>
                  </a:lnTo>
                  <a:lnTo>
                    <a:pt x="2128" y="240"/>
                  </a:lnTo>
                  <a:lnTo>
                    <a:pt x="2128" y="243"/>
                  </a:lnTo>
                  <a:lnTo>
                    <a:pt x="2130" y="250"/>
                  </a:lnTo>
                  <a:lnTo>
                    <a:pt x="2130" y="250"/>
                  </a:lnTo>
                  <a:lnTo>
                    <a:pt x="2116" y="250"/>
                  </a:lnTo>
                  <a:lnTo>
                    <a:pt x="2116" y="250"/>
                  </a:lnTo>
                  <a:lnTo>
                    <a:pt x="2111" y="250"/>
                  </a:lnTo>
                  <a:lnTo>
                    <a:pt x="2104" y="250"/>
                  </a:lnTo>
                  <a:lnTo>
                    <a:pt x="2104" y="250"/>
                  </a:lnTo>
                  <a:lnTo>
                    <a:pt x="2104" y="255"/>
                  </a:lnTo>
                  <a:lnTo>
                    <a:pt x="2104" y="262"/>
                  </a:lnTo>
                  <a:lnTo>
                    <a:pt x="2104" y="262"/>
                  </a:lnTo>
                  <a:lnTo>
                    <a:pt x="2104" y="266"/>
                  </a:lnTo>
                  <a:lnTo>
                    <a:pt x="2104" y="273"/>
                  </a:lnTo>
                  <a:lnTo>
                    <a:pt x="2104" y="273"/>
                  </a:lnTo>
                  <a:lnTo>
                    <a:pt x="2104" y="285"/>
                  </a:lnTo>
                  <a:lnTo>
                    <a:pt x="2104" y="285"/>
                  </a:lnTo>
                  <a:lnTo>
                    <a:pt x="2104" y="309"/>
                  </a:lnTo>
                  <a:lnTo>
                    <a:pt x="2104" y="309"/>
                  </a:lnTo>
                  <a:lnTo>
                    <a:pt x="2100" y="309"/>
                  </a:lnTo>
                  <a:lnTo>
                    <a:pt x="2093" y="309"/>
                  </a:lnTo>
                  <a:lnTo>
                    <a:pt x="2093" y="309"/>
                  </a:lnTo>
                  <a:lnTo>
                    <a:pt x="2093" y="304"/>
                  </a:lnTo>
                  <a:lnTo>
                    <a:pt x="2093" y="297"/>
                  </a:lnTo>
                  <a:lnTo>
                    <a:pt x="2093" y="297"/>
                  </a:lnTo>
                  <a:lnTo>
                    <a:pt x="2088" y="297"/>
                  </a:lnTo>
                  <a:lnTo>
                    <a:pt x="2081" y="297"/>
                  </a:lnTo>
                  <a:lnTo>
                    <a:pt x="2081" y="297"/>
                  </a:lnTo>
                  <a:lnTo>
                    <a:pt x="2081" y="295"/>
                  </a:lnTo>
                  <a:lnTo>
                    <a:pt x="2081" y="292"/>
                  </a:lnTo>
                  <a:lnTo>
                    <a:pt x="2081" y="285"/>
                  </a:lnTo>
                  <a:lnTo>
                    <a:pt x="2081" y="285"/>
                  </a:lnTo>
                  <a:lnTo>
                    <a:pt x="2078" y="285"/>
                  </a:lnTo>
                  <a:lnTo>
                    <a:pt x="2076" y="285"/>
                  </a:lnTo>
                  <a:lnTo>
                    <a:pt x="2069" y="285"/>
                  </a:lnTo>
                  <a:lnTo>
                    <a:pt x="2069" y="285"/>
                  </a:lnTo>
                  <a:lnTo>
                    <a:pt x="2069" y="283"/>
                  </a:lnTo>
                  <a:lnTo>
                    <a:pt x="2069" y="278"/>
                  </a:lnTo>
                  <a:lnTo>
                    <a:pt x="2069" y="273"/>
                  </a:lnTo>
                  <a:lnTo>
                    <a:pt x="2069" y="273"/>
                  </a:lnTo>
                  <a:lnTo>
                    <a:pt x="2069" y="266"/>
                  </a:lnTo>
                  <a:lnTo>
                    <a:pt x="2071" y="264"/>
                  </a:lnTo>
                  <a:lnTo>
                    <a:pt x="2069" y="262"/>
                  </a:lnTo>
                  <a:lnTo>
                    <a:pt x="2069" y="262"/>
                  </a:lnTo>
                  <a:lnTo>
                    <a:pt x="2057" y="262"/>
                  </a:lnTo>
                  <a:lnTo>
                    <a:pt x="2057" y="262"/>
                  </a:lnTo>
                  <a:lnTo>
                    <a:pt x="2057" y="266"/>
                  </a:lnTo>
                  <a:lnTo>
                    <a:pt x="2057" y="273"/>
                  </a:lnTo>
                  <a:lnTo>
                    <a:pt x="2057" y="273"/>
                  </a:lnTo>
                  <a:lnTo>
                    <a:pt x="2057" y="297"/>
                  </a:lnTo>
                  <a:lnTo>
                    <a:pt x="2057" y="297"/>
                  </a:lnTo>
                  <a:lnTo>
                    <a:pt x="2053" y="297"/>
                  </a:lnTo>
                  <a:lnTo>
                    <a:pt x="2048" y="297"/>
                  </a:lnTo>
                  <a:lnTo>
                    <a:pt x="2046" y="297"/>
                  </a:lnTo>
                  <a:lnTo>
                    <a:pt x="2046" y="297"/>
                  </a:lnTo>
                  <a:lnTo>
                    <a:pt x="2046" y="304"/>
                  </a:lnTo>
                  <a:lnTo>
                    <a:pt x="2046" y="309"/>
                  </a:lnTo>
                  <a:lnTo>
                    <a:pt x="2046" y="309"/>
                  </a:lnTo>
                  <a:lnTo>
                    <a:pt x="2041" y="309"/>
                  </a:lnTo>
                  <a:lnTo>
                    <a:pt x="2034" y="309"/>
                  </a:lnTo>
                  <a:lnTo>
                    <a:pt x="2034" y="309"/>
                  </a:lnTo>
                  <a:lnTo>
                    <a:pt x="2027" y="309"/>
                  </a:lnTo>
                  <a:lnTo>
                    <a:pt x="2022" y="309"/>
                  </a:lnTo>
                  <a:lnTo>
                    <a:pt x="2022" y="309"/>
                  </a:lnTo>
                  <a:lnTo>
                    <a:pt x="2022" y="311"/>
                  </a:lnTo>
                  <a:lnTo>
                    <a:pt x="2022" y="316"/>
                  </a:lnTo>
                  <a:lnTo>
                    <a:pt x="2022" y="320"/>
                  </a:lnTo>
                  <a:lnTo>
                    <a:pt x="2022" y="320"/>
                  </a:lnTo>
                  <a:lnTo>
                    <a:pt x="1998" y="320"/>
                  </a:lnTo>
                  <a:lnTo>
                    <a:pt x="1998" y="320"/>
                  </a:lnTo>
                  <a:lnTo>
                    <a:pt x="1951" y="320"/>
                  </a:lnTo>
                  <a:lnTo>
                    <a:pt x="1951" y="320"/>
                  </a:lnTo>
                  <a:lnTo>
                    <a:pt x="1951" y="309"/>
                  </a:lnTo>
                  <a:lnTo>
                    <a:pt x="1951" y="309"/>
                  </a:lnTo>
                  <a:lnTo>
                    <a:pt x="1951" y="285"/>
                  </a:lnTo>
                  <a:lnTo>
                    <a:pt x="1951" y="285"/>
                  </a:lnTo>
                  <a:lnTo>
                    <a:pt x="1951" y="273"/>
                  </a:lnTo>
                  <a:lnTo>
                    <a:pt x="1951" y="273"/>
                  </a:lnTo>
                  <a:lnTo>
                    <a:pt x="1951" y="250"/>
                  </a:lnTo>
                  <a:lnTo>
                    <a:pt x="1951" y="250"/>
                  </a:lnTo>
                  <a:lnTo>
                    <a:pt x="1951" y="238"/>
                  </a:lnTo>
                  <a:lnTo>
                    <a:pt x="1951" y="238"/>
                  </a:lnTo>
                  <a:lnTo>
                    <a:pt x="1951" y="214"/>
                  </a:lnTo>
                  <a:lnTo>
                    <a:pt x="1951" y="214"/>
                  </a:lnTo>
                  <a:lnTo>
                    <a:pt x="1951" y="203"/>
                  </a:lnTo>
                  <a:lnTo>
                    <a:pt x="1951" y="203"/>
                  </a:lnTo>
                  <a:lnTo>
                    <a:pt x="1951" y="179"/>
                  </a:lnTo>
                  <a:lnTo>
                    <a:pt x="1951" y="179"/>
                  </a:lnTo>
                  <a:lnTo>
                    <a:pt x="1951" y="153"/>
                  </a:lnTo>
                  <a:lnTo>
                    <a:pt x="1951" y="153"/>
                  </a:lnTo>
                  <a:lnTo>
                    <a:pt x="1944" y="153"/>
                  </a:lnTo>
                  <a:lnTo>
                    <a:pt x="1942" y="156"/>
                  </a:lnTo>
                  <a:lnTo>
                    <a:pt x="1939" y="153"/>
                  </a:lnTo>
                  <a:lnTo>
                    <a:pt x="1939" y="153"/>
                  </a:lnTo>
                  <a:lnTo>
                    <a:pt x="1939" y="148"/>
                  </a:lnTo>
                  <a:lnTo>
                    <a:pt x="1939" y="141"/>
                  </a:lnTo>
                  <a:lnTo>
                    <a:pt x="1939" y="141"/>
                  </a:lnTo>
                  <a:lnTo>
                    <a:pt x="1932" y="141"/>
                  </a:lnTo>
                  <a:lnTo>
                    <a:pt x="1928" y="141"/>
                  </a:lnTo>
                  <a:lnTo>
                    <a:pt x="1928" y="141"/>
                  </a:lnTo>
                  <a:lnTo>
                    <a:pt x="1916" y="141"/>
                  </a:lnTo>
                  <a:lnTo>
                    <a:pt x="1916" y="141"/>
                  </a:lnTo>
                  <a:lnTo>
                    <a:pt x="1904" y="141"/>
                  </a:lnTo>
                  <a:lnTo>
                    <a:pt x="1904" y="141"/>
                  </a:lnTo>
                  <a:lnTo>
                    <a:pt x="1904" y="148"/>
                  </a:lnTo>
                  <a:lnTo>
                    <a:pt x="1904" y="153"/>
                  </a:lnTo>
                  <a:lnTo>
                    <a:pt x="1904" y="153"/>
                  </a:lnTo>
                  <a:lnTo>
                    <a:pt x="1892" y="153"/>
                  </a:lnTo>
                  <a:lnTo>
                    <a:pt x="1892" y="153"/>
                  </a:lnTo>
                  <a:lnTo>
                    <a:pt x="1878" y="153"/>
                  </a:lnTo>
                  <a:lnTo>
                    <a:pt x="1878" y="153"/>
                  </a:lnTo>
                  <a:lnTo>
                    <a:pt x="1866" y="153"/>
                  </a:lnTo>
                  <a:lnTo>
                    <a:pt x="1866" y="153"/>
                  </a:lnTo>
                  <a:lnTo>
                    <a:pt x="1843" y="153"/>
                  </a:lnTo>
                  <a:lnTo>
                    <a:pt x="1843" y="153"/>
                  </a:lnTo>
                  <a:lnTo>
                    <a:pt x="1796" y="153"/>
                  </a:lnTo>
                  <a:lnTo>
                    <a:pt x="1796" y="153"/>
                  </a:lnTo>
                  <a:lnTo>
                    <a:pt x="1796" y="165"/>
                  </a:lnTo>
                  <a:lnTo>
                    <a:pt x="1796" y="165"/>
                  </a:lnTo>
                  <a:lnTo>
                    <a:pt x="1796" y="191"/>
                  </a:lnTo>
                  <a:lnTo>
                    <a:pt x="1796" y="191"/>
                  </a:lnTo>
                  <a:lnTo>
                    <a:pt x="1796" y="238"/>
                  </a:lnTo>
                  <a:lnTo>
                    <a:pt x="1796" y="238"/>
                  </a:lnTo>
                  <a:lnTo>
                    <a:pt x="1796" y="262"/>
                  </a:lnTo>
                  <a:lnTo>
                    <a:pt x="1796" y="262"/>
                  </a:lnTo>
                  <a:lnTo>
                    <a:pt x="1796" y="273"/>
                  </a:lnTo>
                  <a:lnTo>
                    <a:pt x="1796" y="273"/>
                  </a:lnTo>
                  <a:lnTo>
                    <a:pt x="1796" y="297"/>
                  </a:lnTo>
                  <a:lnTo>
                    <a:pt x="1796" y="297"/>
                  </a:lnTo>
                  <a:lnTo>
                    <a:pt x="1784" y="297"/>
                  </a:lnTo>
                  <a:lnTo>
                    <a:pt x="1784" y="297"/>
                  </a:lnTo>
                  <a:lnTo>
                    <a:pt x="1760" y="297"/>
                  </a:lnTo>
                  <a:lnTo>
                    <a:pt x="1760" y="297"/>
                  </a:lnTo>
                  <a:lnTo>
                    <a:pt x="1760" y="290"/>
                  </a:lnTo>
                  <a:lnTo>
                    <a:pt x="1760" y="287"/>
                  </a:lnTo>
                  <a:lnTo>
                    <a:pt x="1760" y="285"/>
                  </a:lnTo>
                  <a:lnTo>
                    <a:pt x="1760" y="285"/>
                  </a:lnTo>
                  <a:lnTo>
                    <a:pt x="1756" y="285"/>
                  </a:lnTo>
                  <a:lnTo>
                    <a:pt x="1749" y="285"/>
                  </a:lnTo>
                  <a:lnTo>
                    <a:pt x="1749" y="285"/>
                  </a:lnTo>
                  <a:lnTo>
                    <a:pt x="1737" y="285"/>
                  </a:lnTo>
                  <a:lnTo>
                    <a:pt x="1737" y="285"/>
                  </a:lnTo>
                  <a:lnTo>
                    <a:pt x="1725" y="285"/>
                  </a:lnTo>
                  <a:lnTo>
                    <a:pt x="1725" y="285"/>
                  </a:lnTo>
                  <a:lnTo>
                    <a:pt x="1725" y="278"/>
                  </a:lnTo>
                  <a:lnTo>
                    <a:pt x="1725" y="276"/>
                  </a:lnTo>
                  <a:lnTo>
                    <a:pt x="1725" y="273"/>
                  </a:lnTo>
                  <a:lnTo>
                    <a:pt x="1725" y="273"/>
                  </a:lnTo>
                  <a:lnTo>
                    <a:pt x="1723" y="273"/>
                  </a:lnTo>
                  <a:lnTo>
                    <a:pt x="1718" y="273"/>
                  </a:lnTo>
                  <a:lnTo>
                    <a:pt x="1713" y="273"/>
                  </a:lnTo>
                  <a:lnTo>
                    <a:pt x="1713" y="273"/>
                  </a:lnTo>
                  <a:lnTo>
                    <a:pt x="1706" y="273"/>
                  </a:lnTo>
                  <a:lnTo>
                    <a:pt x="1704" y="273"/>
                  </a:lnTo>
                  <a:lnTo>
                    <a:pt x="1702" y="273"/>
                  </a:lnTo>
                  <a:lnTo>
                    <a:pt x="1702" y="273"/>
                  </a:lnTo>
                  <a:lnTo>
                    <a:pt x="1699" y="271"/>
                  </a:lnTo>
                  <a:lnTo>
                    <a:pt x="1702" y="266"/>
                  </a:lnTo>
                  <a:lnTo>
                    <a:pt x="1702" y="262"/>
                  </a:lnTo>
                  <a:lnTo>
                    <a:pt x="1702" y="262"/>
                  </a:lnTo>
                  <a:lnTo>
                    <a:pt x="1702" y="255"/>
                  </a:lnTo>
                  <a:lnTo>
                    <a:pt x="1702" y="250"/>
                  </a:lnTo>
                  <a:lnTo>
                    <a:pt x="1702" y="250"/>
                  </a:lnTo>
                  <a:lnTo>
                    <a:pt x="1702" y="243"/>
                  </a:lnTo>
                  <a:lnTo>
                    <a:pt x="1702" y="238"/>
                  </a:lnTo>
                  <a:lnTo>
                    <a:pt x="1702" y="238"/>
                  </a:lnTo>
                  <a:lnTo>
                    <a:pt x="1690" y="238"/>
                  </a:lnTo>
                  <a:lnTo>
                    <a:pt x="1690" y="238"/>
                  </a:lnTo>
                  <a:lnTo>
                    <a:pt x="1683" y="238"/>
                  </a:lnTo>
                  <a:lnTo>
                    <a:pt x="1678" y="238"/>
                  </a:lnTo>
                  <a:lnTo>
                    <a:pt x="1678" y="238"/>
                  </a:lnTo>
                  <a:lnTo>
                    <a:pt x="1676" y="236"/>
                  </a:lnTo>
                  <a:lnTo>
                    <a:pt x="1678" y="231"/>
                  </a:lnTo>
                  <a:lnTo>
                    <a:pt x="1678" y="226"/>
                  </a:lnTo>
                  <a:lnTo>
                    <a:pt x="1678" y="226"/>
                  </a:lnTo>
                  <a:lnTo>
                    <a:pt x="1654" y="226"/>
                  </a:lnTo>
                  <a:lnTo>
                    <a:pt x="1654" y="226"/>
                  </a:lnTo>
                  <a:lnTo>
                    <a:pt x="1654" y="231"/>
                  </a:lnTo>
                  <a:lnTo>
                    <a:pt x="1654" y="236"/>
                  </a:lnTo>
                  <a:lnTo>
                    <a:pt x="1654" y="238"/>
                  </a:lnTo>
                  <a:lnTo>
                    <a:pt x="1654" y="238"/>
                  </a:lnTo>
                  <a:lnTo>
                    <a:pt x="1652" y="238"/>
                  </a:lnTo>
                  <a:lnTo>
                    <a:pt x="1647" y="238"/>
                  </a:lnTo>
                  <a:lnTo>
                    <a:pt x="1643" y="238"/>
                  </a:lnTo>
                  <a:lnTo>
                    <a:pt x="1643" y="238"/>
                  </a:lnTo>
                  <a:lnTo>
                    <a:pt x="1636" y="238"/>
                  </a:lnTo>
                  <a:lnTo>
                    <a:pt x="1631" y="236"/>
                  </a:lnTo>
                  <a:lnTo>
                    <a:pt x="1628" y="238"/>
                  </a:lnTo>
                  <a:lnTo>
                    <a:pt x="1628" y="238"/>
                  </a:lnTo>
                  <a:lnTo>
                    <a:pt x="1628" y="243"/>
                  </a:lnTo>
                  <a:lnTo>
                    <a:pt x="1628" y="250"/>
                  </a:lnTo>
                  <a:lnTo>
                    <a:pt x="1628" y="250"/>
                  </a:lnTo>
                  <a:lnTo>
                    <a:pt x="1628" y="255"/>
                  </a:lnTo>
                  <a:lnTo>
                    <a:pt x="1628" y="262"/>
                  </a:lnTo>
                  <a:lnTo>
                    <a:pt x="1628" y="262"/>
                  </a:lnTo>
                  <a:lnTo>
                    <a:pt x="1628" y="273"/>
                  </a:lnTo>
                  <a:lnTo>
                    <a:pt x="1628" y="273"/>
                  </a:lnTo>
                  <a:lnTo>
                    <a:pt x="1631" y="280"/>
                  </a:lnTo>
                  <a:lnTo>
                    <a:pt x="1628" y="285"/>
                  </a:lnTo>
                  <a:lnTo>
                    <a:pt x="1628" y="285"/>
                  </a:lnTo>
                  <a:lnTo>
                    <a:pt x="1624" y="285"/>
                  </a:lnTo>
                  <a:lnTo>
                    <a:pt x="1617" y="285"/>
                  </a:lnTo>
                  <a:lnTo>
                    <a:pt x="1617" y="285"/>
                  </a:lnTo>
                  <a:lnTo>
                    <a:pt x="1617" y="278"/>
                  </a:lnTo>
                  <a:lnTo>
                    <a:pt x="1617" y="273"/>
                  </a:lnTo>
                  <a:lnTo>
                    <a:pt x="1617" y="273"/>
                  </a:lnTo>
                  <a:lnTo>
                    <a:pt x="1593" y="273"/>
                  </a:lnTo>
                  <a:lnTo>
                    <a:pt x="1593" y="273"/>
                  </a:lnTo>
                  <a:lnTo>
                    <a:pt x="1588" y="273"/>
                  </a:lnTo>
                  <a:lnTo>
                    <a:pt x="1581" y="273"/>
                  </a:lnTo>
                  <a:lnTo>
                    <a:pt x="1581" y="273"/>
                  </a:lnTo>
                  <a:lnTo>
                    <a:pt x="1581" y="262"/>
                  </a:lnTo>
                  <a:lnTo>
                    <a:pt x="1581" y="262"/>
                  </a:lnTo>
                  <a:lnTo>
                    <a:pt x="1581" y="250"/>
                  </a:lnTo>
                  <a:lnTo>
                    <a:pt x="1581" y="250"/>
                  </a:lnTo>
                  <a:lnTo>
                    <a:pt x="1581" y="238"/>
                  </a:lnTo>
                  <a:lnTo>
                    <a:pt x="1581" y="238"/>
                  </a:lnTo>
                  <a:lnTo>
                    <a:pt x="1581" y="191"/>
                  </a:lnTo>
                  <a:lnTo>
                    <a:pt x="1581" y="191"/>
                  </a:lnTo>
                  <a:lnTo>
                    <a:pt x="1581" y="179"/>
                  </a:lnTo>
                  <a:lnTo>
                    <a:pt x="1581" y="179"/>
                  </a:lnTo>
                  <a:lnTo>
                    <a:pt x="1581" y="172"/>
                  </a:lnTo>
                  <a:lnTo>
                    <a:pt x="1581" y="165"/>
                  </a:lnTo>
                  <a:lnTo>
                    <a:pt x="1581" y="165"/>
                  </a:lnTo>
                  <a:lnTo>
                    <a:pt x="1577" y="165"/>
                  </a:lnTo>
                  <a:lnTo>
                    <a:pt x="1570" y="165"/>
                  </a:lnTo>
                  <a:lnTo>
                    <a:pt x="1570" y="165"/>
                  </a:lnTo>
                  <a:lnTo>
                    <a:pt x="1570" y="153"/>
                  </a:lnTo>
                  <a:lnTo>
                    <a:pt x="1570" y="153"/>
                  </a:lnTo>
                  <a:lnTo>
                    <a:pt x="1570" y="148"/>
                  </a:lnTo>
                  <a:lnTo>
                    <a:pt x="1570" y="141"/>
                  </a:lnTo>
                  <a:lnTo>
                    <a:pt x="1570" y="141"/>
                  </a:lnTo>
                  <a:lnTo>
                    <a:pt x="1565" y="141"/>
                  </a:lnTo>
                  <a:lnTo>
                    <a:pt x="1558" y="141"/>
                  </a:lnTo>
                  <a:lnTo>
                    <a:pt x="1558" y="141"/>
                  </a:lnTo>
                  <a:lnTo>
                    <a:pt x="1558" y="139"/>
                  </a:lnTo>
                  <a:lnTo>
                    <a:pt x="1558" y="137"/>
                  </a:lnTo>
                  <a:lnTo>
                    <a:pt x="1558" y="130"/>
                  </a:lnTo>
                  <a:lnTo>
                    <a:pt x="1558" y="130"/>
                  </a:lnTo>
                  <a:lnTo>
                    <a:pt x="1558" y="106"/>
                  </a:lnTo>
                  <a:lnTo>
                    <a:pt x="1558" y="106"/>
                  </a:lnTo>
                  <a:lnTo>
                    <a:pt x="1534" y="106"/>
                  </a:lnTo>
                  <a:lnTo>
                    <a:pt x="1534" y="106"/>
                  </a:lnTo>
                  <a:lnTo>
                    <a:pt x="1534" y="118"/>
                  </a:lnTo>
                  <a:lnTo>
                    <a:pt x="1534" y="118"/>
                  </a:lnTo>
                  <a:lnTo>
                    <a:pt x="1534" y="130"/>
                  </a:lnTo>
                  <a:lnTo>
                    <a:pt x="1534" y="130"/>
                  </a:lnTo>
                  <a:lnTo>
                    <a:pt x="1534" y="137"/>
                  </a:lnTo>
                  <a:lnTo>
                    <a:pt x="1534" y="141"/>
                  </a:lnTo>
                  <a:lnTo>
                    <a:pt x="1534" y="141"/>
                  </a:lnTo>
                  <a:lnTo>
                    <a:pt x="1527" y="141"/>
                  </a:lnTo>
                  <a:lnTo>
                    <a:pt x="1522" y="141"/>
                  </a:lnTo>
                  <a:lnTo>
                    <a:pt x="1522" y="141"/>
                  </a:lnTo>
                  <a:lnTo>
                    <a:pt x="1522" y="148"/>
                  </a:lnTo>
                  <a:lnTo>
                    <a:pt x="1522" y="153"/>
                  </a:lnTo>
                  <a:lnTo>
                    <a:pt x="1522" y="153"/>
                  </a:lnTo>
                  <a:lnTo>
                    <a:pt x="1515" y="153"/>
                  </a:lnTo>
                  <a:lnTo>
                    <a:pt x="1511" y="153"/>
                  </a:lnTo>
                  <a:lnTo>
                    <a:pt x="1511" y="153"/>
                  </a:lnTo>
                  <a:lnTo>
                    <a:pt x="1511" y="160"/>
                  </a:lnTo>
                  <a:lnTo>
                    <a:pt x="1511" y="165"/>
                  </a:lnTo>
                  <a:lnTo>
                    <a:pt x="1511" y="165"/>
                  </a:lnTo>
                  <a:lnTo>
                    <a:pt x="1511" y="179"/>
                  </a:lnTo>
                  <a:lnTo>
                    <a:pt x="1511" y="179"/>
                  </a:lnTo>
                  <a:lnTo>
                    <a:pt x="1504" y="177"/>
                  </a:lnTo>
                  <a:lnTo>
                    <a:pt x="1499" y="179"/>
                  </a:lnTo>
                  <a:lnTo>
                    <a:pt x="1499" y="179"/>
                  </a:lnTo>
                  <a:lnTo>
                    <a:pt x="1499" y="184"/>
                  </a:lnTo>
                  <a:lnTo>
                    <a:pt x="1499" y="191"/>
                  </a:lnTo>
                  <a:lnTo>
                    <a:pt x="1499" y="191"/>
                  </a:lnTo>
                  <a:lnTo>
                    <a:pt x="1499" y="203"/>
                  </a:lnTo>
                  <a:lnTo>
                    <a:pt x="1499" y="203"/>
                  </a:lnTo>
                  <a:lnTo>
                    <a:pt x="1499" y="226"/>
                  </a:lnTo>
                  <a:lnTo>
                    <a:pt x="1499" y="226"/>
                  </a:lnTo>
                  <a:lnTo>
                    <a:pt x="1499" y="273"/>
                  </a:lnTo>
                  <a:lnTo>
                    <a:pt x="1499" y="273"/>
                  </a:lnTo>
                  <a:lnTo>
                    <a:pt x="1492" y="273"/>
                  </a:lnTo>
                  <a:lnTo>
                    <a:pt x="1489" y="273"/>
                  </a:lnTo>
                  <a:lnTo>
                    <a:pt x="1487" y="273"/>
                  </a:lnTo>
                  <a:lnTo>
                    <a:pt x="1487" y="273"/>
                  </a:lnTo>
                  <a:lnTo>
                    <a:pt x="1487" y="280"/>
                  </a:lnTo>
                  <a:lnTo>
                    <a:pt x="1487" y="285"/>
                  </a:lnTo>
                  <a:lnTo>
                    <a:pt x="1487" y="285"/>
                  </a:lnTo>
                  <a:lnTo>
                    <a:pt x="1480" y="285"/>
                  </a:lnTo>
                  <a:lnTo>
                    <a:pt x="1475" y="285"/>
                  </a:lnTo>
                  <a:lnTo>
                    <a:pt x="1475" y="285"/>
                  </a:lnTo>
                  <a:lnTo>
                    <a:pt x="1468" y="285"/>
                  </a:lnTo>
                  <a:lnTo>
                    <a:pt x="1464" y="285"/>
                  </a:lnTo>
                  <a:lnTo>
                    <a:pt x="1464" y="285"/>
                  </a:lnTo>
                  <a:lnTo>
                    <a:pt x="1464" y="287"/>
                  </a:lnTo>
                  <a:lnTo>
                    <a:pt x="1464" y="290"/>
                  </a:lnTo>
                  <a:lnTo>
                    <a:pt x="1464" y="297"/>
                  </a:lnTo>
                  <a:lnTo>
                    <a:pt x="1464" y="297"/>
                  </a:lnTo>
                  <a:lnTo>
                    <a:pt x="1456" y="297"/>
                  </a:lnTo>
                  <a:lnTo>
                    <a:pt x="1452" y="297"/>
                  </a:lnTo>
                  <a:lnTo>
                    <a:pt x="1452" y="297"/>
                  </a:lnTo>
                  <a:lnTo>
                    <a:pt x="1452" y="302"/>
                  </a:lnTo>
                  <a:lnTo>
                    <a:pt x="1452" y="309"/>
                  </a:lnTo>
                  <a:lnTo>
                    <a:pt x="1452" y="309"/>
                  </a:lnTo>
                  <a:lnTo>
                    <a:pt x="1452" y="320"/>
                  </a:lnTo>
                  <a:lnTo>
                    <a:pt x="1452" y="320"/>
                  </a:lnTo>
                  <a:lnTo>
                    <a:pt x="1428" y="320"/>
                  </a:lnTo>
                  <a:lnTo>
                    <a:pt x="1428" y="320"/>
                  </a:lnTo>
                  <a:lnTo>
                    <a:pt x="1428" y="297"/>
                  </a:lnTo>
                  <a:lnTo>
                    <a:pt x="1428" y="297"/>
                  </a:lnTo>
                  <a:lnTo>
                    <a:pt x="1428" y="285"/>
                  </a:lnTo>
                  <a:lnTo>
                    <a:pt x="1428" y="285"/>
                  </a:lnTo>
                  <a:lnTo>
                    <a:pt x="1428" y="262"/>
                  </a:lnTo>
                  <a:lnTo>
                    <a:pt x="1428" y="262"/>
                  </a:lnTo>
                  <a:lnTo>
                    <a:pt x="1428" y="214"/>
                  </a:lnTo>
                  <a:lnTo>
                    <a:pt x="1428" y="214"/>
                  </a:lnTo>
                  <a:lnTo>
                    <a:pt x="1428" y="191"/>
                  </a:lnTo>
                  <a:lnTo>
                    <a:pt x="1428" y="191"/>
                  </a:lnTo>
                  <a:lnTo>
                    <a:pt x="1428" y="179"/>
                  </a:lnTo>
                  <a:lnTo>
                    <a:pt x="1428" y="179"/>
                  </a:lnTo>
                  <a:lnTo>
                    <a:pt x="1428" y="153"/>
                  </a:lnTo>
                  <a:lnTo>
                    <a:pt x="1428" y="153"/>
                  </a:lnTo>
                  <a:lnTo>
                    <a:pt x="1428" y="141"/>
                  </a:lnTo>
                  <a:lnTo>
                    <a:pt x="1428" y="141"/>
                  </a:lnTo>
                  <a:lnTo>
                    <a:pt x="1428" y="130"/>
                  </a:lnTo>
                  <a:lnTo>
                    <a:pt x="1428" y="130"/>
                  </a:lnTo>
                  <a:lnTo>
                    <a:pt x="1428" y="118"/>
                  </a:lnTo>
                  <a:lnTo>
                    <a:pt x="1428" y="118"/>
                  </a:lnTo>
                  <a:lnTo>
                    <a:pt x="1421" y="118"/>
                  </a:lnTo>
                  <a:lnTo>
                    <a:pt x="1416" y="118"/>
                  </a:lnTo>
                  <a:lnTo>
                    <a:pt x="1416" y="118"/>
                  </a:lnTo>
                  <a:lnTo>
                    <a:pt x="1416" y="106"/>
                  </a:lnTo>
                  <a:lnTo>
                    <a:pt x="1416" y="106"/>
                  </a:lnTo>
                  <a:lnTo>
                    <a:pt x="1416" y="94"/>
                  </a:lnTo>
                  <a:lnTo>
                    <a:pt x="1416" y="94"/>
                  </a:lnTo>
                  <a:lnTo>
                    <a:pt x="1390" y="94"/>
                  </a:lnTo>
                  <a:lnTo>
                    <a:pt x="1390" y="94"/>
                  </a:lnTo>
                  <a:lnTo>
                    <a:pt x="1367" y="94"/>
                  </a:lnTo>
                  <a:lnTo>
                    <a:pt x="1367" y="94"/>
                  </a:lnTo>
                  <a:lnTo>
                    <a:pt x="1362" y="94"/>
                  </a:lnTo>
                  <a:lnTo>
                    <a:pt x="1358" y="94"/>
                  </a:lnTo>
                  <a:lnTo>
                    <a:pt x="1355" y="94"/>
                  </a:lnTo>
                  <a:lnTo>
                    <a:pt x="1355" y="94"/>
                  </a:lnTo>
                  <a:lnTo>
                    <a:pt x="1355" y="101"/>
                  </a:lnTo>
                  <a:lnTo>
                    <a:pt x="1355" y="106"/>
                  </a:lnTo>
                  <a:lnTo>
                    <a:pt x="1355" y="106"/>
                  </a:lnTo>
                  <a:lnTo>
                    <a:pt x="1358" y="113"/>
                  </a:lnTo>
                  <a:lnTo>
                    <a:pt x="1355" y="118"/>
                  </a:lnTo>
                  <a:lnTo>
                    <a:pt x="1355" y="118"/>
                  </a:lnTo>
                  <a:lnTo>
                    <a:pt x="1350" y="118"/>
                  </a:lnTo>
                  <a:lnTo>
                    <a:pt x="1343" y="118"/>
                  </a:lnTo>
                  <a:lnTo>
                    <a:pt x="1343" y="118"/>
                  </a:lnTo>
                  <a:lnTo>
                    <a:pt x="1343" y="130"/>
                  </a:lnTo>
                  <a:lnTo>
                    <a:pt x="1343" y="130"/>
                  </a:lnTo>
                  <a:lnTo>
                    <a:pt x="1343" y="141"/>
                  </a:lnTo>
                  <a:lnTo>
                    <a:pt x="1343" y="141"/>
                  </a:lnTo>
                  <a:lnTo>
                    <a:pt x="1343" y="153"/>
                  </a:lnTo>
                  <a:lnTo>
                    <a:pt x="1343" y="153"/>
                  </a:lnTo>
                  <a:lnTo>
                    <a:pt x="1343" y="179"/>
                  </a:lnTo>
                  <a:lnTo>
                    <a:pt x="1343" y="179"/>
                  </a:lnTo>
                  <a:lnTo>
                    <a:pt x="1343" y="191"/>
                  </a:lnTo>
                  <a:lnTo>
                    <a:pt x="1343" y="191"/>
                  </a:lnTo>
                  <a:lnTo>
                    <a:pt x="1343" y="214"/>
                  </a:lnTo>
                  <a:lnTo>
                    <a:pt x="1343" y="214"/>
                  </a:lnTo>
                  <a:lnTo>
                    <a:pt x="1343" y="262"/>
                  </a:lnTo>
                  <a:lnTo>
                    <a:pt x="1343" y="262"/>
                  </a:lnTo>
                  <a:lnTo>
                    <a:pt x="1343" y="273"/>
                  </a:lnTo>
                  <a:lnTo>
                    <a:pt x="1343" y="273"/>
                  </a:lnTo>
                  <a:lnTo>
                    <a:pt x="1339" y="273"/>
                  </a:lnTo>
                  <a:lnTo>
                    <a:pt x="1332" y="273"/>
                  </a:lnTo>
                  <a:lnTo>
                    <a:pt x="1332" y="273"/>
                  </a:lnTo>
                  <a:lnTo>
                    <a:pt x="1332" y="278"/>
                  </a:lnTo>
                  <a:lnTo>
                    <a:pt x="1332" y="285"/>
                  </a:lnTo>
                  <a:lnTo>
                    <a:pt x="1332" y="285"/>
                  </a:lnTo>
                  <a:lnTo>
                    <a:pt x="1329" y="285"/>
                  </a:lnTo>
                  <a:lnTo>
                    <a:pt x="1327" y="285"/>
                  </a:lnTo>
                  <a:lnTo>
                    <a:pt x="1320" y="285"/>
                  </a:lnTo>
                  <a:lnTo>
                    <a:pt x="1320" y="285"/>
                  </a:lnTo>
                  <a:lnTo>
                    <a:pt x="1320" y="297"/>
                  </a:lnTo>
                  <a:lnTo>
                    <a:pt x="1320" y="297"/>
                  </a:lnTo>
                  <a:lnTo>
                    <a:pt x="1320" y="309"/>
                  </a:lnTo>
                  <a:lnTo>
                    <a:pt x="1320" y="309"/>
                  </a:lnTo>
                  <a:lnTo>
                    <a:pt x="1320" y="320"/>
                  </a:lnTo>
                  <a:lnTo>
                    <a:pt x="1320" y="320"/>
                  </a:lnTo>
                  <a:lnTo>
                    <a:pt x="1320" y="332"/>
                  </a:lnTo>
                  <a:lnTo>
                    <a:pt x="1320" y="332"/>
                  </a:lnTo>
                  <a:lnTo>
                    <a:pt x="1320" y="344"/>
                  </a:lnTo>
                  <a:lnTo>
                    <a:pt x="1320" y="344"/>
                  </a:lnTo>
                  <a:lnTo>
                    <a:pt x="1320" y="351"/>
                  </a:lnTo>
                  <a:lnTo>
                    <a:pt x="1320" y="356"/>
                  </a:lnTo>
                  <a:lnTo>
                    <a:pt x="1320" y="356"/>
                  </a:lnTo>
                  <a:lnTo>
                    <a:pt x="1317" y="358"/>
                  </a:lnTo>
                  <a:lnTo>
                    <a:pt x="1315" y="356"/>
                  </a:lnTo>
                  <a:lnTo>
                    <a:pt x="1308" y="356"/>
                  </a:lnTo>
                  <a:lnTo>
                    <a:pt x="1308" y="356"/>
                  </a:lnTo>
                  <a:lnTo>
                    <a:pt x="1303" y="356"/>
                  </a:lnTo>
                  <a:lnTo>
                    <a:pt x="1299" y="356"/>
                  </a:lnTo>
                  <a:lnTo>
                    <a:pt x="1296" y="356"/>
                  </a:lnTo>
                  <a:lnTo>
                    <a:pt x="1296" y="356"/>
                  </a:lnTo>
                  <a:lnTo>
                    <a:pt x="1296" y="344"/>
                  </a:lnTo>
                  <a:lnTo>
                    <a:pt x="1296" y="344"/>
                  </a:lnTo>
                  <a:lnTo>
                    <a:pt x="1296" y="332"/>
                  </a:lnTo>
                  <a:lnTo>
                    <a:pt x="1296" y="332"/>
                  </a:lnTo>
                  <a:lnTo>
                    <a:pt x="1296" y="320"/>
                  </a:lnTo>
                  <a:lnTo>
                    <a:pt x="1296" y="320"/>
                  </a:lnTo>
                  <a:lnTo>
                    <a:pt x="1296" y="309"/>
                  </a:lnTo>
                  <a:lnTo>
                    <a:pt x="1296" y="309"/>
                  </a:lnTo>
                  <a:lnTo>
                    <a:pt x="1296" y="302"/>
                  </a:lnTo>
                  <a:lnTo>
                    <a:pt x="1296" y="297"/>
                  </a:lnTo>
                  <a:lnTo>
                    <a:pt x="1296" y="297"/>
                  </a:lnTo>
                  <a:lnTo>
                    <a:pt x="1294" y="297"/>
                  </a:lnTo>
                  <a:lnTo>
                    <a:pt x="1292" y="297"/>
                  </a:lnTo>
                  <a:lnTo>
                    <a:pt x="1287" y="297"/>
                  </a:lnTo>
                  <a:lnTo>
                    <a:pt x="1284" y="297"/>
                  </a:lnTo>
                  <a:lnTo>
                    <a:pt x="1284" y="297"/>
                  </a:lnTo>
                  <a:lnTo>
                    <a:pt x="1282" y="297"/>
                  </a:lnTo>
                  <a:lnTo>
                    <a:pt x="1280" y="297"/>
                  </a:lnTo>
                  <a:lnTo>
                    <a:pt x="1275" y="297"/>
                  </a:lnTo>
                  <a:lnTo>
                    <a:pt x="1273" y="297"/>
                  </a:lnTo>
                  <a:lnTo>
                    <a:pt x="1273" y="297"/>
                  </a:lnTo>
                  <a:lnTo>
                    <a:pt x="1273" y="290"/>
                  </a:lnTo>
                  <a:lnTo>
                    <a:pt x="1273" y="285"/>
                  </a:lnTo>
                  <a:lnTo>
                    <a:pt x="1273" y="285"/>
                  </a:lnTo>
                  <a:lnTo>
                    <a:pt x="1268" y="285"/>
                  </a:lnTo>
                  <a:lnTo>
                    <a:pt x="1261" y="285"/>
                  </a:lnTo>
                  <a:lnTo>
                    <a:pt x="1261" y="285"/>
                  </a:lnTo>
                  <a:lnTo>
                    <a:pt x="1254" y="285"/>
                  </a:lnTo>
                  <a:lnTo>
                    <a:pt x="1249" y="285"/>
                  </a:lnTo>
                  <a:lnTo>
                    <a:pt x="1249" y="285"/>
                  </a:lnTo>
                  <a:lnTo>
                    <a:pt x="1249" y="283"/>
                  </a:lnTo>
                  <a:lnTo>
                    <a:pt x="1249" y="278"/>
                  </a:lnTo>
                  <a:lnTo>
                    <a:pt x="1249" y="273"/>
                  </a:lnTo>
                  <a:lnTo>
                    <a:pt x="1249" y="273"/>
                  </a:lnTo>
                  <a:lnTo>
                    <a:pt x="1237" y="273"/>
                  </a:lnTo>
                  <a:lnTo>
                    <a:pt x="1237" y="273"/>
                  </a:lnTo>
                  <a:lnTo>
                    <a:pt x="1230" y="273"/>
                  </a:lnTo>
                  <a:lnTo>
                    <a:pt x="1226" y="273"/>
                  </a:lnTo>
                  <a:lnTo>
                    <a:pt x="1226" y="273"/>
                  </a:lnTo>
                  <a:lnTo>
                    <a:pt x="1226" y="280"/>
                  </a:lnTo>
                  <a:lnTo>
                    <a:pt x="1226" y="285"/>
                  </a:lnTo>
                  <a:lnTo>
                    <a:pt x="1226" y="285"/>
                  </a:lnTo>
                  <a:lnTo>
                    <a:pt x="1218" y="285"/>
                  </a:lnTo>
                  <a:lnTo>
                    <a:pt x="1214" y="285"/>
                  </a:lnTo>
                  <a:lnTo>
                    <a:pt x="1214" y="285"/>
                  </a:lnTo>
                  <a:lnTo>
                    <a:pt x="1207" y="285"/>
                  </a:lnTo>
                  <a:lnTo>
                    <a:pt x="1202" y="285"/>
                  </a:lnTo>
                  <a:lnTo>
                    <a:pt x="1202" y="285"/>
                  </a:lnTo>
                  <a:lnTo>
                    <a:pt x="1200" y="287"/>
                  </a:lnTo>
                  <a:lnTo>
                    <a:pt x="1202" y="290"/>
                  </a:lnTo>
                  <a:lnTo>
                    <a:pt x="1202" y="295"/>
                  </a:lnTo>
                  <a:lnTo>
                    <a:pt x="1202" y="297"/>
                  </a:lnTo>
                  <a:lnTo>
                    <a:pt x="1202" y="297"/>
                  </a:lnTo>
                  <a:lnTo>
                    <a:pt x="1195" y="297"/>
                  </a:lnTo>
                  <a:lnTo>
                    <a:pt x="1190" y="297"/>
                  </a:lnTo>
                  <a:lnTo>
                    <a:pt x="1190" y="297"/>
                  </a:lnTo>
                  <a:lnTo>
                    <a:pt x="1183" y="297"/>
                  </a:lnTo>
                  <a:lnTo>
                    <a:pt x="1178" y="297"/>
                  </a:lnTo>
                  <a:lnTo>
                    <a:pt x="1178" y="297"/>
                  </a:lnTo>
                  <a:lnTo>
                    <a:pt x="1178" y="302"/>
                  </a:lnTo>
                  <a:lnTo>
                    <a:pt x="1178" y="309"/>
                  </a:lnTo>
                  <a:lnTo>
                    <a:pt x="1178" y="309"/>
                  </a:lnTo>
                  <a:lnTo>
                    <a:pt x="1176" y="316"/>
                  </a:lnTo>
                  <a:lnTo>
                    <a:pt x="1178" y="320"/>
                  </a:lnTo>
                  <a:lnTo>
                    <a:pt x="1178" y="320"/>
                  </a:lnTo>
                  <a:lnTo>
                    <a:pt x="1178" y="332"/>
                  </a:lnTo>
                  <a:lnTo>
                    <a:pt x="1178" y="332"/>
                  </a:lnTo>
                  <a:lnTo>
                    <a:pt x="1178" y="339"/>
                  </a:lnTo>
                  <a:lnTo>
                    <a:pt x="1178" y="344"/>
                  </a:lnTo>
                  <a:lnTo>
                    <a:pt x="1178" y="344"/>
                  </a:lnTo>
                  <a:lnTo>
                    <a:pt x="1176" y="344"/>
                  </a:lnTo>
                  <a:lnTo>
                    <a:pt x="1171" y="344"/>
                  </a:lnTo>
                  <a:lnTo>
                    <a:pt x="1167" y="344"/>
                  </a:lnTo>
                  <a:lnTo>
                    <a:pt x="1167" y="344"/>
                  </a:lnTo>
                  <a:lnTo>
                    <a:pt x="1167" y="320"/>
                  </a:lnTo>
                  <a:lnTo>
                    <a:pt x="1167" y="320"/>
                  </a:lnTo>
                  <a:lnTo>
                    <a:pt x="1160" y="320"/>
                  </a:lnTo>
                  <a:lnTo>
                    <a:pt x="1157" y="320"/>
                  </a:lnTo>
                  <a:lnTo>
                    <a:pt x="1155" y="320"/>
                  </a:lnTo>
                  <a:lnTo>
                    <a:pt x="1155" y="320"/>
                  </a:lnTo>
                  <a:lnTo>
                    <a:pt x="1153" y="318"/>
                  </a:lnTo>
                  <a:lnTo>
                    <a:pt x="1153" y="316"/>
                  </a:lnTo>
                  <a:lnTo>
                    <a:pt x="1155" y="309"/>
                  </a:lnTo>
                  <a:lnTo>
                    <a:pt x="1155" y="309"/>
                  </a:lnTo>
                  <a:lnTo>
                    <a:pt x="1153" y="306"/>
                  </a:lnTo>
                  <a:lnTo>
                    <a:pt x="1155" y="304"/>
                  </a:lnTo>
                  <a:lnTo>
                    <a:pt x="1155" y="299"/>
                  </a:lnTo>
                  <a:lnTo>
                    <a:pt x="1155" y="297"/>
                  </a:lnTo>
                  <a:lnTo>
                    <a:pt x="1155" y="297"/>
                  </a:lnTo>
                  <a:lnTo>
                    <a:pt x="1141" y="297"/>
                  </a:lnTo>
                  <a:lnTo>
                    <a:pt x="1141" y="297"/>
                  </a:lnTo>
                  <a:lnTo>
                    <a:pt x="1136" y="297"/>
                  </a:lnTo>
                  <a:lnTo>
                    <a:pt x="1129" y="297"/>
                  </a:lnTo>
                  <a:lnTo>
                    <a:pt x="1129" y="297"/>
                  </a:lnTo>
                  <a:lnTo>
                    <a:pt x="1129" y="295"/>
                  </a:lnTo>
                  <a:lnTo>
                    <a:pt x="1129" y="292"/>
                  </a:lnTo>
                  <a:lnTo>
                    <a:pt x="1129" y="285"/>
                  </a:lnTo>
                  <a:lnTo>
                    <a:pt x="1129" y="285"/>
                  </a:lnTo>
                  <a:lnTo>
                    <a:pt x="1127" y="285"/>
                  </a:lnTo>
                  <a:lnTo>
                    <a:pt x="1124" y="285"/>
                  </a:lnTo>
                  <a:lnTo>
                    <a:pt x="1120" y="285"/>
                  </a:lnTo>
                  <a:lnTo>
                    <a:pt x="1117" y="285"/>
                  </a:lnTo>
                  <a:lnTo>
                    <a:pt x="1117" y="285"/>
                  </a:lnTo>
                  <a:lnTo>
                    <a:pt x="1117" y="283"/>
                  </a:lnTo>
                  <a:lnTo>
                    <a:pt x="1117" y="278"/>
                  </a:lnTo>
                  <a:lnTo>
                    <a:pt x="1117" y="273"/>
                  </a:lnTo>
                  <a:lnTo>
                    <a:pt x="1117" y="273"/>
                  </a:lnTo>
                  <a:lnTo>
                    <a:pt x="1105" y="273"/>
                  </a:lnTo>
                  <a:lnTo>
                    <a:pt x="1105" y="273"/>
                  </a:lnTo>
                  <a:lnTo>
                    <a:pt x="1094" y="273"/>
                  </a:lnTo>
                  <a:lnTo>
                    <a:pt x="1094" y="273"/>
                  </a:lnTo>
                  <a:lnTo>
                    <a:pt x="1046" y="273"/>
                  </a:lnTo>
                  <a:lnTo>
                    <a:pt x="1046" y="273"/>
                  </a:lnTo>
                  <a:lnTo>
                    <a:pt x="1046" y="297"/>
                  </a:lnTo>
                  <a:lnTo>
                    <a:pt x="1046" y="297"/>
                  </a:lnTo>
                  <a:lnTo>
                    <a:pt x="1023" y="297"/>
                  </a:lnTo>
                  <a:lnTo>
                    <a:pt x="1023" y="297"/>
                  </a:lnTo>
                  <a:lnTo>
                    <a:pt x="1023" y="344"/>
                  </a:lnTo>
                  <a:lnTo>
                    <a:pt x="1023" y="344"/>
                  </a:lnTo>
                  <a:lnTo>
                    <a:pt x="1011" y="344"/>
                  </a:lnTo>
                  <a:lnTo>
                    <a:pt x="1011" y="344"/>
                  </a:lnTo>
                  <a:lnTo>
                    <a:pt x="988" y="344"/>
                  </a:lnTo>
                  <a:lnTo>
                    <a:pt x="988" y="344"/>
                  </a:lnTo>
                  <a:lnTo>
                    <a:pt x="964" y="344"/>
                  </a:lnTo>
                  <a:lnTo>
                    <a:pt x="964" y="344"/>
                  </a:lnTo>
                  <a:lnTo>
                    <a:pt x="952" y="344"/>
                  </a:lnTo>
                  <a:lnTo>
                    <a:pt x="952" y="344"/>
                  </a:lnTo>
                  <a:lnTo>
                    <a:pt x="940" y="344"/>
                  </a:lnTo>
                  <a:lnTo>
                    <a:pt x="940" y="344"/>
                  </a:lnTo>
                  <a:lnTo>
                    <a:pt x="929" y="344"/>
                  </a:lnTo>
                  <a:lnTo>
                    <a:pt x="929" y="344"/>
                  </a:lnTo>
                  <a:lnTo>
                    <a:pt x="922" y="344"/>
                  </a:lnTo>
                  <a:lnTo>
                    <a:pt x="917" y="344"/>
                  </a:lnTo>
                  <a:lnTo>
                    <a:pt x="917" y="344"/>
                  </a:lnTo>
                  <a:lnTo>
                    <a:pt x="917" y="339"/>
                  </a:lnTo>
                  <a:lnTo>
                    <a:pt x="917" y="332"/>
                  </a:lnTo>
                  <a:lnTo>
                    <a:pt x="917" y="332"/>
                  </a:lnTo>
                  <a:lnTo>
                    <a:pt x="915" y="332"/>
                  </a:lnTo>
                  <a:lnTo>
                    <a:pt x="910" y="332"/>
                  </a:lnTo>
                  <a:lnTo>
                    <a:pt x="903" y="332"/>
                  </a:lnTo>
                  <a:lnTo>
                    <a:pt x="903" y="332"/>
                  </a:lnTo>
                  <a:lnTo>
                    <a:pt x="903" y="309"/>
                  </a:lnTo>
                  <a:lnTo>
                    <a:pt x="903" y="309"/>
                  </a:lnTo>
                  <a:lnTo>
                    <a:pt x="903" y="262"/>
                  </a:lnTo>
                  <a:lnTo>
                    <a:pt x="903" y="262"/>
                  </a:lnTo>
                  <a:lnTo>
                    <a:pt x="903" y="250"/>
                  </a:lnTo>
                  <a:lnTo>
                    <a:pt x="903" y="250"/>
                  </a:lnTo>
                  <a:lnTo>
                    <a:pt x="903" y="226"/>
                  </a:lnTo>
                  <a:lnTo>
                    <a:pt x="903" y="226"/>
                  </a:lnTo>
                  <a:lnTo>
                    <a:pt x="903" y="203"/>
                  </a:lnTo>
                  <a:lnTo>
                    <a:pt x="903" y="203"/>
                  </a:lnTo>
                  <a:lnTo>
                    <a:pt x="856" y="203"/>
                  </a:lnTo>
                  <a:lnTo>
                    <a:pt x="856" y="203"/>
                  </a:lnTo>
                  <a:lnTo>
                    <a:pt x="856" y="191"/>
                  </a:lnTo>
                  <a:lnTo>
                    <a:pt x="856" y="191"/>
                  </a:lnTo>
                  <a:lnTo>
                    <a:pt x="856" y="141"/>
                  </a:lnTo>
                  <a:lnTo>
                    <a:pt x="856" y="141"/>
                  </a:lnTo>
                  <a:lnTo>
                    <a:pt x="856" y="118"/>
                  </a:lnTo>
                  <a:lnTo>
                    <a:pt x="856" y="118"/>
                  </a:lnTo>
                  <a:lnTo>
                    <a:pt x="856" y="106"/>
                  </a:lnTo>
                  <a:lnTo>
                    <a:pt x="856" y="106"/>
                  </a:lnTo>
                  <a:lnTo>
                    <a:pt x="856" y="59"/>
                  </a:lnTo>
                  <a:lnTo>
                    <a:pt x="856" y="59"/>
                  </a:lnTo>
                  <a:lnTo>
                    <a:pt x="856" y="47"/>
                  </a:lnTo>
                  <a:lnTo>
                    <a:pt x="856" y="47"/>
                  </a:lnTo>
                  <a:lnTo>
                    <a:pt x="856" y="24"/>
                  </a:lnTo>
                  <a:lnTo>
                    <a:pt x="856" y="24"/>
                  </a:lnTo>
                  <a:lnTo>
                    <a:pt x="851" y="24"/>
                  </a:lnTo>
                  <a:lnTo>
                    <a:pt x="844" y="24"/>
                  </a:lnTo>
                  <a:lnTo>
                    <a:pt x="844" y="24"/>
                  </a:lnTo>
                  <a:lnTo>
                    <a:pt x="844" y="12"/>
                  </a:lnTo>
                  <a:lnTo>
                    <a:pt x="844" y="12"/>
                  </a:lnTo>
                  <a:lnTo>
                    <a:pt x="844" y="0"/>
                  </a:lnTo>
                  <a:lnTo>
                    <a:pt x="844" y="0"/>
                  </a:lnTo>
                  <a:lnTo>
                    <a:pt x="750" y="0"/>
                  </a:lnTo>
                  <a:lnTo>
                    <a:pt x="750" y="0"/>
                  </a:lnTo>
                  <a:lnTo>
                    <a:pt x="750" y="12"/>
                  </a:lnTo>
                  <a:lnTo>
                    <a:pt x="750" y="12"/>
                  </a:lnTo>
                  <a:lnTo>
                    <a:pt x="750" y="35"/>
                  </a:lnTo>
                  <a:lnTo>
                    <a:pt x="750" y="35"/>
                  </a:lnTo>
                  <a:lnTo>
                    <a:pt x="750" y="47"/>
                  </a:lnTo>
                  <a:lnTo>
                    <a:pt x="750" y="47"/>
                  </a:lnTo>
                  <a:lnTo>
                    <a:pt x="750" y="54"/>
                  </a:lnTo>
                  <a:lnTo>
                    <a:pt x="750" y="59"/>
                  </a:lnTo>
                  <a:lnTo>
                    <a:pt x="750" y="59"/>
                  </a:lnTo>
                  <a:lnTo>
                    <a:pt x="743" y="59"/>
                  </a:lnTo>
                  <a:lnTo>
                    <a:pt x="738" y="59"/>
                  </a:lnTo>
                  <a:lnTo>
                    <a:pt x="738" y="59"/>
                  </a:lnTo>
                  <a:lnTo>
                    <a:pt x="738" y="64"/>
                  </a:lnTo>
                  <a:lnTo>
                    <a:pt x="738" y="71"/>
                  </a:lnTo>
                  <a:lnTo>
                    <a:pt x="738" y="71"/>
                  </a:lnTo>
                  <a:lnTo>
                    <a:pt x="738" y="82"/>
                  </a:lnTo>
                  <a:lnTo>
                    <a:pt x="738" y="82"/>
                  </a:lnTo>
                  <a:lnTo>
                    <a:pt x="738" y="106"/>
                  </a:lnTo>
                  <a:lnTo>
                    <a:pt x="738" y="106"/>
                  </a:lnTo>
                  <a:lnTo>
                    <a:pt x="738" y="118"/>
                  </a:lnTo>
                  <a:lnTo>
                    <a:pt x="738" y="118"/>
                  </a:lnTo>
                  <a:lnTo>
                    <a:pt x="738" y="141"/>
                  </a:lnTo>
                  <a:lnTo>
                    <a:pt x="738" y="141"/>
                  </a:lnTo>
                  <a:lnTo>
                    <a:pt x="738" y="238"/>
                  </a:lnTo>
                  <a:lnTo>
                    <a:pt x="738" y="238"/>
                  </a:lnTo>
                  <a:lnTo>
                    <a:pt x="738" y="250"/>
                  </a:lnTo>
                  <a:lnTo>
                    <a:pt x="738" y="250"/>
                  </a:lnTo>
                  <a:lnTo>
                    <a:pt x="738" y="273"/>
                  </a:lnTo>
                  <a:lnTo>
                    <a:pt x="738" y="273"/>
                  </a:lnTo>
                  <a:lnTo>
                    <a:pt x="738" y="320"/>
                  </a:lnTo>
                  <a:lnTo>
                    <a:pt x="738" y="320"/>
                  </a:lnTo>
                  <a:lnTo>
                    <a:pt x="726" y="320"/>
                  </a:lnTo>
                  <a:lnTo>
                    <a:pt x="726" y="320"/>
                  </a:lnTo>
                  <a:lnTo>
                    <a:pt x="726" y="309"/>
                  </a:lnTo>
                  <a:lnTo>
                    <a:pt x="726" y="309"/>
                  </a:lnTo>
                  <a:lnTo>
                    <a:pt x="726" y="297"/>
                  </a:lnTo>
                  <a:lnTo>
                    <a:pt x="726" y="297"/>
                  </a:lnTo>
                  <a:lnTo>
                    <a:pt x="726" y="285"/>
                  </a:lnTo>
                  <a:lnTo>
                    <a:pt x="726" y="285"/>
                  </a:lnTo>
                  <a:lnTo>
                    <a:pt x="726" y="278"/>
                  </a:lnTo>
                  <a:lnTo>
                    <a:pt x="726" y="273"/>
                  </a:lnTo>
                  <a:lnTo>
                    <a:pt x="726" y="273"/>
                  </a:lnTo>
                  <a:lnTo>
                    <a:pt x="724" y="273"/>
                  </a:lnTo>
                  <a:lnTo>
                    <a:pt x="719" y="273"/>
                  </a:lnTo>
                  <a:lnTo>
                    <a:pt x="714" y="273"/>
                  </a:lnTo>
                  <a:lnTo>
                    <a:pt x="714" y="273"/>
                  </a:lnTo>
                  <a:lnTo>
                    <a:pt x="712" y="271"/>
                  </a:lnTo>
                  <a:lnTo>
                    <a:pt x="714" y="266"/>
                  </a:lnTo>
                  <a:lnTo>
                    <a:pt x="714" y="262"/>
                  </a:lnTo>
                  <a:lnTo>
                    <a:pt x="714" y="262"/>
                  </a:lnTo>
                  <a:lnTo>
                    <a:pt x="702" y="262"/>
                  </a:lnTo>
                  <a:lnTo>
                    <a:pt x="702" y="262"/>
                  </a:lnTo>
                  <a:lnTo>
                    <a:pt x="679" y="262"/>
                  </a:lnTo>
                  <a:lnTo>
                    <a:pt x="679" y="262"/>
                  </a:lnTo>
                  <a:lnTo>
                    <a:pt x="679" y="266"/>
                  </a:lnTo>
                  <a:lnTo>
                    <a:pt x="679" y="273"/>
                  </a:lnTo>
                  <a:lnTo>
                    <a:pt x="679" y="273"/>
                  </a:lnTo>
                  <a:lnTo>
                    <a:pt x="667" y="273"/>
                  </a:lnTo>
                  <a:lnTo>
                    <a:pt x="667" y="273"/>
                  </a:lnTo>
                  <a:lnTo>
                    <a:pt x="660" y="273"/>
                  </a:lnTo>
                  <a:lnTo>
                    <a:pt x="653" y="273"/>
                  </a:lnTo>
                  <a:lnTo>
                    <a:pt x="653" y="273"/>
                  </a:lnTo>
                  <a:lnTo>
                    <a:pt x="653" y="278"/>
                  </a:lnTo>
                  <a:lnTo>
                    <a:pt x="653" y="285"/>
                  </a:lnTo>
                  <a:lnTo>
                    <a:pt x="653" y="285"/>
                  </a:lnTo>
                  <a:lnTo>
                    <a:pt x="641" y="285"/>
                  </a:lnTo>
                  <a:lnTo>
                    <a:pt x="641" y="285"/>
                  </a:lnTo>
                  <a:lnTo>
                    <a:pt x="629" y="285"/>
                  </a:lnTo>
                  <a:lnTo>
                    <a:pt x="629" y="285"/>
                  </a:lnTo>
                  <a:lnTo>
                    <a:pt x="629" y="292"/>
                  </a:lnTo>
                  <a:lnTo>
                    <a:pt x="632" y="295"/>
                  </a:lnTo>
                  <a:lnTo>
                    <a:pt x="629" y="297"/>
                  </a:lnTo>
                  <a:lnTo>
                    <a:pt x="629" y="297"/>
                  </a:lnTo>
                  <a:lnTo>
                    <a:pt x="625" y="297"/>
                  </a:lnTo>
                  <a:lnTo>
                    <a:pt x="618" y="297"/>
                  </a:lnTo>
                  <a:lnTo>
                    <a:pt x="618" y="297"/>
                  </a:lnTo>
                  <a:lnTo>
                    <a:pt x="613" y="297"/>
                  </a:lnTo>
                  <a:lnTo>
                    <a:pt x="606" y="297"/>
                  </a:lnTo>
                  <a:lnTo>
                    <a:pt x="606" y="297"/>
                  </a:lnTo>
                  <a:lnTo>
                    <a:pt x="594" y="297"/>
                  </a:lnTo>
                  <a:lnTo>
                    <a:pt x="594" y="297"/>
                  </a:lnTo>
                  <a:lnTo>
                    <a:pt x="582" y="297"/>
                  </a:lnTo>
                  <a:lnTo>
                    <a:pt x="582" y="297"/>
                  </a:lnTo>
                  <a:lnTo>
                    <a:pt x="582" y="302"/>
                  </a:lnTo>
                  <a:lnTo>
                    <a:pt x="582" y="309"/>
                  </a:lnTo>
                  <a:lnTo>
                    <a:pt x="582" y="309"/>
                  </a:lnTo>
                  <a:lnTo>
                    <a:pt x="578" y="309"/>
                  </a:lnTo>
                  <a:lnTo>
                    <a:pt x="571" y="309"/>
                  </a:lnTo>
                  <a:lnTo>
                    <a:pt x="571" y="309"/>
                  </a:lnTo>
                  <a:lnTo>
                    <a:pt x="571" y="316"/>
                  </a:lnTo>
                  <a:lnTo>
                    <a:pt x="571" y="320"/>
                  </a:lnTo>
                  <a:lnTo>
                    <a:pt x="571" y="320"/>
                  </a:lnTo>
                  <a:lnTo>
                    <a:pt x="566" y="320"/>
                  </a:lnTo>
                  <a:lnTo>
                    <a:pt x="559" y="320"/>
                  </a:lnTo>
                  <a:lnTo>
                    <a:pt x="559" y="320"/>
                  </a:lnTo>
                  <a:lnTo>
                    <a:pt x="559" y="328"/>
                  </a:lnTo>
                  <a:lnTo>
                    <a:pt x="559" y="332"/>
                  </a:lnTo>
                  <a:lnTo>
                    <a:pt x="559" y="332"/>
                  </a:lnTo>
                  <a:lnTo>
                    <a:pt x="559" y="356"/>
                  </a:lnTo>
                  <a:lnTo>
                    <a:pt x="559" y="356"/>
                  </a:lnTo>
                  <a:lnTo>
                    <a:pt x="554" y="356"/>
                  </a:lnTo>
                  <a:lnTo>
                    <a:pt x="547" y="356"/>
                  </a:lnTo>
                  <a:lnTo>
                    <a:pt x="547" y="356"/>
                  </a:lnTo>
                  <a:lnTo>
                    <a:pt x="542" y="356"/>
                  </a:lnTo>
                  <a:lnTo>
                    <a:pt x="535" y="356"/>
                  </a:lnTo>
                  <a:lnTo>
                    <a:pt x="535" y="356"/>
                  </a:lnTo>
                  <a:lnTo>
                    <a:pt x="528" y="356"/>
                  </a:lnTo>
                  <a:lnTo>
                    <a:pt x="523" y="356"/>
                  </a:lnTo>
                  <a:lnTo>
                    <a:pt x="523" y="356"/>
                  </a:lnTo>
                  <a:lnTo>
                    <a:pt x="523" y="351"/>
                  </a:lnTo>
                  <a:lnTo>
                    <a:pt x="523" y="344"/>
                  </a:lnTo>
                  <a:lnTo>
                    <a:pt x="523" y="344"/>
                  </a:lnTo>
                  <a:lnTo>
                    <a:pt x="512" y="344"/>
                  </a:lnTo>
                  <a:lnTo>
                    <a:pt x="512" y="344"/>
                  </a:lnTo>
                  <a:lnTo>
                    <a:pt x="500" y="344"/>
                  </a:lnTo>
                  <a:lnTo>
                    <a:pt x="500" y="344"/>
                  </a:lnTo>
                  <a:lnTo>
                    <a:pt x="476" y="344"/>
                  </a:lnTo>
                  <a:lnTo>
                    <a:pt x="476" y="344"/>
                  </a:lnTo>
                  <a:lnTo>
                    <a:pt x="453" y="344"/>
                  </a:lnTo>
                  <a:lnTo>
                    <a:pt x="453" y="344"/>
                  </a:lnTo>
                  <a:lnTo>
                    <a:pt x="453" y="339"/>
                  </a:lnTo>
                  <a:lnTo>
                    <a:pt x="453" y="335"/>
                  </a:lnTo>
                  <a:lnTo>
                    <a:pt x="453" y="332"/>
                  </a:lnTo>
                  <a:lnTo>
                    <a:pt x="453" y="332"/>
                  </a:lnTo>
                  <a:lnTo>
                    <a:pt x="446" y="332"/>
                  </a:lnTo>
                  <a:lnTo>
                    <a:pt x="441" y="332"/>
                  </a:lnTo>
                  <a:lnTo>
                    <a:pt x="441" y="332"/>
                  </a:lnTo>
                  <a:lnTo>
                    <a:pt x="429" y="332"/>
                  </a:lnTo>
                  <a:lnTo>
                    <a:pt x="429" y="332"/>
                  </a:lnTo>
                  <a:lnTo>
                    <a:pt x="429" y="339"/>
                  </a:lnTo>
                  <a:lnTo>
                    <a:pt x="429" y="342"/>
                  </a:lnTo>
                  <a:lnTo>
                    <a:pt x="429" y="344"/>
                  </a:lnTo>
                  <a:lnTo>
                    <a:pt x="429" y="344"/>
                  </a:lnTo>
                  <a:lnTo>
                    <a:pt x="422" y="344"/>
                  </a:lnTo>
                  <a:lnTo>
                    <a:pt x="417" y="344"/>
                  </a:lnTo>
                  <a:lnTo>
                    <a:pt x="417" y="344"/>
                  </a:lnTo>
                  <a:lnTo>
                    <a:pt x="403" y="344"/>
                  </a:lnTo>
                  <a:lnTo>
                    <a:pt x="403" y="344"/>
                  </a:lnTo>
                  <a:lnTo>
                    <a:pt x="399" y="344"/>
                  </a:lnTo>
                  <a:lnTo>
                    <a:pt x="391" y="344"/>
                  </a:lnTo>
                  <a:lnTo>
                    <a:pt x="391" y="344"/>
                  </a:lnTo>
                  <a:lnTo>
                    <a:pt x="387" y="344"/>
                  </a:lnTo>
                  <a:lnTo>
                    <a:pt x="380" y="344"/>
                  </a:lnTo>
                  <a:lnTo>
                    <a:pt x="380" y="344"/>
                  </a:lnTo>
                  <a:lnTo>
                    <a:pt x="380" y="346"/>
                  </a:lnTo>
                  <a:lnTo>
                    <a:pt x="380" y="351"/>
                  </a:lnTo>
                  <a:lnTo>
                    <a:pt x="380" y="356"/>
                  </a:lnTo>
                  <a:lnTo>
                    <a:pt x="380" y="356"/>
                  </a:lnTo>
                  <a:lnTo>
                    <a:pt x="356" y="356"/>
                  </a:lnTo>
                  <a:lnTo>
                    <a:pt x="356" y="356"/>
                  </a:lnTo>
                  <a:lnTo>
                    <a:pt x="344" y="356"/>
                  </a:lnTo>
                  <a:lnTo>
                    <a:pt x="344" y="356"/>
                  </a:lnTo>
                  <a:lnTo>
                    <a:pt x="321" y="356"/>
                  </a:lnTo>
                  <a:lnTo>
                    <a:pt x="321" y="356"/>
                  </a:lnTo>
                  <a:lnTo>
                    <a:pt x="309" y="356"/>
                  </a:lnTo>
                  <a:lnTo>
                    <a:pt x="309" y="356"/>
                  </a:lnTo>
                  <a:lnTo>
                    <a:pt x="297" y="356"/>
                  </a:lnTo>
                  <a:lnTo>
                    <a:pt x="297" y="356"/>
                  </a:lnTo>
                  <a:lnTo>
                    <a:pt x="285" y="356"/>
                  </a:lnTo>
                  <a:lnTo>
                    <a:pt x="285" y="356"/>
                  </a:lnTo>
                  <a:lnTo>
                    <a:pt x="274" y="356"/>
                  </a:lnTo>
                  <a:lnTo>
                    <a:pt x="274" y="356"/>
                  </a:lnTo>
                  <a:lnTo>
                    <a:pt x="262" y="356"/>
                  </a:lnTo>
                  <a:lnTo>
                    <a:pt x="262" y="356"/>
                  </a:lnTo>
                  <a:lnTo>
                    <a:pt x="250" y="356"/>
                  </a:lnTo>
                  <a:lnTo>
                    <a:pt x="250" y="356"/>
                  </a:lnTo>
                  <a:lnTo>
                    <a:pt x="243" y="356"/>
                  </a:lnTo>
                  <a:lnTo>
                    <a:pt x="238" y="356"/>
                  </a:lnTo>
                  <a:lnTo>
                    <a:pt x="238" y="356"/>
                  </a:lnTo>
                  <a:lnTo>
                    <a:pt x="238" y="351"/>
                  </a:lnTo>
                  <a:lnTo>
                    <a:pt x="238" y="344"/>
                  </a:lnTo>
                  <a:lnTo>
                    <a:pt x="238" y="344"/>
                  </a:lnTo>
                  <a:lnTo>
                    <a:pt x="231" y="344"/>
                  </a:lnTo>
                  <a:lnTo>
                    <a:pt x="227" y="344"/>
                  </a:lnTo>
                  <a:lnTo>
                    <a:pt x="227" y="344"/>
                  </a:lnTo>
                  <a:lnTo>
                    <a:pt x="227" y="356"/>
                  </a:lnTo>
                  <a:lnTo>
                    <a:pt x="227" y="356"/>
                  </a:lnTo>
                  <a:lnTo>
                    <a:pt x="215" y="356"/>
                  </a:lnTo>
                  <a:lnTo>
                    <a:pt x="215" y="356"/>
                  </a:lnTo>
                  <a:lnTo>
                    <a:pt x="203" y="356"/>
                  </a:lnTo>
                  <a:lnTo>
                    <a:pt x="203" y="356"/>
                  </a:lnTo>
                  <a:lnTo>
                    <a:pt x="191" y="356"/>
                  </a:lnTo>
                  <a:lnTo>
                    <a:pt x="191" y="356"/>
                  </a:lnTo>
                  <a:lnTo>
                    <a:pt x="179" y="356"/>
                  </a:lnTo>
                  <a:lnTo>
                    <a:pt x="179" y="356"/>
                  </a:lnTo>
                  <a:lnTo>
                    <a:pt x="165" y="356"/>
                  </a:lnTo>
                  <a:lnTo>
                    <a:pt x="165" y="356"/>
                  </a:lnTo>
                  <a:lnTo>
                    <a:pt x="153" y="356"/>
                  </a:lnTo>
                  <a:lnTo>
                    <a:pt x="153" y="356"/>
                  </a:lnTo>
                  <a:lnTo>
                    <a:pt x="130" y="356"/>
                  </a:lnTo>
                  <a:lnTo>
                    <a:pt x="130" y="356"/>
                  </a:lnTo>
                  <a:lnTo>
                    <a:pt x="118" y="356"/>
                  </a:lnTo>
                  <a:lnTo>
                    <a:pt x="118" y="356"/>
                  </a:lnTo>
                  <a:lnTo>
                    <a:pt x="95" y="356"/>
                  </a:lnTo>
                  <a:lnTo>
                    <a:pt x="95" y="356"/>
                  </a:lnTo>
                  <a:lnTo>
                    <a:pt x="0" y="356"/>
                  </a:lnTo>
                  <a:lnTo>
                    <a:pt x="0" y="356"/>
                  </a:lnTo>
                  <a:lnTo>
                    <a:pt x="0" y="379"/>
                  </a:lnTo>
                  <a:lnTo>
                    <a:pt x="0" y="379"/>
                  </a:lnTo>
                  <a:lnTo>
                    <a:pt x="0" y="391"/>
                  </a:lnTo>
                  <a:lnTo>
                    <a:pt x="0" y="391"/>
                  </a:lnTo>
                  <a:lnTo>
                    <a:pt x="0" y="415"/>
                  </a:lnTo>
                  <a:lnTo>
                    <a:pt x="0" y="415"/>
                  </a:lnTo>
                  <a:lnTo>
                    <a:pt x="0" y="429"/>
                  </a:lnTo>
                  <a:lnTo>
                    <a:pt x="0" y="429"/>
                  </a:lnTo>
                  <a:lnTo>
                    <a:pt x="0" y="452"/>
                  </a:lnTo>
                  <a:lnTo>
                    <a:pt x="0" y="452"/>
                  </a:lnTo>
                  <a:lnTo>
                    <a:pt x="0" y="476"/>
                  </a:lnTo>
                  <a:lnTo>
                    <a:pt x="0" y="476"/>
                  </a:lnTo>
                  <a:lnTo>
                    <a:pt x="12" y="476"/>
                  </a:lnTo>
                  <a:lnTo>
                    <a:pt x="12" y="476"/>
                  </a:lnTo>
                  <a:lnTo>
                    <a:pt x="36" y="476"/>
                  </a:lnTo>
                  <a:lnTo>
                    <a:pt x="36" y="476"/>
                  </a:lnTo>
                  <a:lnTo>
                    <a:pt x="83" y="476"/>
                  </a:lnTo>
                  <a:lnTo>
                    <a:pt x="83" y="476"/>
                  </a:lnTo>
                  <a:lnTo>
                    <a:pt x="106" y="476"/>
                  </a:lnTo>
                  <a:lnTo>
                    <a:pt x="106" y="476"/>
                  </a:lnTo>
                  <a:lnTo>
                    <a:pt x="118" y="476"/>
                  </a:lnTo>
                  <a:lnTo>
                    <a:pt x="118" y="476"/>
                  </a:lnTo>
                  <a:lnTo>
                    <a:pt x="142" y="476"/>
                  </a:lnTo>
                  <a:lnTo>
                    <a:pt x="142" y="476"/>
                  </a:lnTo>
                  <a:lnTo>
                    <a:pt x="165" y="476"/>
                  </a:lnTo>
                  <a:lnTo>
                    <a:pt x="165" y="476"/>
                  </a:lnTo>
                  <a:lnTo>
                    <a:pt x="179" y="476"/>
                  </a:lnTo>
                  <a:lnTo>
                    <a:pt x="179" y="476"/>
                  </a:lnTo>
                  <a:lnTo>
                    <a:pt x="203" y="476"/>
                  </a:lnTo>
                  <a:lnTo>
                    <a:pt x="203" y="476"/>
                  </a:lnTo>
                  <a:lnTo>
                    <a:pt x="215" y="476"/>
                  </a:lnTo>
                  <a:lnTo>
                    <a:pt x="215" y="476"/>
                  </a:lnTo>
                  <a:lnTo>
                    <a:pt x="238" y="476"/>
                  </a:lnTo>
                  <a:lnTo>
                    <a:pt x="238" y="476"/>
                  </a:lnTo>
                  <a:lnTo>
                    <a:pt x="250" y="476"/>
                  </a:lnTo>
                  <a:lnTo>
                    <a:pt x="250" y="476"/>
                  </a:lnTo>
                  <a:lnTo>
                    <a:pt x="274" y="476"/>
                  </a:lnTo>
                  <a:lnTo>
                    <a:pt x="274" y="476"/>
                  </a:lnTo>
                  <a:lnTo>
                    <a:pt x="285" y="476"/>
                  </a:lnTo>
                  <a:lnTo>
                    <a:pt x="285" y="476"/>
                  </a:lnTo>
                  <a:lnTo>
                    <a:pt x="309" y="476"/>
                  </a:lnTo>
                  <a:lnTo>
                    <a:pt x="309" y="476"/>
                  </a:lnTo>
                  <a:lnTo>
                    <a:pt x="321" y="476"/>
                  </a:lnTo>
                  <a:lnTo>
                    <a:pt x="321" y="476"/>
                  </a:lnTo>
                  <a:lnTo>
                    <a:pt x="344" y="476"/>
                  </a:lnTo>
                  <a:lnTo>
                    <a:pt x="344" y="476"/>
                  </a:lnTo>
                  <a:lnTo>
                    <a:pt x="356" y="476"/>
                  </a:lnTo>
                  <a:lnTo>
                    <a:pt x="356" y="476"/>
                  </a:lnTo>
                  <a:lnTo>
                    <a:pt x="380" y="476"/>
                  </a:lnTo>
                  <a:lnTo>
                    <a:pt x="380" y="476"/>
                  </a:lnTo>
                  <a:lnTo>
                    <a:pt x="391" y="476"/>
                  </a:lnTo>
                  <a:lnTo>
                    <a:pt x="391" y="476"/>
                  </a:lnTo>
                  <a:lnTo>
                    <a:pt x="441" y="476"/>
                  </a:lnTo>
                  <a:lnTo>
                    <a:pt x="441" y="476"/>
                  </a:lnTo>
                  <a:lnTo>
                    <a:pt x="453" y="476"/>
                  </a:lnTo>
                  <a:lnTo>
                    <a:pt x="453" y="476"/>
                  </a:lnTo>
                  <a:lnTo>
                    <a:pt x="476" y="476"/>
                  </a:lnTo>
                  <a:lnTo>
                    <a:pt x="476" y="476"/>
                  </a:lnTo>
                  <a:lnTo>
                    <a:pt x="488" y="476"/>
                  </a:lnTo>
                  <a:lnTo>
                    <a:pt x="488" y="476"/>
                  </a:lnTo>
                  <a:lnTo>
                    <a:pt x="512" y="476"/>
                  </a:lnTo>
                  <a:lnTo>
                    <a:pt x="512" y="476"/>
                  </a:lnTo>
                  <a:lnTo>
                    <a:pt x="523" y="476"/>
                  </a:lnTo>
                  <a:lnTo>
                    <a:pt x="523" y="476"/>
                  </a:lnTo>
                  <a:lnTo>
                    <a:pt x="547" y="476"/>
                  </a:lnTo>
                  <a:lnTo>
                    <a:pt x="547" y="476"/>
                  </a:lnTo>
                  <a:lnTo>
                    <a:pt x="559" y="476"/>
                  </a:lnTo>
                  <a:lnTo>
                    <a:pt x="559" y="476"/>
                  </a:lnTo>
                  <a:lnTo>
                    <a:pt x="582" y="476"/>
                  </a:lnTo>
                  <a:lnTo>
                    <a:pt x="582" y="476"/>
                  </a:lnTo>
                  <a:lnTo>
                    <a:pt x="594" y="476"/>
                  </a:lnTo>
                  <a:lnTo>
                    <a:pt x="594" y="476"/>
                  </a:lnTo>
                  <a:lnTo>
                    <a:pt x="618" y="476"/>
                  </a:lnTo>
                  <a:lnTo>
                    <a:pt x="618" y="476"/>
                  </a:lnTo>
                  <a:lnTo>
                    <a:pt x="629" y="476"/>
                  </a:lnTo>
                  <a:lnTo>
                    <a:pt x="629" y="476"/>
                  </a:lnTo>
                  <a:lnTo>
                    <a:pt x="653" y="476"/>
                  </a:lnTo>
                  <a:lnTo>
                    <a:pt x="653" y="476"/>
                  </a:lnTo>
                  <a:lnTo>
                    <a:pt x="667" y="476"/>
                  </a:lnTo>
                  <a:lnTo>
                    <a:pt x="667" y="476"/>
                  </a:lnTo>
                  <a:lnTo>
                    <a:pt x="714" y="476"/>
                  </a:lnTo>
                  <a:lnTo>
                    <a:pt x="714" y="476"/>
                  </a:lnTo>
                  <a:lnTo>
                    <a:pt x="726" y="476"/>
                  </a:lnTo>
                  <a:lnTo>
                    <a:pt x="726" y="476"/>
                  </a:lnTo>
                  <a:lnTo>
                    <a:pt x="750" y="476"/>
                  </a:lnTo>
                  <a:lnTo>
                    <a:pt x="750" y="476"/>
                  </a:lnTo>
                  <a:lnTo>
                    <a:pt x="761" y="476"/>
                  </a:lnTo>
                  <a:lnTo>
                    <a:pt x="761" y="476"/>
                  </a:lnTo>
                  <a:lnTo>
                    <a:pt x="785" y="476"/>
                  </a:lnTo>
                  <a:lnTo>
                    <a:pt x="785" y="476"/>
                  </a:lnTo>
                  <a:lnTo>
                    <a:pt x="797" y="476"/>
                  </a:lnTo>
                  <a:lnTo>
                    <a:pt x="797" y="476"/>
                  </a:lnTo>
                  <a:lnTo>
                    <a:pt x="820" y="476"/>
                  </a:lnTo>
                  <a:lnTo>
                    <a:pt x="820" y="476"/>
                  </a:lnTo>
                  <a:lnTo>
                    <a:pt x="832" y="476"/>
                  </a:lnTo>
                  <a:lnTo>
                    <a:pt x="832" y="476"/>
                  </a:lnTo>
                  <a:lnTo>
                    <a:pt x="856" y="476"/>
                  </a:lnTo>
                  <a:lnTo>
                    <a:pt x="856" y="476"/>
                  </a:lnTo>
                  <a:lnTo>
                    <a:pt x="867" y="476"/>
                  </a:lnTo>
                  <a:lnTo>
                    <a:pt x="867" y="476"/>
                  </a:lnTo>
                  <a:lnTo>
                    <a:pt x="891" y="476"/>
                  </a:lnTo>
                  <a:lnTo>
                    <a:pt x="891" y="476"/>
                  </a:lnTo>
                  <a:lnTo>
                    <a:pt x="903" y="476"/>
                  </a:lnTo>
                  <a:lnTo>
                    <a:pt x="903" y="476"/>
                  </a:lnTo>
                  <a:lnTo>
                    <a:pt x="929" y="476"/>
                  </a:lnTo>
                  <a:lnTo>
                    <a:pt x="929" y="476"/>
                  </a:lnTo>
                  <a:lnTo>
                    <a:pt x="940" y="476"/>
                  </a:lnTo>
                  <a:lnTo>
                    <a:pt x="940" y="476"/>
                  </a:lnTo>
                  <a:lnTo>
                    <a:pt x="988" y="476"/>
                  </a:lnTo>
                  <a:lnTo>
                    <a:pt x="988" y="476"/>
                  </a:lnTo>
                  <a:lnTo>
                    <a:pt x="999" y="476"/>
                  </a:lnTo>
                  <a:lnTo>
                    <a:pt x="999" y="476"/>
                  </a:lnTo>
                  <a:lnTo>
                    <a:pt x="1023" y="476"/>
                  </a:lnTo>
                  <a:lnTo>
                    <a:pt x="1023" y="476"/>
                  </a:lnTo>
                  <a:lnTo>
                    <a:pt x="1035" y="476"/>
                  </a:lnTo>
                  <a:lnTo>
                    <a:pt x="1035" y="476"/>
                  </a:lnTo>
                  <a:lnTo>
                    <a:pt x="1058" y="476"/>
                  </a:lnTo>
                  <a:lnTo>
                    <a:pt x="1058" y="476"/>
                  </a:lnTo>
                  <a:lnTo>
                    <a:pt x="1070" y="476"/>
                  </a:lnTo>
                  <a:lnTo>
                    <a:pt x="1070" y="476"/>
                  </a:lnTo>
                  <a:lnTo>
                    <a:pt x="1094" y="476"/>
                  </a:lnTo>
                  <a:lnTo>
                    <a:pt x="1094" y="476"/>
                  </a:lnTo>
                  <a:lnTo>
                    <a:pt x="1105" y="476"/>
                  </a:lnTo>
                  <a:lnTo>
                    <a:pt x="1105" y="476"/>
                  </a:lnTo>
                  <a:lnTo>
                    <a:pt x="1129" y="476"/>
                  </a:lnTo>
                  <a:lnTo>
                    <a:pt x="1129" y="476"/>
                  </a:lnTo>
                  <a:lnTo>
                    <a:pt x="1141" y="476"/>
                  </a:lnTo>
                  <a:lnTo>
                    <a:pt x="1141" y="476"/>
                  </a:lnTo>
                  <a:lnTo>
                    <a:pt x="1167" y="476"/>
                  </a:lnTo>
                  <a:lnTo>
                    <a:pt x="1167" y="476"/>
                  </a:lnTo>
                  <a:lnTo>
                    <a:pt x="1178" y="476"/>
                  </a:lnTo>
                  <a:lnTo>
                    <a:pt x="1178" y="476"/>
                  </a:lnTo>
                  <a:lnTo>
                    <a:pt x="1202" y="476"/>
                  </a:lnTo>
                  <a:lnTo>
                    <a:pt x="1202" y="476"/>
                  </a:lnTo>
                  <a:lnTo>
                    <a:pt x="1214" y="476"/>
                  </a:lnTo>
                  <a:lnTo>
                    <a:pt x="1214" y="476"/>
                  </a:lnTo>
                  <a:lnTo>
                    <a:pt x="1261" y="476"/>
                  </a:lnTo>
                  <a:lnTo>
                    <a:pt x="1261" y="476"/>
                  </a:lnTo>
                  <a:lnTo>
                    <a:pt x="1273" y="476"/>
                  </a:lnTo>
                  <a:lnTo>
                    <a:pt x="1273" y="476"/>
                  </a:lnTo>
                  <a:lnTo>
                    <a:pt x="1296" y="476"/>
                  </a:lnTo>
                  <a:lnTo>
                    <a:pt x="1296" y="476"/>
                  </a:lnTo>
                  <a:lnTo>
                    <a:pt x="1308" y="476"/>
                  </a:lnTo>
                  <a:lnTo>
                    <a:pt x="1308" y="476"/>
                  </a:lnTo>
                  <a:lnTo>
                    <a:pt x="1332" y="476"/>
                  </a:lnTo>
                  <a:lnTo>
                    <a:pt x="1332" y="476"/>
                  </a:lnTo>
                  <a:lnTo>
                    <a:pt x="1343" y="476"/>
                  </a:lnTo>
                  <a:lnTo>
                    <a:pt x="1343" y="476"/>
                  </a:lnTo>
                  <a:lnTo>
                    <a:pt x="1367" y="476"/>
                  </a:lnTo>
                  <a:lnTo>
                    <a:pt x="1367" y="476"/>
                  </a:lnTo>
                  <a:lnTo>
                    <a:pt x="1379" y="476"/>
                  </a:lnTo>
                  <a:lnTo>
                    <a:pt x="1379" y="476"/>
                  </a:lnTo>
                  <a:lnTo>
                    <a:pt x="1405" y="476"/>
                  </a:lnTo>
                  <a:lnTo>
                    <a:pt x="1405" y="476"/>
                  </a:lnTo>
                  <a:lnTo>
                    <a:pt x="1416" y="476"/>
                  </a:lnTo>
                  <a:lnTo>
                    <a:pt x="1416" y="476"/>
                  </a:lnTo>
                  <a:lnTo>
                    <a:pt x="1440" y="476"/>
                  </a:lnTo>
                  <a:lnTo>
                    <a:pt x="1440" y="476"/>
                  </a:lnTo>
                  <a:lnTo>
                    <a:pt x="1452" y="476"/>
                  </a:lnTo>
                  <a:lnTo>
                    <a:pt x="1452" y="476"/>
                  </a:lnTo>
                  <a:lnTo>
                    <a:pt x="1475" y="476"/>
                  </a:lnTo>
                  <a:lnTo>
                    <a:pt x="1475" y="476"/>
                  </a:lnTo>
                  <a:lnTo>
                    <a:pt x="1487" y="476"/>
                  </a:lnTo>
                  <a:lnTo>
                    <a:pt x="1487" y="476"/>
                  </a:lnTo>
                  <a:lnTo>
                    <a:pt x="1534" y="476"/>
                  </a:lnTo>
                  <a:lnTo>
                    <a:pt x="1534" y="476"/>
                  </a:lnTo>
                  <a:lnTo>
                    <a:pt x="1546" y="476"/>
                  </a:lnTo>
                  <a:lnTo>
                    <a:pt x="1546" y="476"/>
                  </a:lnTo>
                  <a:lnTo>
                    <a:pt x="1570" y="476"/>
                  </a:lnTo>
                  <a:lnTo>
                    <a:pt x="1570" y="476"/>
                  </a:lnTo>
                  <a:lnTo>
                    <a:pt x="1581" y="476"/>
                  </a:lnTo>
                  <a:lnTo>
                    <a:pt x="1581" y="476"/>
                  </a:lnTo>
                  <a:lnTo>
                    <a:pt x="1605" y="476"/>
                  </a:lnTo>
                  <a:lnTo>
                    <a:pt x="1605" y="476"/>
                  </a:lnTo>
                  <a:lnTo>
                    <a:pt x="1617" y="476"/>
                  </a:lnTo>
                  <a:lnTo>
                    <a:pt x="1617" y="476"/>
                  </a:lnTo>
                  <a:lnTo>
                    <a:pt x="1643" y="476"/>
                  </a:lnTo>
                  <a:lnTo>
                    <a:pt x="1643" y="476"/>
                  </a:lnTo>
                  <a:lnTo>
                    <a:pt x="1654" y="476"/>
                  </a:lnTo>
                  <a:lnTo>
                    <a:pt x="1654" y="476"/>
                  </a:lnTo>
                  <a:lnTo>
                    <a:pt x="1678" y="476"/>
                  </a:lnTo>
                  <a:lnTo>
                    <a:pt x="1678" y="476"/>
                  </a:lnTo>
                  <a:lnTo>
                    <a:pt x="1690" y="476"/>
                  </a:lnTo>
                  <a:lnTo>
                    <a:pt x="1690" y="476"/>
                  </a:lnTo>
                  <a:lnTo>
                    <a:pt x="1713" y="476"/>
                  </a:lnTo>
                  <a:lnTo>
                    <a:pt x="1713" y="476"/>
                  </a:lnTo>
                  <a:lnTo>
                    <a:pt x="1725" y="476"/>
                  </a:lnTo>
                  <a:lnTo>
                    <a:pt x="1725" y="476"/>
                  </a:lnTo>
                  <a:lnTo>
                    <a:pt x="1749" y="476"/>
                  </a:lnTo>
                  <a:lnTo>
                    <a:pt x="1749" y="476"/>
                  </a:lnTo>
                  <a:lnTo>
                    <a:pt x="1760" y="476"/>
                  </a:lnTo>
                  <a:lnTo>
                    <a:pt x="1760" y="476"/>
                  </a:lnTo>
                  <a:lnTo>
                    <a:pt x="1808" y="476"/>
                  </a:lnTo>
                  <a:lnTo>
                    <a:pt x="1808" y="476"/>
                  </a:lnTo>
                  <a:lnTo>
                    <a:pt x="1819" y="476"/>
                  </a:lnTo>
                  <a:lnTo>
                    <a:pt x="1819" y="476"/>
                  </a:lnTo>
                  <a:lnTo>
                    <a:pt x="1843" y="476"/>
                  </a:lnTo>
                  <a:lnTo>
                    <a:pt x="1843" y="476"/>
                  </a:lnTo>
                  <a:lnTo>
                    <a:pt x="1855" y="476"/>
                  </a:lnTo>
                  <a:lnTo>
                    <a:pt x="1855" y="476"/>
                  </a:lnTo>
                  <a:lnTo>
                    <a:pt x="1878" y="476"/>
                  </a:lnTo>
                  <a:lnTo>
                    <a:pt x="1878" y="476"/>
                  </a:lnTo>
                  <a:lnTo>
                    <a:pt x="1892" y="476"/>
                  </a:lnTo>
                  <a:lnTo>
                    <a:pt x="1892" y="476"/>
                  </a:lnTo>
                  <a:lnTo>
                    <a:pt x="1916" y="476"/>
                  </a:lnTo>
                  <a:lnTo>
                    <a:pt x="1916" y="476"/>
                  </a:lnTo>
                  <a:lnTo>
                    <a:pt x="1928" y="476"/>
                  </a:lnTo>
                  <a:lnTo>
                    <a:pt x="1928" y="476"/>
                  </a:lnTo>
                  <a:lnTo>
                    <a:pt x="1951" y="476"/>
                  </a:lnTo>
                  <a:lnTo>
                    <a:pt x="1951" y="476"/>
                  </a:lnTo>
                  <a:lnTo>
                    <a:pt x="1963" y="476"/>
                  </a:lnTo>
                  <a:lnTo>
                    <a:pt x="1963" y="476"/>
                  </a:lnTo>
                  <a:lnTo>
                    <a:pt x="1987" y="476"/>
                  </a:lnTo>
                  <a:lnTo>
                    <a:pt x="1987" y="476"/>
                  </a:lnTo>
                  <a:lnTo>
                    <a:pt x="1998" y="476"/>
                  </a:lnTo>
                  <a:lnTo>
                    <a:pt x="1998" y="476"/>
                  </a:lnTo>
                  <a:lnTo>
                    <a:pt x="2022" y="476"/>
                  </a:lnTo>
                  <a:lnTo>
                    <a:pt x="2022" y="476"/>
                  </a:lnTo>
                  <a:lnTo>
                    <a:pt x="2034" y="476"/>
                  </a:lnTo>
                  <a:lnTo>
                    <a:pt x="2034" y="476"/>
                  </a:lnTo>
                  <a:lnTo>
                    <a:pt x="2081" y="476"/>
                  </a:lnTo>
                  <a:lnTo>
                    <a:pt x="2081" y="476"/>
                  </a:lnTo>
                  <a:lnTo>
                    <a:pt x="2093" y="476"/>
                  </a:lnTo>
                  <a:lnTo>
                    <a:pt x="2093" y="476"/>
                  </a:lnTo>
                  <a:lnTo>
                    <a:pt x="2116" y="476"/>
                  </a:lnTo>
                  <a:lnTo>
                    <a:pt x="2116" y="476"/>
                  </a:lnTo>
                  <a:lnTo>
                    <a:pt x="2130" y="476"/>
                  </a:lnTo>
                  <a:lnTo>
                    <a:pt x="2130" y="476"/>
                  </a:lnTo>
                  <a:lnTo>
                    <a:pt x="2154" y="476"/>
                  </a:lnTo>
                  <a:lnTo>
                    <a:pt x="2154" y="476"/>
                  </a:lnTo>
                  <a:lnTo>
                    <a:pt x="2166" y="476"/>
                  </a:lnTo>
                  <a:lnTo>
                    <a:pt x="2166" y="476"/>
                  </a:lnTo>
                  <a:lnTo>
                    <a:pt x="2189" y="476"/>
                  </a:lnTo>
                  <a:lnTo>
                    <a:pt x="2189" y="476"/>
                  </a:lnTo>
                  <a:lnTo>
                    <a:pt x="2201" y="476"/>
                  </a:lnTo>
                  <a:lnTo>
                    <a:pt x="2201" y="476"/>
                  </a:lnTo>
                  <a:lnTo>
                    <a:pt x="2225" y="476"/>
                  </a:lnTo>
                  <a:lnTo>
                    <a:pt x="2225" y="476"/>
                  </a:lnTo>
                  <a:lnTo>
                    <a:pt x="2236" y="476"/>
                  </a:lnTo>
                  <a:lnTo>
                    <a:pt x="2236" y="476"/>
                  </a:lnTo>
                  <a:lnTo>
                    <a:pt x="2260" y="476"/>
                  </a:lnTo>
                  <a:lnTo>
                    <a:pt x="2260" y="476"/>
                  </a:lnTo>
                  <a:lnTo>
                    <a:pt x="2272" y="476"/>
                  </a:lnTo>
                  <a:lnTo>
                    <a:pt x="2272" y="476"/>
                  </a:lnTo>
                  <a:lnTo>
                    <a:pt x="2295" y="476"/>
                  </a:lnTo>
                  <a:lnTo>
                    <a:pt x="2295" y="476"/>
                  </a:lnTo>
                  <a:lnTo>
                    <a:pt x="2307" y="476"/>
                  </a:lnTo>
                  <a:lnTo>
                    <a:pt x="2307" y="476"/>
                  </a:lnTo>
                  <a:lnTo>
                    <a:pt x="2331" y="476"/>
                  </a:lnTo>
                  <a:lnTo>
                    <a:pt x="2331" y="22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838200" y="4076217"/>
            <a:ext cx="10515600" cy="1325563"/>
          </a:xfrm>
        </p:spPr>
        <p:txBody>
          <a:bodyPr/>
          <a:lstStyle/>
          <a:p>
            <a:r>
              <a:rPr lang="en-US" dirty="0"/>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1239634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
        <p:nvSpPr>
          <p:cNvPr id="8" name="Picture Placeholder 5"/>
          <p:cNvSpPr>
            <a:spLocks noGrp="1"/>
          </p:cNvSpPr>
          <p:nvPr>
            <p:ph type="pic" sz="quarter" idx="13"/>
          </p:nvPr>
        </p:nvSpPr>
        <p:spPr>
          <a:xfrm>
            <a:off x="0" y="0"/>
            <a:ext cx="12192000" cy="6858000"/>
          </a:xfrm>
        </p:spPr>
        <p:txBody>
          <a:bodyPr>
            <a:normAutofit/>
          </a:bodyPr>
          <a:lstStyle>
            <a:lvl1pPr marL="0" indent="0">
              <a:buNone/>
              <a:defRPr sz="2000">
                <a:solidFill>
                  <a:schemeClr val="bg1">
                    <a:lumMod val="65000"/>
                  </a:schemeClr>
                </a:solidFill>
              </a:defRPr>
            </a:lvl1pPr>
          </a:lstStyle>
          <a:p>
            <a:endParaRPr lang="en-US"/>
          </a:p>
        </p:txBody>
      </p:sp>
    </p:spTree>
    <p:extLst>
      <p:ext uri="{BB962C8B-B14F-4D97-AF65-F5344CB8AC3E}">
        <p14:creationId xmlns:p14="http://schemas.microsoft.com/office/powerpoint/2010/main" val="6228860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10" name="Picture Placeholder 5"/>
          <p:cNvSpPr>
            <a:spLocks noGrp="1"/>
          </p:cNvSpPr>
          <p:nvPr>
            <p:ph type="pic" sz="quarter" idx="13"/>
          </p:nvPr>
        </p:nvSpPr>
        <p:spPr>
          <a:xfrm>
            <a:off x="0" y="0"/>
            <a:ext cx="12192000" cy="6858000"/>
          </a:xfrm>
        </p:spPr>
        <p:txBody>
          <a:bodyPr>
            <a:normAutofit/>
          </a:bodyPr>
          <a:lstStyle>
            <a:lvl1pPr marL="0" indent="0">
              <a:buNone/>
              <a:defRPr sz="2000">
                <a:solidFill>
                  <a:schemeClr val="bg1">
                    <a:lumMod val="65000"/>
                  </a:schemeClr>
                </a:solidFill>
              </a:defRPr>
            </a:lvl1pPr>
          </a:lstStyle>
          <a:p>
            <a:endParaRPr lang="en-US"/>
          </a:p>
        </p:txBody>
      </p:sp>
      <p:sp>
        <p:nvSpPr>
          <p:cNvPr id="11" name="Picture Placeholder 5"/>
          <p:cNvSpPr>
            <a:spLocks noGrp="1"/>
          </p:cNvSpPr>
          <p:nvPr>
            <p:ph type="pic" sz="quarter" idx="14"/>
          </p:nvPr>
        </p:nvSpPr>
        <p:spPr>
          <a:xfrm>
            <a:off x="6229627" y="1908717"/>
            <a:ext cx="5004430" cy="1560197"/>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1780153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1493420"/>
            <a:ext cx="12192000" cy="387116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Tree>
    <p:extLst>
      <p:ext uri="{BB962C8B-B14F-4D97-AF65-F5344CB8AC3E}">
        <p14:creationId xmlns:p14="http://schemas.microsoft.com/office/powerpoint/2010/main" val="347040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8" name="Group 17"/>
          <p:cNvGrpSpPr/>
          <p:nvPr userDrawn="1"/>
        </p:nvGrpSpPr>
        <p:grpSpPr>
          <a:xfrm flipH="1">
            <a:off x="11082199" y="-141204"/>
            <a:ext cx="1197076" cy="506329"/>
            <a:chOff x="-110315" y="-141204"/>
            <a:chExt cx="1656388" cy="700605"/>
          </a:xfrm>
        </p:grpSpPr>
        <p:sp>
          <p:nvSpPr>
            <p:cNvPr id="19" name="Freeform 18"/>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85402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1_Title Only">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0" y="255363"/>
            <a:ext cx="6896457" cy="6519960"/>
          </a:xfrm>
          <a:prstGeom prst="ellipse">
            <a:avLst/>
          </a:prstGeom>
          <a:noFill/>
        </p:spPr>
        <p:txBody>
          <a:bodyPr wrap="square">
            <a:no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8" name="Group 17"/>
          <p:cNvGrpSpPr/>
          <p:nvPr userDrawn="1"/>
        </p:nvGrpSpPr>
        <p:grpSpPr>
          <a:xfrm flipH="1">
            <a:off x="11082199" y="-141204"/>
            <a:ext cx="1197076" cy="506329"/>
            <a:chOff x="-110315" y="-141204"/>
            <a:chExt cx="1656388" cy="700605"/>
          </a:xfrm>
        </p:grpSpPr>
        <p:sp>
          <p:nvSpPr>
            <p:cNvPr id="19" name="Freeform 18"/>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58043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45047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60_Title Only">
    <p:spTree>
      <p:nvGrpSpPr>
        <p:cNvPr id="1" name=""/>
        <p:cNvGrpSpPr/>
        <p:nvPr/>
      </p:nvGrpSpPr>
      <p:grpSpPr>
        <a:xfrm>
          <a:off x="0" y="0"/>
          <a:ext cx="0" cy="0"/>
          <a:chOff x="0" y="0"/>
          <a:chExt cx="0" cy="0"/>
        </a:xfrm>
      </p:grpSpPr>
      <p:sp>
        <p:nvSpPr>
          <p:cNvPr id="19" name="Picture Placeholder 5"/>
          <p:cNvSpPr>
            <a:spLocks noGrp="1"/>
          </p:cNvSpPr>
          <p:nvPr>
            <p:ph type="pic" sz="quarter" idx="15"/>
          </p:nvPr>
        </p:nvSpPr>
        <p:spPr>
          <a:xfrm>
            <a:off x="0" y="0"/>
            <a:ext cx="12192000" cy="6858000"/>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Picture Placeholder 21"/>
          <p:cNvSpPr>
            <a:spLocks noGrp="1"/>
          </p:cNvSpPr>
          <p:nvPr>
            <p:ph type="pic" sz="quarter" idx="16"/>
          </p:nvPr>
        </p:nvSpPr>
        <p:spPr>
          <a:xfrm>
            <a:off x="4647582" y="1817612"/>
            <a:ext cx="2896837" cy="2904407"/>
          </a:xfrm>
          <a:custGeom>
            <a:avLst/>
            <a:gdLst>
              <a:gd name="connsiteX0" fmla="*/ 1452040 w 2896837"/>
              <a:gd name="connsiteY0" fmla="*/ 0 h 2904407"/>
              <a:gd name="connsiteX1" fmla="*/ 2476393 w 2896837"/>
              <a:gd name="connsiteY1" fmla="*/ 424366 h 2904407"/>
              <a:gd name="connsiteX2" fmla="*/ 2896837 w 2896837"/>
              <a:gd name="connsiteY2" fmla="*/ 1448977 h 2904407"/>
              <a:gd name="connsiteX3" fmla="*/ 2476393 w 2896837"/>
              <a:gd name="connsiteY3" fmla="*/ 2473049 h 2904407"/>
              <a:gd name="connsiteX4" fmla="*/ 1448821 w 2896837"/>
              <a:gd name="connsiteY4" fmla="*/ 2904407 h 2904407"/>
              <a:gd name="connsiteX5" fmla="*/ 427820 w 2896837"/>
              <a:gd name="connsiteY5" fmla="*/ 2473049 h 2904407"/>
              <a:gd name="connsiteX6" fmla="*/ 0 w 2896837"/>
              <a:gd name="connsiteY6" fmla="*/ 1446556 h 2904407"/>
              <a:gd name="connsiteX7" fmla="*/ 427820 w 2896837"/>
              <a:gd name="connsiteY7" fmla="*/ 424366 h 290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837" h="2904407">
                <a:moveTo>
                  <a:pt x="1452040" y="0"/>
                </a:moveTo>
                <a:lnTo>
                  <a:pt x="2476393" y="424366"/>
                </a:lnTo>
                <a:lnTo>
                  <a:pt x="2896837" y="1448977"/>
                </a:lnTo>
                <a:lnTo>
                  <a:pt x="2476393" y="2473049"/>
                </a:lnTo>
                <a:lnTo>
                  <a:pt x="1448821" y="2904407"/>
                </a:lnTo>
                <a:lnTo>
                  <a:pt x="427820" y="2473049"/>
                </a:lnTo>
                <a:lnTo>
                  <a:pt x="0" y="1446556"/>
                </a:lnTo>
                <a:lnTo>
                  <a:pt x="427820" y="424366"/>
                </a:lnTo>
                <a:close/>
              </a:path>
            </a:pathLst>
          </a:custGeom>
        </p:spPr>
        <p:txBody>
          <a:bodyPr wrap="square">
            <a:noAutofit/>
          </a:bodyPr>
          <a:lstStyle>
            <a:lvl1pPr marL="0" indent="0">
              <a:buNone/>
              <a:defRPr sz="2000">
                <a:solidFill>
                  <a:schemeClr val="bg1">
                    <a:lumMod val="65000"/>
                  </a:schemeClr>
                </a:solidFill>
              </a:defRPr>
            </a:lvl1pPr>
          </a:lstStyle>
          <a:p>
            <a:endParaRPr lang="en-US"/>
          </a:p>
        </p:txBody>
      </p:sp>
    </p:spTree>
    <p:extLst>
      <p:ext uri="{BB962C8B-B14F-4D97-AF65-F5344CB8AC3E}">
        <p14:creationId xmlns:p14="http://schemas.microsoft.com/office/powerpoint/2010/main" val="765101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5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Oval 10"/>
          <p:cNvSpPr/>
          <p:nvPr userDrawn="1"/>
        </p:nvSpPr>
        <p:spPr>
          <a:xfrm>
            <a:off x="6319050" y="4899185"/>
            <a:ext cx="3305200" cy="734021"/>
          </a:xfrm>
          <a:prstGeom prst="ellipse">
            <a:avLst/>
          </a:prstGeom>
          <a:gradFill flip="none" rotWithShape="1">
            <a:gsLst>
              <a:gs pos="0">
                <a:schemeClr val="tx2">
                  <a:lumMod val="75000"/>
                </a:schemeClr>
              </a:gs>
              <a:gs pos="100000">
                <a:schemeClr val="bg1">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12" name="Oval 11"/>
          <p:cNvSpPr/>
          <p:nvPr userDrawn="1"/>
        </p:nvSpPr>
        <p:spPr>
          <a:xfrm>
            <a:off x="3019412" y="4908130"/>
            <a:ext cx="3305200" cy="734021"/>
          </a:xfrm>
          <a:prstGeom prst="ellipse">
            <a:avLst/>
          </a:prstGeom>
          <a:gradFill flip="none" rotWithShape="1">
            <a:gsLst>
              <a:gs pos="0">
                <a:schemeClr val="tx2">
                  <a:lumMod val="75000"/>
                </a:schemeClr>
              </a:gs>
              <a:gs pos="100000">
                <a:schemeClr val="bg1">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19" name="Block Arc 18"/>
          <p:cNvSpPr/>
          <p:nvPr userDrawn="1"/>
        </p:nvSpPr>
        <p:spPr>
          <a:xfrm rot="8100000">
            <a:off x="3071296" y="2195614"/>
            <a:ext cx="3106302" cy="3106302"/>
          </a:xfrm>
          <a:prstGeom prst="blockArc">
            <a:avLst>
              <a:gd name="adj1" fmla="val 5306531"/>
              <a:gd name="adj2" fmla="val 21527698"/>
              <a:gd name="adj3" fmla="val 556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userDrawn="1"/>
        </p:nvSpPr>
        <p:spPr>
          <a:xfrm>
            <a:off x="3205302" y="2302683"/>
            <a:ext cx="2811961" cy="2811961"/>
          </a:xfrm>
          <a:prstGeom prst="ellipse">
            <a:avLst/>
          </a:prstGeom>
          <a:solidFill>
            <a:schemeClr val="bg1"/>
          </a:solidFill>
          <a:ln>
            <a:noFill/>
          </a:ln>
          <a:effectLst>
            <a:outerShdw blurRad="266700" dist="508000" dir="1920000" sx="96000" sy="96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p:cNvSpPr/>
          <p:nvPr userDrawn="1"/>
        </p:nvSpPr>
        <p:spPr>
          <a:xfrm rot="18900000">
            <a:off x="6256392" y="2195614"/>
            <a:ext cx="3106302" cy="3106302"/>
          </a:xfrm>
          <a:prstGeom prst="blockArc">
            <a:avLst>
              <a:gd name="adj1" fmla="val 5306531"/>
              <a:gd name="adj2" fmla="val 21527698"/>
              <a:gd name="adj3" fmla="val 556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userDrawn="1"/>
        </p:nvSpPr>
        <p:spPr>
          <a:xfrm>
            <a:off x="6390398" y="2302683"/>
            <a:ext cx="2811961" cy="2811961"/>
          </a:xfrm>
          <a:prstGeom prst="ellipse">
            <a:avLst/>
          </a:prstGeom>
          <a:solidFill>
            <a:schemeClr val="bg1"/>
          </a:solidFill>
          <a:ln>
            <a:noFill/>
          </a:ln>
          <a:effectLst>
            <a:outerShdw blurRad="266700" dist="508000" dir="1920000" sx="96000" sy="96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5"/>
          <p:cNvSpPr>
            <a:spLocks noGrp="1"/>
          </p:cNvSpPr>
          <p:nvPr>
            <p:ph type="pic" sz="quarter" idx="15"/>
          </p:nvPr>
        </p:nvSpPr>
        <p:spPr>
          <a:xfrm>
            <a:off x="3333118" y="2428383"/>
            <a:ext cx="2556329" cy="2558444"/>
          </a:xfrm>
          <a:prstGeom prst="ellipse">
            <a:avLst/>
          </a:prstGeom>
          <a:noFill/>
        </p:spPr>
        <p:txBody>
          <a:bodyPr>
            <a:normAutofit/>
          </a:bodyPr>
          <a:lstStyle>
            <a:lvl1pPr marL="0" indent="0">
              <a:buNone/>
              <a:defRPr sz="2000">
                <a:solidFill>
                  <a:schemeClr val="bg1">
                    <a:lumMod val="65000"/>
                  </a:schemeClr>
                </a:solidFill>
              </a:defRPr>
            </a:lvl1pPr>
          </a:lstStyle>
          <a:p>
            <a:endParaRPr lang="en-US" dirty="0"/>
          </a:p>
        </p:txBody>
      </p:sp>
      <p:sp>
        <p:nvSpPr>
          <p:cNvPr id="27" name="Picture Placeholder 5"/>
          <p:cNvSpPr>
            <a:spLocks noGrp="1"/>
          </p:cNvSpPr>
          <p:nvPr>
            <p:ph type="pic" sz="quarter" idx="16"/>
          </p:nvPr>
        </p:nvSpPr>
        <p:spPr>
          <a:xfrm>
            <a:off x="6510502" y="2428383"/>
            <a:ext cx="2556329" cy="2558444"/>
          </a:xfrm>
          <a:prstGeom prst="ellipse">
            <a:avLst/>
          </a:prstGeom>
          <a:noFill/>
        </p:spPr>
        <p:txBody>
          <a:bodyPr>
            <a:normAutofit/>
          </a:bodyPr>
          <a:lstStyle>
            <a:lvl1pPr marL="0" indent="0">
              <a:buNone/>
              <a:defRPr sz="2000">
                <a:solidFill>
                  <a:schemeClr val="bg1">
                    <a:lumMod val="65000"/>
                  </a:schemeClr>
                </a:solidFill>
              </a:defRPr>
            </a:lvl1pPr>
          </a:lstStyle>
          <a:p>
            <a:endParaRPr lang="en-US" dirty="0"/>
          </a:p>
        </p:txBody>
      </p:sp>
    </p:spTree>
    <p:extLst>
      <p:ext uri="{BB962C8B-B14F-4D97-AF65-F5344CB8AC3E}">
        <p14:creationId xmlns:p14="http://schemas.microsoft.com/office/powerpoint/2010/main" val="34914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55_Title Only">
    <p:spTree>
      <p:nvGrpSpPr>
        <p:cNvPr id="1" name=""/>
        <p:cNvGrpSpPr/>
        <p:nvPr/>
      </p:nvGrpSpPr>
      <p:grpSpPr>
        <a:xfrm>
          <a:off x="0" y="0"/>
          <a:ext cx="0" cy="0"/>
          <a:chOff x="0" y="0"/>
          <a:chExt cx="0" cy="0"/>
        </a:xfrm>
      </p:grpSpPr>
      <p:sp>
        <p:nvSpPr>
          <p:cNvPr id="20" name="Picture Placeholder 5"/>
          <p:cNvSpPr>
            <a:spLocks noGrp="1"/>
          </p:cNvSpPr>
          <p:nvPr>
            <p:ph type="pic" sz="quarter" idx="15"/>
          </p:nvPr>
        </p:nvSpPr>
        <p:spPr>
          <a:xfrm>
            <a:off x="1579809" y="4049892"/>
            <a:ext cx="2801821" cy="1820242"/>
          </a:xfrm>
        </p:spPr>
        <p:txBody>
          <a:bodyPr>
            <a:normAutofit/>
          </a:bodyPr>
          <a:lstStyle>
            <a:lvl1pPr marL="0" indent="0">
              <a:buNone/>
              <a:defRPr sz="2000">
                <a:solidFill>
                  <a:schemeClr val="bg1">
                    <a:lumMod val="65000"/>
                  </a:schemeClr>
                </a:solidFill>
              </a:defRPr>
            </a:lvl1pPr>
          </a:lstStyle>
          <a:p>
            <a:endParaRPr lang="en-US"/>
          </a:p>
        </p:txBody>
      </p:sp>
      <p:sp>
        <p:nvSpPr>
          <p:cNvPr id="22" name="Picture Placeholder 5"/>
          <p:cNvSpPr>
            <a:spLocks noGrp="1"/>
          </p:cNvSpPr>
          <p:nvPr>
            <p:ph type="pic" sz="quarter" idx="16"/>
          </p:nvPr>
        </p:nvSpPr>
        <p:spPr>
          <a:xfrm>
            <a:off x="4731768" y="4049892"/>
            <a:ext cx="2801821" cy="1820242"/>
          </a:xfrm>
        </p:spPr>
        <p:txBody>
          <a:bodyPr>
            <a:normAutofit/>
          </a:bodyPr>
          <a:lstStyle>
            <a:lvl1pPr marL="0" indent="0">
              <a:buNone/>
              <a:defRPr sz="2000">
                <a:solidFill>
                  <a:schemeClr val="bg1">
                    <a:lumMod val="65000"/>
                  </a:schemeClr>
                </a:solidFill>
              </a:defRPr>
            </a:lvl1pPr>
          </a:lstStyle>
          <a:p>
            <a:endParaRPr lang="en-US"/>
          </a:p>
        </p:txBody>
      </p:sp>
      <p:sp>
        <p:nvSpPr>
          <p:cNvPr id="23" name="Picture Placeholder 5"/>
          <p:cNvSpPr>
            <a:spLocks noGrp="1"/>
          </p:cNvSpPr>
          <p:nvPr>
            <p:ph type="pic" sz="quarter" idx="17"/>
          </p:nvPr>
        </p:nvSpPr>
        <p:spPr>
          <a:xfrm>
            <a:off x="7868745" y="4049892"/>
            <a:ext cx="2801821" cy="1820242"/>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9035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7553919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5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Rounded Rectangle 10"/>
          <p:cNvSpPr/>
          <p:nvPr userDrawn="1"/>
        </p:nvSpPr>
        <p:spPr>
          <a:xfrm>
            <a:off x="935725" y="1974153"/>
            <a:ext cx="2286000" cy="3817048"/>
          </a:xfrm>
          <a:prstGeom prst="roundRect">
            <a:avLst>
              <a:gd name="adj" fmla="val 3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2" name="Rounded Rectangle 11"/>
          <p:cNvSpPr/>
          <p:nvPr userDrawn="1"/>
        </p:nvSpPr>
        <p:spPr>
          <a:xfrm>
            <a:off x="3613908" y="1974153"/>
            <a:ext cx="2286000" cy="3817048"/>
          </a:xfrm>
          <a:prstGeom prst="roundRect">
            <a:avLst>
              <a:gd name="adj" fmla="val 3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 name="Rounded Rectangle 18"/>
          <p:cNvSpPr/>
          <p:nvPr userDrawn="1"/>
        </p:nvSpPr>
        <p:spPr>
          <a:xfrm>
            <a:off x="6292091" y="1974153"/>
            <a:ext cx="2286000" cy="3817048"/>
          </a:xfrm>
          <a:prstGeom prst="roundRect">
            <a:avLst>
              <a:gd name="adj" fmla="val 3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0" name="Rounded Rectangle 19"/>
          <p:cNvSpPr/>
          <p:nvPr userDrawn="1"/>
        </p:nvSpPr>
        <p:spPr>
          <a:xfrm>
            <a:off x="8970274" y="1974153"/>
            <a:ext cx="2286000" cy="3817048"/>
          </a:xfrm>
          <a:prstGeom prst="roundRect">
            <a:avLst>
              <a:gd name="adj" fmla="val 35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2" name="Rectangle 21"/>
          <p:cNvSpPr/>
          <p:nvPr userDrawn="1"/>
        </p:nvSpPr>
        <p:spPr>
          <a:xfrm>
            <a:off x="935726" y="4623826"/>
            <a:ext cx="228600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3" name="Rectangle 22"/>
          <p:cNvSpPr/>
          <p:nvPr userDrawn="1"/>
        </p:nvSpPr>
        <p:spPr>
          <a:xfrm>
            <a:off x="3613909" y="4623826"/>
            <a:ext cx="22860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4" name="Rectangle 23"/>
          <p:cNvSpPr/>
          <p:nvPr userDrawn="1"/>
        </p:nvSpPr>
        <p:spPr>
          <a:xfrm>
            <a:off x="6292092" y="4623826"/>
            <a:ext cx="2286000"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25" name="Rectangle 24"/>
          <p:cNvSpPr/>
          <p:nvPr userDrawn="1"/>
        </p:nvSpPr>
        <p:spPr>
          <a:xfrm>
            <a:off x="8970275" y="4623826"/>
            <a:ext cx="2286000" cy="6400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30" name="Picture Placeholder 5"/>
          <p:cNvSpPr>
            <a:spLocks noGrp="1"/>
          </p:cNvSpPr>
          <p:nvPr>
            <p:ph type="pic" sz="quarter" idx="15"/>
          </p:nvPr>
        </p:nvSpPr>
        <p:spPr>
          <a:xfrm>
            <a:off x="935725" y="2296269"/>
            <a:ext cx="2285999" cy="1630794"/>
          </a:xfrm>
        </p:spPr>
        <p:txBody>
          <a:bodyPr>
            <a:normAutofit/>
          </a:bodyPr>
          <a:lstStyle>
            <a:lvl1pPr marL="0" indent="0">
              <a:buNone/>
              <a:defRPr sz="2000">
                <a:solidFill>
                  <a:schemeClr val="bg1">
                    <a:lumMod val="65000"/>
                  </a:schemeClr>
                </a:solidFill>
              </a:defRPr>
            </a:lvl1pPr>
          </a:lstStyle>
          <a:p>
            <a:endParaRPr lang="en-US"/>
          </a:p>
        </p:txBody>
      </p:sp>
      <p:sp>
        <p:nvSpPr>
          <p:cNvPr id="31" name="Picture Placeholder 5"/>
          <p:cNvSpPr>
            <a:spLocks noGrp="1"/>
          </p:cNvSpPr>
          <p:nvPr>
            <p:ph type="pic" sz="quarter" idx="16"/>
          </p:nvPr>
        </p:nvSpPr>
        <p:spPr>
          <a:xfrm>
            <a:off x="3613905" y="2296269"/>
            <a:ext cx="2285999" cy="1630794"/>
          </a:xfrm>
        </p:spPr>
        <p:txBody>
          <a:bodyPr>
            <a:normAutofit/>
          </a:bodyPr>
          <a:lstStyle>
            <a:lvl1pPr marL="0" indent="0">
              <a:buNone/>
              <a:defRPr sz="2000">
                <a:solidFill>
                  <a:schemeClr val="bg1">
                    <a:lumMod val="65000"/>
                  </a:schemeClr>
                </a:solidFill>
              </a:defRPr>
            </a:lvl1pPr>
          </a:lstStyle>
          <a:p>
            <a:endParaRPr lang="en-US"/>
          </a:p>
        </p:txBody>
      </p:sp>
      <p:sp>
        <p:nvSpPr>
          <p:cNvPr id="32" name="Picture Placeholder 5"/>
          <p:cNvSpPr>
            <a:spLocks noGrp="1"/>
          </p:cNvSpPr>
          <p:nvPr>
            <p:ph type="pic" sz="quarter" idx="17"/>
          </p:nvPr>
        </p:nvSpPr>
        <p:spPr>
          <a:xfrm>
            <a:off x="6292090" y="2296269"/>
            <a:ext cx="2285999" cy="1630794"/>
          </a:xfrm>
        </p:spPr>
        <p:txBody>
          <a:bodyPr>
            <a:normAutofit/>
          </a:bodyPr>
          <a:lstStyle>
            <a:lvl1pPr marL="0" indent="0">
              <a:buNone/>
              <a:defRPr sz="2000">
                <a:solidFill>
                  <a:schemeClr val="bg1">
                    <a:lumMod val="65000"/>
                  </a:schemeClr>
                </a:solidFill>
              </a:defRPr>
            </a:lvl1pPr>
          </a:lstStyle>
          <a:p>
            <a:endParaRPr lang="en-US"/>
          </a:p>
        </p:txBody>
      </p:sp>
      <p:sp>
        <p:nvSpPr>
          <p:cNvPr id="33" name="Picture Placeholder 5"/>
          <p:cNvSpPr>
            <a:spLocks noGrp="1"/>
          </p:cNvSpPr>
          <p:nvPr>
            <p:ph type="pic" sz="quarter" idx="18"/>
          </p:nvPr>
        </p:nvSpPr>
        <p:spPr>
          <a:xfrm>
            <a:off x="8970275" y="2296269"/>
            <a:ext cx="2285999" cy="1630794"/>
          </a:xfrm>
        </p:spPr>
        <p:txBody>
          <a:bodyPr>
            <a:normAutofit/>
          </a:bodyPr>
          <a:lstStyle>
            <a:lvl1pPr marL="0" indent="0">
              <a:buNone/>
              <a:defRPr sz="2000">
                <a:solidFill>
                  <a:schemeClr val="bg1">
                    <a:lumMod val="65000"/>
                  </a:schemeClr>
                </a:solidFill>
              </a:defRPr>
            </a:lvl1pPr>
          </a:lstStyle>
          <a:p>
            <a:endParaRPr lang="en-US"/>
          </a:p>
        </p:txBody>
      </p:sp>
    </p:spTree>
    <p:extLst>
      <p:ext uri="{BB962C8B-B14F-4D97-AF65-F5344CB8AC3E}">
        <p14:creationId xmlns:p14="http://schemas.microsoft.com/office/powerpoint/2010/main" val="1276783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3_Title Onl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Picture Placeholder 19"/>
          <p:cNvSpPr>
            <a:spLocks noGrp="1"/>
          </p:cNvSpPr>
          <p:nvPr>
            <p:ph type="pic" sz="quarter" idx="14"/>
          </p:nvPr>
        </p:nvSpPr>
        <p:spPr>
          <a:xfrm>
            <a:off x="2960916" y="1403350"/>
            <a:ext cx="6007735" cy="3691164"/>
          </a:xfrm>
          <a:custGeom>
            <a:avLst/>
            <a:gdLst>
              <a:gd name="connsiteX0" fmla="*/ 2036535 w 6007735"/>
              <a:gd name="connsiteY0" fmla="*/ 0 h 3691164"/>
              <a:gd name="connsiteX1" fmla="*/ 6007735 w 6007735"/>
              <a:gd name="connsiteY1" fmla="*/ 2079172 h 3691164"/>
              <a:gd name="connsiteX2" fmla="*/ 4136571 w 6007735"/>
              <a:gd name="connsiteY2" fmla="*/ 3691164 h 3691164"/>
              <a:gd name="connsiteX3" fmla="*/ 0 w 6007735"/>
              <a:gd name="connsiteY3" fmla="*/ 1281793 h 3691164"/>
            </a:gdLst>
            <a:ahLst/>
            <a:cxnLst>
              <a:cxn ang="0">
                <a:pos x="connsiteX0" y="connsiteY0"/>
              </a:cxn>
              <a:cxn ang="0">
                <a:pos x="connsiteX1" y="connsiteY1"/>
              </a:cxn>
              <a:cxn ang="0">
                <a:pos x="connsiteX2" y="connsiteY2"/>
              </a:cxn>
              <a:cxn ang="0">
                <a:pos x="connsiteX3" y="connsiteY3"/>
              </a:cxn>
            </a:cxnLst>
            <a:rect l="l" t="t" r="r" b="b"/>
            <a:pathLst>
              <a:path w="6007735" h="3691164">
                <a:moveTo>
                  <a:pt x="2036535" y="0"/>
                </a:moveTo>
                <a:lnTo>
                  <a:pt x="6007735" y="2079172"/>
                </a:lnTo>
                <a:lnTo>
                  <a:pt x="4136571" y="3691164"/>
                </a:lnTo>
                <a:lnTo>
                  <a:pt x="0" y="1281793"/>
                </a:lnTo>
                <a:close/>
              </a:path>
            </a:pathLst>
          </a:custGeom>
        </p:spPr>
        <p:txBody>
          <a:bodyPr wrap="square">
            <a:no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31156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42_Title Only">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1753622" y="1101160"/>
            <a:ext cx="2272671" cy="4875814"/>
          </a:xfrm>
          <a:custGeom>
            <a:avLst/>
            <a:gdLst>
              <a:gd name="connsiteX0" fmla="*/ 315379 w 2272671"/>
              <a:gd name="connsiteY0" fmla="*/ 0 h 4875814"/>
              <a:gd name="connsiteX1" fmla="*/ 1957292 w 2272671"/>
              <a:gd name="connsiteY1" fmla="*/ 0 h 4875814"/>
              <a:gd name="connsiteX2" fmla="*/ 2272671 w 2272671"/>
              <a:gd name="connsiteY2" fmla="*/ 315379 h 4875814"/>
              <a:gd name="connsiteX3" fmla="*/ 2272671 w 2272671"/>
              <a:gd name="connsiteY3" fmla="*/ 4560435 h 4875814"/>
              <a:gd name="connsiteX4" fmla="*/ 1957292 w 2272671"/>
              <a:gd name="connsiteY4" fmla="*/ 4875814 h 4875814"/>
              <a:gd name="connsiteX5" fmla="*/ 315379 w 2272671"/>
              <a:gd name="connsiteY5" fmla="*/ 4875814 h 4875814"/>
              <a:gd name="connsiteX6" fmla="*/ 0 w 2272671"/>
              <a:gd name="connsiteY6" fmla="*/ 4560435 h 4875814"/>
              <a:gd name="connsiteX7" fmla="*/ 0 w 2272671"/>
              <a:gd name="connsiteY7" fmla="*/ 315379 h 4875814"/>
              <a:gd name="connsiteX8" fmla="*/ 315379 w 2272671"/>
              <a:gd name="connsiteY8" fmla="*/ 0 h 487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671" h="4875814">
                <a:moveTo>
                  <a:pt x="315379" y="0"/>
                </a:moveTo>
                <a:lnTo>
                  <a:pt x="1957292" y="0"/>
                </a:lnTo>
                <a:cubicBezTo>
                  <a:pt x="2131471" y="0"/>
                  <a:pt x="2272671" y="141200"/>
                  <a:pt x="2272671" y="315379"/>
                </a:cubicBezTo>
                <a:lnTo>
                  <a:pt x="2272671" y="4560435"/>
                </a:lnTo>
                <a:cubicBezTo>
                  <a:pt x="2272671" y="4734614"/>
                  <a:pt x="2131471" y="4875814"/>
                  <a:pt x="1957292" y="4875814"/>
                </a:cubicBezTo>
                <a:lnTo>
                  <a:pt x="315379" y="4875814"/>
                </a:lnTo>
                <a:cubicBezTo>
                  <a:pt x="141200" y="4875814"/>
                  <a:pt x="0" y="4734614"/>
                  <a:pt x="0" y="4560435"/>
                </a:cubicBezTo>
                <a:lnTo>
                  <a:pt x="0" y="315379"/>
                </a:lnTo>
                <a:cubicBezTo>
                  <a:pt x="0" y="141200"/>
                  <a:pt x="141200" y="0"/>
                  <a:pt x="315379" y="0"/>
                </a:cubicBezTo>
                <a:close/>
              </a:path>
            </a:pathLst>
          </a:custGeom>
        </p:spPr>
        <p:txBody>
          <a:bodyPr wrap="square">
            <a:no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2812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41_Title Only">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8785582" y="1286934"/>
            <a:ext cx="2049682" cy="4268047"/>
          </a:xfrm>
          <a:custGeom>
            <a:avLst/>
            <a:gdLst>
              <a:gd name="connsiteX0" fmla="*/ 6365 w 2049682"/>
              <a:gd name="connsiteY0" fmla="*/ 0 h 4268047"/>
              <a:gd name="connsiteX1" fmla="*/ 2011489 w 2049682"/>
              <a:gd name="connsiteY1" fmla="*/ 160198 h 4268047"/>
              <a:gd name="connsiteX2" fmla="*/ 2049682 w 2049682"/>
              <a:gd name="connsiteY2" fmla="*/ 4204393 h 4268047"/>
              <a:gd name="connsiteX3" fmla="*/ 0 w 2049682"/>
              <a:gd name="connsiteY3" fmla="*/ 4268047 h 4268047"/>
            </a:gdLst>
            <a:ahLst/>
            <a:cxnLst>
              <a:cxn ang="0">
                <a:pos x="connsiteX0" y="connsiteY0"/>
              </a:cxn>
              <a:cxn ang="0">
                <a:pos x="connsiteX1" y="connsiteY1"/>
              </a:cxn>
              <a:cxn ang="0">
                <a:pos x="connsiteX2" y="connsiteY2"/>
              </a:cxn>
              <a:cxn ang="0">
                <a:pos x="connsiteX3" y="connsiteY3"/>
              </a:cxn>
            </a:cxnLst>
            <a:rect l="l" t="t" r="r" b="b"/>
            <a:pathLst>
              <a:path w="2049682" h="4268047">
                <a:moveTo>
                  <a:pt x="6365" y="0"/>
                </a:moveTo>
                <a:lnTo>
                  <a:pt x="2011489" y="160198"/>
                </a:lnTo>
                <a:lnTo>
                  <a:pt x="2049682" y="4204393"/>
                </a:lnTo>
                <a:lnTo>
                  <a:pt x="0" y="4268047"/>
                </a:lnTo>
                <a:close/>
              </a:path>
            </a:pathLst>
          </a:custGeom>
        </p:spPr>
        <p:txBody>
          <a:bodyPr wrap="square">
            <a:no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29224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0_Title Only">
    <p:spTree>
      <p:nvGrpSpPr>
        <p:cNvPr id="1" name=""/>
        <p:cNvGrpSpPr/>
        <p:nvPr/>
      </p:nvGrpSpPr>
      <p:grpSpPr>
        <a:xfrm>
          <a:off x="0" y="0"/>
          <a:ext cx="0" cy="0"/>
          <a:chOff x="0" y="0"/>
          <a:chExt cx="0" cy="0"/>
        </a:xfrm>
      </p:grpSpPr>
      <p:sp>
        <p:nvSpPr>
          <p:cNvPr id="19" name="Picture Placeholder 5"/>
          <p:cNvSpPr>
            <a:spLocks noGrp="1"/>
          </p:cNvSpPr>
          <p:nvPr>
            <p:ph type="pic" sz="quarter" idx="14"/>
          </p:nvPr>
        </p:nvSpPr>
        <p:spPr>
          <a:xfrm>
            <a:off x="0" y="0"/>
            <a:ext cx="12192000" cy="6108700"/>
          </a:xfrm>
        </p:spPr>
        <p:txBody>
          <a:bodyPr>
            <a:normAutofit/>
          </a:bodyPr>
          <a:lstStyle>
            <a:lvl1pPr marL="0" indent="0">
              <a:buNone/>
              <a:defRPr sz="2000">
                <a:solidFill>
                  <a:schemeClr val="bg1">
                    <a:lumMod val="65000"/>
                  </a:schemeClr>
                </a:solidFill>
              </a:defRPr>
            </a:lvl1pPr>
          </a:lstStyle>
          <a:p>
            <a:endParaRPr lang="en-US"/>
          </a:p>
        </p:txBody>
      </p:sp>
      <p:sp>
        <p:nvSpPr>
          <p:cNvPr id="20" name="Picture Placeholder 5"/>
          <p:cNvSpPr>
            <a:spLocks noGrp="1"/>
          </p:cNvSpPr>
          <p:nvPr>
            <p:ph type="pic" sz="quarter" idx="15"/>
          </p:nvPr>
        </p:nvSpPr>
        <p:spPr>
          <a:xfrm>
            <a:off x="2814210" y="749300"/>
            <a:ext cx="2389507" cy="5073124"/>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55006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9_Title Only">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5983160" y="1830580"/>
            <a:ext cx="4608975" cy="3601337"/>
          </a:xfrm>
          <a:custGeom>
            <a:avLst/>
            <a:gdLst>
              <a:gd name="connsiteX0" fmla="*/ 4378555 w 4608975"/>
              <a:gd name="connsiteY0" fmla="*/ 0 h 3601337"/>
              <a:gd name="connsiteX1" fmla="*/ 4608975 w 4608975"/>
              <a:gd name="connsiteY1" fmla="*/ 3295159 h 3601337"/>
              <a:gd name="connsiteX2" fmla="*/ 230420 w 4608975"/>
              <a:gd name="connsiteY2" fmla="*/ 3601337 h 3601337"/>
              <a:gd name="connsiteX3" fmla="*/ 0 w 4608975"/>
              <a:gd name="connsiteY3" fmla="*/ 306179 h 3601337"/>
            </a:gdLst>
            <a:ahLst/>
            <a:cxnLst>
              <a:cxn ang="0">
                <a:pos x="connsiteX0" y="connsiteY0"/>
              </a:cxn>
              <a:cxn ang="0">
                <a:pos x="connsiteX1" y="connsiteY1"/>
              </a:cxn>
              <a:cxn ang="0">
                <a:pos x="connsiteX2" y="connsiteY2"/>
              </a:cxn>
              <a:cxn ang="0">
                <a:pos x="connsiteX3" y="connsiteY3"/>
              </a:cxn>
            </a:cxnLst>
            <a:rect l="l" t="t" r="r" b="b"/>
            <a:pathLst>
              <a:path w="4608975" h="3601337">
                <a:moveTo>
                  <a:pt x="4378555" y="0"/>
                </a:moveTo>
                <a:lnTo>
                  <a:pt x="4608975" y="3295159"/>
                </a:lnTo>
                <a:lnTo>
                  <a:pt x="230420" y="3601337"/>
                </a:lnTo>
                <a:lnTo>
                  <a:pt x="0" y="306179"/>
                </a:lnTo>
                <a:close/>
              </a:path>
            </a:pathLst>
          </a:custGeom>
        </p:spPr>
        <p:txBody>
          <a:bodyPr wrap="square">
            <a:no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63854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7_Title Only">
    <p:spTree>
      <p:nvGrpSpPr>
        <p:cNvPr id="1" name=""/>
        <p:cNvGrpSpPr/>
        <p:nvPr/>
      </p:nvGrpSpPr>
      <p:grpSpPr>
        <a:xfrm>
          <a:off x="0" y="0"/>
          <a:ext cx="0" cy="0"/>
          <a:chOff x="0" y="0"/>
          <a:chExt cx="0" cy="0"/>
        </a:xfrm>
      </p:grpSpPr>
      <p:pic>
        <p:nvPicPr>
          <p:cNvPr id="11" name="Picture Placeholder 3"/>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9000"/>
                    </a14:imgEffect>
                  </a14:imgLayer>
                </a14:imgProps>
              </a:ext>
              <a:ext uri="{28A0092B-C50C-407E-A947-70E740481C1C}">
                <a14:useLocalDpi xmlns:a14="http://schemas.microsoft.com/office/drawing/2010/main" val="0"/>
              </a:ext>
            </a:extLst>
          </a:blip>
          <a:srcRect t="9714" b="9714"/>
          <a:stretch>
            <a:fillRect/>
          </a:stretch>
        </p:blipFill>
        <p:spPr>
          <a:xfrm>
            <a:off x="0" y="4756426"/>
            <a:ext cx="12192000" cy="2101574"/>
          </a:xfrm>
          <a:prstGeom prst="rect">
            <a:avLst/>
          </a:prstGeom>
          <a:solidFill>
            <a:schemeClr val="tx1">
              <a:lumMod val="75000"/>
              <a:lumOff val="25000"/>
            </a:schemeClr>
          </a:solidFill>
        </p:spPr>
      </p:pic>
      <p:sp>
        <p:nvSpPr>
          <p:cNvPr id="20" name="Picture Placeholder 5"/>
          <p:cNvSpPr>
            <a:spLocks noGrp="1"/>
          </p:cNvSpPr>
          <p:nvPr>
            <p:ph type="pic" sz="quarter" idx="14"/>
          </p:nvPr>
        </p:nvSpPr>
        <p:spPr>
          <a:xfrm>
            <a:off x="4266151" y="2048604"/>
            <a:ext cx="3705667" cy="2083311"/>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97353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1609447"/>
            <a:ext cx="4064000" cy="4521201"/>
          </a:xfrm>
        </p:spPr>
        <p:txBody>
          <a:bodyPr>
            <a:normAutofit/>
          </a:bodyPr>
          <a:lstStyle>
            <a:lvl1pPr marL="0" indent="0">
              <a:buNone/>
              <a:defRPr sz="2000">
                <a:solidFill>
                  <a:schemeClr val="bg1">
                    <a:lumMod val="65000"/>
                  </a:schemeClr>
                </a:solidFill>
              </a:defRPr>
            </a:lvl1pPr>
          </a:lstStyle>
          <a:p>
            <a:endParaRPr lang="en-US"/>
          </a:p>
        </p:txBody>
      </p:sp>
      <p:sp>
        <p:nvSpPr>
          <p:cNvPr id="20" name="Picture Placeholder 5"/>
          <p:cNvSpPr>
            <a:spLocks noGrp="1"/>
          </p:cNvSpPr>
          <p:nvPr>
            <p:ph type="pic" sz="quarter" idx="14"/>
          </p:nvPr>
        </p:nvSpPr>
        <p:spPr>
          <a:xfrm>
            <a:off x="4064000" y="1609447"/>
            <a:ext cx="4064000" cy="4521201"/>
          </a:xfrm>
        </p:spPr>
        <p:txBody>
          <a:bodyPr>
            <a:normAutofit/>
          </a:bodyPr>
          <a:lstStyle>
            <a:lvl1pPr marL="0" indent="0">
              <a:buNone/>
              <a:defRPr sz="2000">
                <a:solidFill>
                  <a:schemeClr val="bg1">
                    <a:lumMod val="65000"/>
                  </a:schemeClr>
                </a:solidFill>
              </a:defRPr>
            </a:lvl1pPr>
          </a:lstStyle>
          <a:p>
            <a:endParaRPr lang="en-US"/>
          </a:p>
        </p:txBody>
      </p:sp>
      <p:sp>
        <p:nvSpPr>
          <p:cNvPr id="22" name="Picture Placeholder 5"/>
          <p:cNvSpPr>
            <a:spLocks noGrp="1"/>
          </p:cNvSpPr>
          <p:nvPr>
            <p:ph type="pic" sz="quarter" idx="15"/>
          </p:nvPr>
        </p:nvSpPr>
        <p:spPr>
          <a:xfrm>
            <a:off x="8128000" y="1609447"/>
            <a:ext cx="4064000" cy="4521201"/>
          </a:xfrm>
        </p:spPr>
        <p:txBody>
          <a:bodyPr>
            <a:normAutofit/>
          </a:bodyPr>
          <a:lstStyle>
            <a:lvl1pPr marL="0" indent="0">
              <a:buNone/>
              <a:defRPr sz="2000">
                <a:solidFill>
                  <a:schemeClr val="bg1">
                    <a:lumMod val="65000"/>
                  </a:schemeClr>
                </a:solidFill>
              </a:defRPr>
            </a:lvl1p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22768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12" name="Content Placeholder 2"/>
          <p:cNvSpPr>
            <a:spLocks noGrp="1"/>
          </p:cNvSpPr>
          <p:nvPr>
            <p:ph idx="1"/>
          </p:nvPr>
        </p:nvSpPr>
        <p:spPr>
          <a:xfrm>
            <a:off x="442193" y="1829450"/>
            <a:ext cx="11307616" cy="4006965"/>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Slide Number Placeholder 4"/>
          <p:cNvSpPr>
            <a:spLocks noGrp="1"/>
          </p:cNvSpPr>
          <p:nvPr>
            <p:ph type="sldNum" sz="quarter" idx="12"/>
          </p:nvPr>
        </p:nvSpPr>
        <p:spPr>
          <a:xfrm>
            <a:off x="10623592" y="6427003"/>
            <a:ext cx="429579" cy="140772"/>
          </a:xfrm>
        </p:spPr>
        <p:txBody>
          <a:bodyPr/>
          <a:lstStyle>
            <a:lvl1pPr algn="ctr">
              <a:defRPr/>
            </a:lvl1pPr>
          </a:lstStyle>
          <a:p>
            <a:fld id="{75F62417-4A12-46BB-B530-A96D3E44AFD3}" type="slidenum">
              <a:rPr lang="en-US" smtClean="0"/>
              <a:pPr/>
              <a:t>‹#›</a:t>
            </a:fld>
            <a:endParaRPr lang="en-US"/>
          </a:p>
        </p:txBody>
      </p:sp>
      <p:sp>
        <p:nvSpPr>
          <p:cNvPr id="13" name="Rectangle 12"/>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grpSp>
        <p:nvGrpSpPr>
          <p:cNvPr id="17" name="Group 16"/>
          <p:cNvGrpSpPr/>
          <p:nvPr userDrawn="1"/>
        </p:nvGrpSpPr>
        <p:grpSpPr>
          <a:xfrm flipH="1">
            <a:off x="5497462" y="-141204"/>
            <a:ext cx="1197076" cy="506329"/>
            <a:chOff x="-110315" y="-141204"/>
            <a:chExt cx="1656388" cy="700605"/>
          </a:xfrm>
        </p:grpSpPr>
        <p:sp>
          <p:nvSpPr>
            <p:cNvPr id="18" name="Freeform 17"/>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698357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4033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8_Title Only">
    <p:spTree>
      <p:nvGrpSpPr>
        <p:cNvPr id="1" name=""/>
        <p:cNvGrpSpPr/>
        <p:nvPr/>
      </p:nvGrpSpPr>
      <p:grpSpPr>
        <a:xfrm>
          <a:off x="0" y="0"/>
          <a:ext cx="0" cy="0"/>
          <a:chOff x="0" y="0"/>
          <a:chExt cx="0" cy="0"/>
        </a:xfrm>
      </p:grpSpPr>
      <p:sp>
        <p:nvSpPr>
          <p:cNvPr id="7" name="Picture Placeholder 6"/>
          <p:cNvSpPr>
            <a:spLocks noGrp="1"/>
          </p:cNvSpPr>
          <p:nvPr>
            <p:ph type="pic" sz="quarter" idx="23"/>
          </p:nvPr>
        </p:nvSpPr>
        <p:spPr>
          <a:xfrm>
            <a:off x="0" y="2268665"/>
            <a:ext cx="12192000" cy="3816047"/>
          </a:xfrm>
          <a:custGeom>
            <a:avLst/>
            <a:gdLst>
              <a:gd name="connsiteX0" fmla="*/ 12192000 w 12192000"/>
              <a:gd name="connsiteY0" fmla="*/ 0 h 3816047"/>
              <a:gd name="connsiteX1" fmla="*/ 12192000 w 12192000"/>
              <a:gd name="connsiteY1" fmla="*/ 3816047 h 3816047"/>
              <a:gd name="connsiteX2" fmla="*/ 0 w 12192000"/>
              <a:gd name="connsiteY2" fmla="*/ 3816047 h 3816047"/>
              <a:gd name="connsiteX3" fmla="*/ 0 w 12192000"/>
              <a:gd name="connsiteY3" fmla="*/ 1904351 h 3816047"/>
              <a:gd name="connsiteX4" fmla="*/ 1569155 w 12192000"/>
              <a:gd name="connsiteY4" fmla="*/ 1192948 h 3816047"/>
              <a:gd name="connsiteX5" fmla="*/ 3646311 w 12192000"/>
              <a:gd name="connsiteY5" fmla="*/ 1196751 h 3816047"/>
              <a:gd name="connsiteX6" fmla="*/ 5926667 w 12192000"/>
              <a:gd name="connsiteY6" fmla="*/ 654222 h 3816047"/>
              <a:gd name="connsiteX7" fmla="*/ 8229600 w 12192000"/>
              <a:gd name="connsiteY7" fmla="*/ 948396 h 3816047"/>
              <a:gd name="connsiteX8" fmla="*/ 10103556 w 12192000"/>
              <a:gd name="connsiteY8" fmla="*/ 732501 h 381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816047">
                <a:moveTo>
                  <a:pt x="12192000" y="0"/>
                </a:moveTo>
                <a:lnTo>
                  <a:pt x="12192000" y="3816047"/>
                </a:lnTo>
                <a:lnTo>
                  <a:pt x="0" y="3816047"/>
                </a:lnTo>
                <a:lnTo>
                  <a:pt x="0" y="1904351"/>
                </a:lnTo>
                <a:lnTo>
                  <a:pt x="1569155" y="1192948"/>
                </a:lnTo>
                <a:lnTo>
                  <a:pt x="3646311" y="1196751"/>
                </a:lnTo>
                <a:lnTo>
                  <a:pt x="5926667" y="654222"/>
                </a:lnTo>
                <a:lnTo>
                  <a:pt x="8229600" y="948396"/>
                </a:lnTo>
                <a:lnTo>
                  <a:pt x="10103556" y="732501"/>
                </a:lnTo>
                <a:close/>
              </a:path>
            </a:pathLst>
          </a:custGeom>
        </p:spPr>
        <p:txBody>
          <a:bodyPr wrap="square">
            <a:no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021822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5_Blank">
    <p:spTree>
      <p:nvGrpSpPr>
        <p:cNvPr id="1" name=""/>
        <p:cNvGrpSpPr/>
        <p:nvPr/>
      </p:nvGrpSpPr>
      <p:grpSpPr>
        <a:xfrm>
          <a:off x="0" y="0"/>
          <a:ext cx="0" cy="0"/>
          <a:chOff x="0" y="0"/>
          <a:chExt cx="0" cy="0"/>
        </a:xfrm>
      </p:grpSpPr>
      <p:sp>
        <p:nvSpPr>
          <p:cNvPr id="3" name="Rectangle 2"/>
          <p:cNvSpPr/>
          <p:nvPr userDrawn="1"/>
        </p:nvSpPr>
        <p:spPr>
          <a:xfrm>
            <a:off x="0" y="4381502"/>
            <a:ext cx="12192000" cy="24764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554182" y="904202"/>
            <a:ext cx="11083636" cy="50495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5"/>
          <p:cNvSpPr>
            <a:spLocks noGrp="1"/>
          </p:cNvSpPr>
          <p:nvPr>
            <p:ph type="pic" sz="quarter" idx="13"/>
          </p:nvPr>
        </p:nvSpPr>
        <p:spPr>
          <a:xfrm>
            <a:off x="554181" y="904202"/>
            <a:ext cx="5604673" cy="5049597"/>
          </a:xfrm>
        </p:spPr>
        <p:txBody>
          <a:bodyPr>
            <a:normAutofit/>
          </a:bodyPr>
          <a:lstStyle>
            <a:lvl1pPr marL="0" indent="0">
              <a:buNone/>
              <a:defRPr sz="2000">
                <a:solidFill>
                  <a:schemeClr val="bg1">
                    <a:lumMod val="65000"/>
                  </a:schemeClr>
                </a:solidFill>
              </a:defRPr>
            </a:lvl1pPr>
          </a:lstStyle>
          <a:p>
            <a:endParaRPr lang="en-US"/>
          </a:p>
        </p:txBody>
      </p:sp>
      <p:sp>
        <p:nvSpPr>
          <p:cNvPr id="9" name="Picture Placeholder 5"/>
          <p:cNvSpPr>
            <a:spLocks noGrp="1"/>
          </p:cNvSpPr>
          <p:nvPr>
            <p:ph type="pic" sz="quarter" idx="14"/>
          </p:nvPr>
        </p:nvSpPr>
        <p:spPr>
          <a:xfrm>
            <a:off x="6158855" y="2483757"/>
            <a:ext cx="5478964" cy="1707243"/>
          </a:xfrm>
        </p:spPr>
        <p:txBody>
          <a:bodyPr>
            <a:normAutofit/>
          </a:bodyPr>
          <a:lstStyle>
            <a:lvl1pPr marL="0" indent="0">
              <a:buNone/>
              <a:defRPr sz="2000">
                <a:solidFill>
                  <a:schemeClr val="bg1">
                    <a:lumMod val="65000"/>
                  </a:schemeClr>
                </a:solidFill>
              </a:defRPr>
            </a:lvl1pPr>
          </a:lstStyle>
          <a:p>
            <a:endParaRPr lang="en-US"/>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004403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
        <p:nvSpPr>
          <p:cNvPr id="5" name="Picture Placeholder 5"/>
          <p:cNvSpPr>
            <a:spLocks noGrp="1"/>
          </p:cNvSpPr>
          <p:nvPr>
            <p:ph type="pic" sz="quarter" idx="13"/>
          </p:nvPr>
        </p:nvSpPr>
        <p:spPr>
          <a:xfrm>
            <a:off x="1" y="0"/>
            <a:ext cx="12192000" cy="5181600"/>
          </a:xfrm>
        </p:spPr>
        <p:txBody>
          <a:bodyPr>
            <a:normAutofit/>
          </a:bodyPr>
          <a:lstStyle>
            <a:lvl1pPr marL="0" indent="0">
              <a:buNone/>
              <a:defRPr sz="2000">
                <a:solidFill>
                  <a:schemeClr val="bg1">
                    <a:lumMod val="65000"/>
                  </a:schemeClr>
                </a:solidFill>
              </a:defRPr>
            </a:lvl1pPr>
          </a:lstStyle>
          <a:p>
            <a:endParaRPr lang="en-US"/>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639590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5" name="Picture Placeholder 5"/>
          <p:cNvSpPr>
            <a:spLocks noGrp="1"/>
          </p:cNvSpPr>
          <p:nvPr>
            <p:ph type="pic" sz="quarter" idx="13"/>
          </p:nvPr>
        </p:nvSpPr>
        <p:spPr>
          <a:xfrm>
            <a:off x="8209821" y="0"/>
            <a:ext cx="3982179" cy="6858000"/>
          </a:xfrm>
        </p:spPr>
        <p:txBody>
          <a:bodyPr>
            <a:normAutofit/>
          </a:bodyPr>
          <a:lstStyle>
            <a:lvl1pPr marL="0" indent="0">
              <a:buNone/>
              <a:defRPr sz="2000">
                <a:solidFill>
                  <a:schemeClr val="bg1">
                    <a:lumMod val="65000"/>
                  </a:schemeClr>
                </a:solidFill>
              </a:defRPr>
            </a:lvl1pPr>
          </a:lstStyle>
          <a:p>
            <a:endParaRPr lang="en-US"/>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836233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
        <p:nvSpPr>
          <p:cNvPr id="5" name="Picture Placeholder 5"/>
          <p:cNvSpPr>
            <a:spLocks noGrp="1"/>
          </p:cNvSpPr>
          <p:nvPr>
            <p:ph type="pic" sz="quarter" idx="13"/>
          </p:nvPr>
        </p:nvSpPr>
        <p:spPr>
          <a:xfrm>
            <a:off x="244474" y="311645"/>
            <a:ext cx="11703049" cy="6234711"/>
          </a:xfrm>
        </p:spPr>
        <p:txBody>
          <a:bodyPr>
            <a:normAutofit/>
          </a:bodyPr>
          <a:lstStyle>
            <a:lvl1pPr marL="0" indent="0">
              <a:buNone/>
              <a:defRPr sz="2000">
                <a:solidFill>
                  <a:schemeClr val="bg1">
                    <a:lumMod val="65000"/>
                  </a:schemeClr>
                </a:solidFill>
              </a:defRPr>
            </a:lvl1pPr>
          </a:lstStyle>
          <a:p>
            <a:endParaRPr lang="en-US"/>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3954904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5" name="Picture Placeholder 5"/>
          <p:cNvSpPr>
            <a:spLocks noGrp="1"/>
          </p:cNvSpPr>
          <p:nvPr>
            <p:ph type="pic" sz="quarter" idx="14"/>
          </p:nvPr>
        </p:nvSpPr>
        <p:spPr>
          <a:xfrm>
            <a:off x="4011789" y="0"/>
            <a:ext cx="8180211" cy="6858000"/>
          </a:xfrm>
        </p:spPr>
        <p:txBody>
          <a:bodyPr>
            <a:normAutofit/>
          </a:bodyPr>
          <a:lstStyle>
            <a:lvl1pPr marL="0" indent="0">
              <a:buNone/>
              <a:defRPr sz="2000">
                <a:solidFill>
                  <a:schemeClr val="bg1">
                    <a:lumMod val="65000"/>
                  </a:schemeClr>
                </a:solidFill>
              </a:defRPr>
            </a:lvl1pPr>
          </a:lstStyle>
          <a:p>
            <a:endParaRPr lang="en-US"/>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884778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8" name="Content Placeholder 2"/>
          <p:cNvSpPr>
            <a:spLocks noGrp="1"/>
          </p:cNvSpPr>
          <p:nvPr>
            <p:ph idx="1"/>
          </p:nvPr>
        </p:nvSpPr>
        <p:spPr>
          <a:xfrm>
            <a:off x="5613401" y="0"/>
            <a:ext cx="6578598"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grpSp>
        <p:nvGrpSpPr>
          <p:cNvPr id="5" name="Group 4"/>
          <p:cNvGrpSpPr/>
          <p:nvPr userDrawn="1"/>
        </p:nvGrpSpPr>
        <p:grpSpPr>
          <a:xfrm rot="17100000">
            <a:off x="-16747" y="-1879921"/>
            <a:ext cx="2982489" cy="3308000"/>
            <a:chOff x="5572978" y="-198137"/>
            <a:chExt cx="1060705" cy="1797350"/>
          </a:xfrm>
        </p:grpSpPr>
        <p:sp>
          <p:nvSpPr>
            <p:cNvPr id="6" name="Isosceles Triangle 5"/>
            <p:cNvSpPr/>
            <p:nvPr/>
          </p:nvSpPr>
          <p:spPr>
            <a:xfrm rot="753665" flipV="1">
              <a:off x="5572979" y="-79160"/>
              <a:ext cx="1060704" cy="1678373"/>
            </a:xfrm>
            <a:prstGeom prst="triangle">
              <a:avLst/>
            </a:prstGeom>
            <a:solidFill>
              <a:schemeClr val="accent3">
                <a:alpha val="52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9800000" flipH="1" flipV="1">
              <a:off x="5572978" y="-198137"/>
              <a:ext cx="1060704" cy="1678373"/>
            </a:xfrm>
            <a:prstGeom prst="triangle">
              <a:avLst/>
            </a:pr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026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2578100" y="0"/>
            <a:ext cx="9613899"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13164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1407886"/>
            <a:ext cx="12191999" cy="5450114"/>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2126642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2355924" y="0"/>
            <a:ext cx="9836075"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4176610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3" name="Rectangle 2"/>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292942" y="-372064"/>
            <a:ext cx="4141042" cy="1751543"/>
            <a:chOff x="-110315" y="-141204"/>
            <a:chExt cx="1656388" cy="700605"/>
          </a:xfrm>
        </p:grpSpPr>
        <p:sp>
          <p:nvSpPr>
            <p:cNvPr id="6" name="Freeform 5"/>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1">
                <a:lumMod val="50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lumMod val="75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4" name="Straight Connector 13"/>
          <p:cNvCxnSpPr/>
          <p:nvPr userDrawn="1"/>
        </p:nvCxnSpPr>
        <p:spPr>
          <a:xfrm>
            <a:off x="0" y="4267200"/>
            <a:ext cx="6654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userDrawn="1">
            <p:ph type="ctrTitle" hasCustomPrompt="1"/>
          </p:nvPr>
        </p:nvSpPr>
        <p:spPr>
          <a:xfrm>
            <a:off x="1524000" y="1797779"/>
            <a:ext cx="5130800" cy="2387600"/>
          </a:xfrm>
        </p:spPr>
        <p:txBody>
          <a:bodyPr vert="horz" wrap="square" lIns="91416" tIns="45708" rIns="91416" bIns="45708" rtlCol="0" anchor="ctr">
            <a:noAutofit/>
          </a:bodyPr>
          <a:lstStyle>
            <a:lvl1pPr>
              <a:defRPr lang="en-US" sz="7200" kern="1200" spc="-300">
                <a:solidFill>
                  <a:schemeClr val="bg1"/>
                </a:solidFill>
                <a:ea typeface="Roboto" panose="02000000000000000000" pitchFamily="2" charset="0"/>
              </a:defRPr>
            </a:lvl1pPr>
          </a:lstStyle>
          <a:p>
            <a:pPr marL="0" lvl="0"/>
            <a:r>
              <a:rPr lang="en-US" dirty="0"/>
              <a:t>CLICK TO EDIT</a:t>
            </a:r>
          </a:p>
        </p:txBody>
      </p:sp>
    </p:spTree>
    <p:extLst>
      <p:ext uri="{BB962C8B-B14F-4D97-AF65-F5344CB8AC3E}">
        <p14:creationId xmlns:p14="http://schemas.microsoft.com/office/powerpoint/2010/main" val="67685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5_Title Only">
    <p:spTree>
      <p:nvGrpSpPr>
        <p:cNvPr id="1" name=""/>
        <p:cNvGrpSpPr/>
        <p:nvPr/>
      </p:nvGrpSpPr>
      <p:grpSpPr>
        <a:xfrm>
          <a:off x="0" y="0"/>
          <a:ext cx="0" cy="0"/>
          <a:chOff x="0" y="0"/>
          <a:chExt cx="0" cy="0"/>
        </a:xfrm>
      </p:grpSpPr>
      <p:sp>
        <p:nvSpPr>
          <p:cNvPr id="6" name="Picture Placeholder 5"/>
          <p:cNvSpPr>
            <a:spLocks noGrp="1"/>
          </p:cNvSpPr>
          <p:nvPr>
            <p:ph type="pic" sz="quarter" idx="23"/>
          </p:nvPr>
        </p:nvSpPr>
        <p:spPr>
          <a:xfrm>
            <a:off x="904902" y="1936998"/>
            <a:ext cx="10979607" cy="2565926"/>
          </a:xfrm>
        </p:spPr>
        <p:txBody>
          <a:bodyPr>
            <a:normAutofit/>
          </a:bodyPr>
          <a:lstStyle>
            <a:lvl1pPr marL="0" indent="0">
              <a:buNone/>
              <a:defRPr sz="2000">
                <a:solidFill>
                  <a:schemeClr val="bg1">
                    <a:lumMod val="65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95151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3" name="Rectangle 2"/>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flipV="1">
            <a:off x="-762640" y="3114720"/>
            <a:ext cx="11131907" cy="4708479"/>
            <a:chOff x="-110315" y="-141204"/>
            <a:chExt cx="1656388" cy="700605"/>
          </a:xfrm>
        </p:grpSpPr>
        <p:sp>
          <p:nvSpPr>
            <p:cNvPr id="10" name="Freeform 9"/>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1">
                <a:lumMod val="50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lumMod val="75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itle 1"/>
          <p:cNvSpPr>
            <a:spLocks noGrp="1"/>
          </p:cNvSpPr>
          <p:nvPr userDrawn="1">
            <p:ph type="ctrTitle" hasCustomPrompt="1"/>
          </p:nvPr>
        </p:nvSpPr>
        <p:spPr>
          <a:xfrm>
            <a:off x="1524000" y="1797779"/>
            <a:ext cx="5130800" cy="2387600"/>
          </a:xfrm>
        </p:spPr>
        <p:txBody>
          <a:bodyPr vert="horz" wrap="square" lIns="91416" tIns="45708" rIns="91416" bIns="45708" rtlCol="0" anchor="ctr">
            <a:noAutofit/>
          </a:bodyPr>
          <a:lstStyle>
            <a:lvl1pPr>
              <a:defRPr lang="en-US" sz="7200" kern="1200" spc="-300">
                <a:solidFill>
                  <a:schemeClr val="bg1"/>
                </a:solidFill>
                <a:ea typeface="Roboto" panose="02000000000000000000" pitchFamily="2" charset="0"/>
              </a:defRPr>
            </a:lvl1pPr>
          </a:lstStyle>
          <a:p>
            <a:pPr marL="0" lvl="0"/>
            <a:r>
              <a:rPr lang="en-US" dirty="0"/>
              <a:t>CLICK TO EDIT</a:t>
            </a:r>
          </a:p>
        </p:txBody>
      </p:sp>
    </p:spTree>
    <p:extLst>
      <p:ext uri="{BB962C8B-B14F-4D97-AF65-F5344CB8AC3E}">
        <p14:creationId xmlns:p14="http://schemas.microsoft.com/office/powerpoint/2010/main" val="17495786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0"/>
            <a:ext cx="12192000"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
        <p:nvSpPr>
          <p:cNvPr id="5" name="Freeform 4"/>
          <p:cNvSpPr/>
          <p:nvPr userDrawn="1"/>
        </p:nvSpPr>
        <p:spPr>
          <a:xfrm flipH="1">
            <a:off x="-1"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p:cNvGrpSpPr/>
          <p:nvPr userDrawn="1"/>
        </p:nvGrpSpPr>
        <p:grpSpPr>
          <a:xfrm flipV="1">
            <a:off x="-590035" y="3937472"/>
            <a:ext cx="8655637" cy="3661088"/>
            <a:chOff x="-110315" y="-141204"/>
            <a:chExt cx="1656388" cy="700605"/>
          </a:xfrm>
        </p:grpSpPr>
        <p:sp>
          <p:nvSpPr>
            <p:cNvPr id="7" name="Freeform 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1">
                <a:lumMod val="50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lumMod val="75000"/>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71701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9_Blank">
    <p:spTree>
      <p:nvGrpSpPr>
        <p:cNvPr id="1" name=""/>
        <p:cNvGrpSpPr/>
        <p:nvPr/>
      </p:nvGrpSpPr>
      <p:grpSpPr>
        <a:xfrm>
          <a:off x="0" y="0"/>
          <a:ext cx="0" cy="0"/>
          <a:chOff x="0" y="0"/>
          <a:chExt cx="0" cy="0"/>
        </a:xfrm>
      </p:grpSpPr>
      <p:sp>
        <p:nvSpPr>
          <p:cNvPr id="9" name="Content Placeholder 2"/>
          <p:cNvSpPr>
            <a:spLocks noGrp="1"/>
          </p:cNvSpPr>
          <p:nvPr>
            <p:ph idx="1"/>
          </p:nvPr>
        </p:nvSpPr>
        <p:spPr>
          <a:xfrm>
            <a:off x="0" y="0"/>
            <a:ext cx="12192000"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2548292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7_Blank">
    <p:spTree>
      <p:nvGrpSpPr>
        <p:cNvPr id="1" name=""/>
        <p:cNvGrpSpPr/>
        <p:nvPr/>
      </p:nvGrpSpPr>
      <p:grpSpPr>
        <a:xfrm>
          <a:off x="0" y="0"/>
          <a:ext cx="0" cy="0"/>
          <a:chOff x="0" y="0"/>
          <a:chExt cx="0" cy="0"/>
        </a:xfrm>
      </p:grpSpPr>
      <p:sp>
        <p:nvSpPr>
          <p:cNvPr id="6" name="Content Placeholder 2"/>
          <p:cNvSpPr>
            <a:spLocks noGrp="1"/>
          </p:cNvSpPr>
          <p:nvPr>
            <p:ph idx="13"/>
          </p:nvPr>
        </p:nvSpPr>
        <p:spPr>
          <a:xfrm>
            <a:off x="6235513" y="3620606"/>
            <a:ext cx="4940487" cy="1524422"/>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
          </p:nvPr>
        </p:nvSpPr>
        <p:spPr>
          <a:xfrm>
            <a:off x="0" y="0"/>
            <a:ext cx="12192000" cy="6858000"/>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lvl1pPr algn="ctr">
              <a:defRPr/>
            </a:lvl1pPr>
          </a:lstStyle>
          <a:p>
            <a:fld id="{75F62417-4A12-46BB-B530-A96D3E44AFD3}" type="slidenum">
              <a:rPr lang="en-US" smtClean="0"/>
              <a:pPr/>
              <a:t>‹#›</a:t>
            </a:fld>
            <a:endParaRPr lang="en-US"/>
          </a:p>
        </p:txBody>
      </p:sp>
    </p:spTree>
    <p:extLst>
      <p:ext uri="{BB962C8B-B14F-4D97-AF65-F5344CB8AC3E}">
        <p14:creationId xmlns:p14="http://schemas.microsoft.com/office/powerpoint/2010/main" val="114797966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image" Target="../media/image1.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wrap="square" anchor="ctr">
            <a:noAutofit/>
          </a:bodyPr>
          <a:lstStyle/>
          <a:p>
            <a:pPr marL="0" lvl="0" fontAlgn="base">
              <a:spcAft>
                <a:spcPct val="0"/>
              </a:spcAft>
            </a:pPr>
            <a:r>
              <a:rPr lang="en-US" dirty="0"/>
              <a:t>Click to edit Master title style</a:t>
            </a:r>
          </a:p>
        </p:txBody>
      </p:sp>
      <p:sp>
        <p:nvSpPr>
          <p:cNvPr id="14" name="Rectangle 10"/>
          <p:cNvSpPr>
            <a:spLocks noChangeArrowheads="1"/>
          </p:cNvSpPr>
          <p:nvPr userDrawn="1"/>
        </p:nvSpPr>
        <p:spPr bwMode="auto">
          <a:xfrm>
            <a:off x="8773112" y="6430516"/>
            <a:ext cx="1820233" cy="142945"/>
          </a:xfrm>
          <a:prstGeom prst="rect">
            <a:avLst/>
          </a:prstGeom>
          <a:noFill/>
          <a:ln>
            <a:noFill/>
          </a:ln>
        </p:spPr>
        <p:txBody>
          <a:bodyPr wrap="square" anchor="ctr">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defRPr/>
            </a:pPr>
            <a:r>
              <a:rPr lang="en-US" sz="1000" dirty="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rPr>
              <a:t>www.yourcompanylogo.com</a:t>
            </a:r>
          </a:p>
        </p:txBody>
      </p:sp>
      <p:cxnSp>
        <p:nvCxnSpPr>
          <p:cNvPr id="15" name="Straight Connector 14"/>
          <p:cNvCxnSpPr/>
          <p:nvPr userDrawn="1"/>
        </p:nvCxnSpPr>
        <p:spPr>
          <a:xfrm>
            <a:off x="10608468" y="6427003"/>
            <a:ext cx="0" cy="1690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rotWithShape="1">
          <a:blip r:embed="rId95" cstate="print">
            <a:extLst>
              <a:ext uri="{28A0092B-C50C-407E-A947-70E740481C1C}">
                <a14:useLocalDpi xmlns:a14="http://schemas.microsoft.com/office/drawing/2010/main" val="0"/>
              </a:ext>
            </a:extLst>
          </a:blip>
          <a:srcRect l="9576" t="11182" r="6300" b="25241"/>
          <a:stretch/>
        </p:blipFill>
        <p:spPr>
          <a:xfrm>
            <a:off x="10998994" y="6165056"/>
            <a:ext cx="966787" cy="228600"/>
          </a:xfrm>
          <a:prstGeom prst="rect">
            <a:avLst/>
          </a:prstGeom>
        </p:spPr>
      </p:pic>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4"/>
          </p:nvPr>
        </p:nvSpPr>
        <p:spPr>
          <a:xfrm>
            <a:off x="10588943" y="6440085"/>
            <a:ext cx="429579" cy="140772"/>
          </a:xfrm>
          <a:prstGeom prst="rect">
            <a:avLst/>
          </a:prstGeom>
          <a:noFill/>
          <a:ln>
            <a:noFill/>
          </a:ln>
        </p:spPr>
        <p:txBody>
          <a:bodyPr wrap="square" anchor="ctr">
            <a:noAutofit/>
          </a:bodyPr>
          <a:lstStyle>
            <a:lvl1pPr>
              <a:defRPr lang="en-US" sz="1000" smtClean="0">
                <a:solidFill>
                  <a:schemeClr val="tx1">
                    <a:lumMod val="85000"/>
                    <a:lumOff val="15000"/>
                  </a:schemeClr>
                </a:solidFill>
                <a:latin typeface="Calibri Light" panose="020F0302020204030204" pitchFamily="34" charset="0"/>
                <a:ea typeface="Roboto" panose="02000000000000000000" pitchFamily="2" charset="0"/>
                <a:cs typeface="Roboto" panose="02000000000000000000" pitchFamily="2" charset="0"/>
              </a:defRPr>
            </a:lvl1pPr>
          </a:lstStyle>
          <a:p>
            <a:pPr algn="ctr"/>
            <a:fld id="{75F62417-4A12-46BB-B530-A96D3E44AFD3}" type="slidenum">
              <a:rPr lang="en-US" smtClean="0"/>
              <a:pPr algn="ctr"/>
              <a:t>‹#›</a:t>
            </a:fld>
            <a:endParaRPr lang="en-US" dirty="0"/>
          </a:p>
        </p:txBody>
      </p:sp>
      <p:sp>
        <p:nvSpPr>
          <p:cNvPr id="8" name="Rectangle 7"/>
          <p:cNvSpPr/>
          <p:nvPr userDrawn="1"/>
        </p:nvSpPr>
        <p:spPr>
          <a:xfrm>
            <a:off x="11018886" y="6430516"/>
            <a:ext cx="946673" cy="159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userDrawn="1"/>
        </p:nvGrpSpPr>
        <p:grpSpPr>
          <a:xfrm>
            <a:off x="-110315" y="-141204"/>
            <a:ext cx="1197076" cy="506329"/>
            <a:chOff x="-110315" y="-141204"/>
            <a:chExt cx="1656388" cy="700605"/>
          </a:xfrm>
        </p:grpSpPr>
        <p:sp>
          <p:nvSpPr>
            <p:cNvPr id="27" name="Freeform 2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chemeClr val="accent1">
                <a:alpha val="64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33956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8" r:id="rId3"/>
    <p:sldLayoutId id="2147483705" r:id="rId4"/>
    <p:sldLayoutId id="2147483651" r:id="rId5"/>
    <p:sldLayoutId id="2147483652" r:id="rId6"/>
    <p:sldLayoutId id="2147483654" r:id="rId7"/>
    <p:sldLayoutId id="2147483742" r:id="rId8"/>
    <p:sldLayoutId id="2147483736" r:id="rId9"/>
    <p:sldLayoutId id="2147483735" r:id="rId10"/>
    <p:sldLayoutId id="2147483733" r:id="rId11"/>
    <p:sldLayoutId id="2147483731" r:id="rId12"/>
    <p:sldLayoutId id="2147483729" r:id="rId13"/>
    <p:sldLayoutId id="2147483727" r:id="rId14"/>
    <p:sldLayoutId id="2147483726" r:id="rId15"/>
    <p:sldLayoutId id="2147483723" r:id="rId16"/>
    <p:sldLayoutId id="2147483722" r:id="rId17"/>
    <p:sldLayoutId id="2147483719" r:id="rId18"/>
    <p:sldLayoutId id="2147483717" r:id="rId19"/>
    <p:sldLayoutId id="2147483716" r:id="rId20"/>
    <p:sldLayoutId id="2147483715" r:id="rId21"/>
    <p:sldLayoutId id="2147483714" r:id="rId22"/>
    <p:sldLayoutId id="214748371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5" r:id="rId31"/>
    <p:sldLayoutId id="2147483694" r:id="rId32"/>
    <p:sldLayoutId id="2147483693" r:id="rId33"/>
    <p:sldLayoutId id="2147483692" r:id="rId34"/>
    <p:sldLayoutId id="2147483690" r:id="rId35"/>
    <p:sldLayoutId id="2147483687" r:id="rId36"/>
    <p:sldLayoutId id="2147483686" r:id="rId37"/>
    <p:sldLayoutId id="2147483740" r:id="rId38"/>
    <p:sldLayoutId id="2147483685" r:id="rId39"/>
    <p:sldLayoutId id="2147483684" r:id="rId40"/>
    <p:sldLayoutId id="2147483683" r:id="rId41"/>
    <p:sldLayoutId id="2147483681" r:id="rId42"/>
    <p:sldLayoutId id="2147483680" r:id="rId43"/>
    <p:sldLayoutId id="2147483679" r:id="rId44"/>
    <p:sldLayoutId id="2147483678" r:id="rId45"/>
    <p:sldLayoutId id="2147483677" r:id="rId46"/>
    <p:sldLayoutId id="2147483739" r:id="rId47"/>
    <p:sldLayoutId id="2147483676" r:id="rId48"/>
    <p:sldLayoutId id="2147483675" r:id="rId49"/>
    <p:sldLayoutId id="2147483674" r:id="rId50"/>
    <p:sldLayoutId id="2147483667" r:id="rId51"/>
    <p:sldLayoutId id="2147483655" r:id="rId52"/>
    <p:sldLayoutId id="2147483660" r:id="rId53"/>
    <p:sldLayoutId id="2147483738" r:id="rId54"/>
    <p:sldLayoutId id="2147483659" r:id="rId55"/>
    <p:sldLayoutId id="2147483732" r:id="rId56"/>
    <p:sldLayoutId id="2147483718" r:id="rId57"/>
    <p:sldLayoutId id="2147483706" r:id="rId58"/>
    <p:sldLayoutId id="2147483703" r:id="rId59"/>
    <p:sldLayoutId id="2147483689" r:id="rId60"/>
    <p:sldLayoutId id="2147483673" r:id="rId61"/>
    <p:sldLayoutId id="2147483672" r:id="rId62"/>
    <p:sldLayoutId id="2147483663" r:id="rId63"/>
    <p:sldLayoutId id="2147483657" r:id="rId64"/>
    <p:sldLayoutId id="2147483721" r:id="rId65"/>
    <p:sldLayoutId id="2147483658" r:id="rId66"/>
    <p:sldLayoutId id="2147483730" r:id="rId67"/>
    <p:sldLayoutId id="2147483728" r:id="rId68"/>
    <p:sldLayoutId id="2147483725" r:id="rId69"/>
    <p:sldLayoutId id="2147483724" r:id="rId70"/>
    <p:sldLayoutId id="2147483712" r:id="rId71"/>
    <p:sldLayoutId id="2147483711" r:id="rId72"/>
    <p:sldLayoutId id="2147483710" r:id="rId73"/>
    <p:sldLayoutId id="2147483709" r:id="rId74"/>
    <p:sldLayoutId id="2147483707" r:id="rId75"/>
    <p:sldLayoutId id="2147483704" r:id="rId76"/>
    <p:sldLayoutId id="2147483671" r:id="rId77"/>
    <p:sldLayoutId id="2147483668" r:id="rId78"/>
    <p:sldLayoutId id="2147483656" r:id="rId79"/>
    <p:sldLayoutId id="2147483737" r:id="rId80"/>
    <p:sldLayoutId id="2147483734" r:id="rId81"/>
    <p:sldLayoutId id="2147483720" r:id="rId82"/>
    <p:sldLayoutId id="2147483691" r:id="rId83"/>
    <p:sldLayoutId id="2147483682" r:id="rId84"/>
    <p:sldLayoutId id="2147483669" r:id="rId85"/>
    <p:sldLayoutId id="2147483666" r:id="rId86"/>
    <p:sldLayoutId id="2147483665" r:id="rId87"/>
    <p:sldLayoutId id="2147483664" r:id="rId88"/>
    <p:sldLayoutId id="2147483662" r:id="rId89"/>
    <p:sldLayoutId id="2147483688" r:id="rId90"/>
    <p:sldLayoutId id="2147483661" r:id="rId91"/>
    <p:sldLayoutId id="2147483670" r:id="rId92"/>
    <p:sldLayoutId id="2147483741" r:id="rId93"/>
  </p:sldLayoutIdLst>
  <p:hf hdr="0" ftr="0" dt="0"/>
  <p:txStyles>
    <p:titleStyle>
      <a:lvl1pPr algn="l" defTabSz="914400" rtl="0" eaLnBrk="1" latinLnBrk="0" hangingPunct="1">
        <a:lnSpc>
          <a:spcPct val="90000"/>
        </a:lnSpc>
        <a:spcBef>
          <a:spcPct val="0"/>
        </a:spcBef>
        <a:buNone/>
        <a:defRPr lang="en-US" sz="3600" b="1" kern="0" spc="-150" dirty="0">
          <a:solidFill>
            <a:schemeClr val="tx1">
              <a:lumMod val="75000"/>
              <a:lumOff val="25000"/>
            </a:schemeClr>
          </a:solidFill>
          <a:latin typeface="Lato" panose="020F0502020204030203" pitchFamily="34" charset="0"/>
          <a:ea typeface="Open Sans" panose="020B0606030504020204"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8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3.xml"/><Relationship Id="rId5" Type="http://schemas.openxmlformats.org/officeDocument/2006/relationships/image" Target="../media/image1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8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8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a:cxnSpLocks/>
          </p:cNvCxnSpPr>
          <p:nvPr/>
        </p:nvCxnSpPr>
        <p:spPr>
          <a:xfrm>
            <a:off x="0" y="4267200"/>
            <a:ext cx="88424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D319E290-29D7-A843-AF99-E41F3A5C2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53" y="5966162"/>
            <a:ext cx="2373549" cy="586902"/>
          </a:xfrm>
          <a:prstGeom prst="rect">
            <a:avLst/>
          </a:prstGeom>
        </p:spPr>
      </p:pic>
      <p:sp>
        <p:nvSpPr>
          <p:cNvPr id="9" name="CaixaDeTexto 8">
            <a:extLst>
              <a:ext uri="{FF2B5EF4-FFF2-40B4-BE49-F238E27FC236}">
                <a16:creationId xmlns:a16="http://schemas.microsoft.com/office/drawing/2014/main" id="{84B64710-6D9C-4343-A066-92E04B3CD83B}"/>
              </a:ext>
            </a:extLst>
          </p:cNvPr>
          <p:cNvSpPr txBox="1"/>
          <p:nvPr/>
        </p:nvSpPr>
        <p:spPr>
          <a:xfrm>
            <a:off x="651753" y="929948"/>
            <a:ext cx="5924145" cy="3139321"/>
          </a:xfrm>
          <a:prstGeom prst="rect">
            <a:avLst/>
          </a:prstGeom>
          <a:noFill/>
        </p:spPr>
        <p:txBody>
          <a:bodyPr wrap="square" rtlCol="0">
            <a:spAutoFit/>
          </a:bodyPr>
          <a:lstStyle/>
          <a:p>
            <a:r>
              <a:rPr lang="en-US" sz="6000" b="1" dirty="0">
                <a:solidFill>
                  <a:schemeClr val="bg1"/>
                </a:solidFill>
              </a:rPr>
              <a:t>How to Increase Giving in the Local Church?</a:t>
            </a:r>
          </a:p>
          <a:p>
            <a:endParaRPr lang="pt-BR" b="1" dirty="0">
              <a:solidFill>
                <a:schemeClr val="bg1"/>
              </a:solidFill>
            </a:endParaRPr>
          </a:p>
        </p:txBody>
      </p:sp>
      <p:pic>
        <p:nvPicPr>
          <p:cNvPr id="11" name="Imagem 3">
            <a:extLst>
              <a:ext uri="{FF2B5EF4-FFF2-40B4-BE49-F238E27FC236}">
                <a16:creationId xmlns:a16="http://schemas.microsoft.com/office/drawing/2014/main" id="{F5852466-AAA5-2147-850D-5BC9FEE68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920" y="1359260"/>
            <a:ext cx="3908725" cy="9684304"/>
          </a:xfrm>
          <a:prstGeom prst="rect">
            <a:avLst/>
          </a:prstGeom>
        </p:spPr>
      </p:pic>
      <p:sp>
        <p:nvSpPr>
          <p:cNvPr id="2" name="TextBox 1">
            <a:extLst>
              <a:ext uri="{FF2B5EF4-FFF2-40B4-BE49-F238E27FC236}">
                <a16:creationId xmlns:a16="http://schemas.microsoft.com/office/drawing/2014/main" id="{4DEAF39C-4FEF-ED4D-B635-A9952647E0E0}"/>
              </a:ext>
            </a:extLst>
          </p:cNvPr>
          <p:cNvSpPr txBox="1"/>
          <p:nvPr/>
        </p:nvSpPr>
        <p:spPr>
          <a:xfrm>
            <a:off x="651753" y="4793516"/>
            <a:ext cx="4156363" cy="646331"/>
          </a:xfrm>
          <a:prstGeom prst="rect">
            <a:avLst/>
          </a:prstGeom>
          <a:noFill/>
        </p:spPr>
        <p:txBody>
          <a:bodyPr wrap="square" rtlCol="0">
            <a:spAutoFit/>
          </a:bodyPr>
          <a:lstStyle/>
          <a:p>
            <a:r>
              <a:rPr lang="en-US" dirty="0">
                <a:solidFill>
                  <a:schemeClr val="bg1"/>
                </a:solidFill>
              </a:rPr>
              <a:t>Marcos </a:t>
            </a:r>
            <a:r>
              <a:rPr lang="en-US" dirty="0" err="1">
                <a:solidFill>
                  <a:schemeClr val="bg1"/>
                </a:solidFill>
              </a:rPr>
              <a:t>Faiock</a:t>
            </a:r>
            <a:r>
              <a:rPr lang="en-US" dirty="0">
                <a:solidFill>
                  <a:schemeClr val="bg1"/>
                </a:solidFill>
              </a:rPr>
              <a:t> Bomfim</a:t>
            </a:r>
          </a:p>
          <a:p>
            <a:r>
              <a:rPr lang="en-US" dirty="0">
                <a:solidFill>
                  <a:schemeClr val="bg1"/>
                </a:solidFill>
              </a:rPr>
              <a:t>GC Stewardship Ministries</a:t>
            </a:r>
          </a:p>
        </p:txBody>
      </p:sp>
    </p:spTree>
    <p:extLst>
      <p:ext uri="{BB962C8B-B14F-4D97-AF65-F5344CB8AC3E}">
        <p14:creationId xmlns:p14="http://schemas.microsoft.com/office/powerpoint/2010/main" val="823269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0.02477 L -2.5E-6 -0.1213 " pathEditMode="relative" rAng="0" ptsTypes="AA">
                                      <p:cBhvr>
                                        <p:cTn id="6" dur="2000" fill="hold"/>
                                        <p:tgtEl>
                                          <p:spTgt spid="11"/>
                                        </p:tgtEl>
                                        <p:attrNameLst>
                                          <p:attrName>ppt_x</p:attrName>
                                          <p:attrName>ppt_y</p:attrName>
                                        </p:attrNameLst>
                                      </p:cBhvr>
                                      <p:rCtr x="0"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29178A33-0B34-5443-A8F5-6C5723459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857" y="0"/>
            <a:ext cx="10322143" cy="6875906"/>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857573"/>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3006875"/>
            <a:ext cx="3871467" cy="2585323"/>
          </a:xfrm>
          <a:prstGeom prst="rect">
            <a:avLst/>
          </a:prstGeom>
        </p:spPr>
        <p:txBody>
          <a:bodyPr wrap="square">
            <a:spAutoFit/>
          </a:bodyPr>
          <a:lstStyle/>
          <a:p>
            <a:pPr lvl="0"/>
            <a:r>
              <a:rPr lang="en-US" dirty="0">
                <a:solidFill>
                  <a:schemeClr val="bg1"/>
                </a:solidFill>
              </a:rPr>
              <a:t>4. Strong focus on </a:t>
            </a:r>
            <a:r>
              <a:rPr lang="en-US" b="1" dirty="0">
                <a:solidFill>
                  <a:srgbClr val="92D050"/>
                </a:solidFill>
              </a:rPr>
              <a:t>“Promise” </a:t>
            </a:r>
            <a:br>
              <a:rPr lang="en-US" b="1" dirty="0">
                <a:solidFill>
                  <a:srgbClr val="92D050"/>
                </a:solidFill>
              </a:rPr>
            </a:br>
            <a:r>
              <a:rPr lang="en-US" dirty="0">
                <a:solidFill>
                  <a:schemeClr val="bg1"/>
                </a:solidFill>
              </a:rPr>
              <a:t>(Deut. 16:17; 1 Cor. 16:2)</a:t>
            </a:r>
          </a:p>
          <a:p>
            <a:pPr lvl="0"/>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There  must be</a:t>
            </a:r>
            <a:r>
              <a:rPr lang="en-US" b="1" dirty="0">
                <a:solidFill>
                  <a:srgbClr val="92D050"/>
                </a:solidFill>
              </a:rPr>
              <a:t> a promise, a proposal (“purpose”):</a:t>
            </a:r>
            <a:r>
              <a:rPr lang="en-US" dirty="0">
                <a:solidFill>
                  <a:schemeClr val="bg1"/>
                </a:solidFill>
              </a:rPr>
              <a:t> giving by principle, not compulsion, appeals, etc. (2 Cor. 9:7)</a:t>
            </a:r>
            <a:endParaRPr lang="pt-BR" dirty="0">
              <a:solidFill>
                <a:schemeClr val="bg1"/>
              </a:solidFill>
            </a:endParaRPr>
          </a:p>
          <a:p>
            <a:pPr marL="285750" lvl="0" indent="-285750">
              <a:buFont typeface="Arial" panose="020B0604020202020204" pitchFamily="34" charset="0"/>
              <a:buChar char="•"/>
            </a:pPr>
            <a:r>
              <a:rPr lang="en-US" dirty="0">
                <a:solidFill>
                  <a:schemeClr val="bg1"/>
                </a:solidFill>
              </a:rPr>
              <a:t>Starting with church’s officials</a:t>
            </a:r>
            <a:endParaRPr lang="pt-BR" dirty="0">
              <a:solidFill>
                <a:schemeClr val="bg1"/>
              </a:solidFill>
            </a:endParaRP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3628525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a:extLst>
              <a:ext uri="{FF2B5EF4-FFF2-40B4-BE49-F238E27FC236}">
                <a16:creationId xmlns:a16="http://schemas.microsoft.com/office/drawing/2014/main" id="{3CF4DC57-1E77-104B-A03C-7D2BD77A76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625"/>
          <a:stretch/>
        </p:blipFill>
        <p:spPr>
          <a:xfrm>
            <a:off x="0" y="-1"/>
            <a:ext cx="12192000" cy="6858001"/>
          </a:xfrm>
          <a:solidFill>
            <a:schemeClr val="bg1">
              <a:lumMod val="85000"/>
            </a:schemeClr>
          </a:solidFill>
        </p:spPr>
      </p:pic>
      <p:sp>
        <p:nvSpPr>
          <p:cNvPr id="12" name="Freeform 11"/>
          <p:cNvSpPr/>
          <p:nvPr/>
        </p:nvSpPr>
        <p:spPr>
          <a:xfrm flipH="1">
            <a:off x="10515600" y="1913860"/>
            <a:ext cx="1504802" cy="122812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p:cNvSpPr/>
          <p:nvPr/>
        </p:nvSpPr>
        <p:spPr>
          <a:xfrm flipH="1" flipV="1">
            <a:off x="6900530" y="1913860"/>
            <a:ext cx="4383944" cy="494414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p:cNvSpPr txBox="1">
            <a:spLocks/>
          </p:cNvSpPr>
          <p:nvPr/>
        </p:nvSpPr>
        <p:spPr>
          <a:xfrm>
            <a:off x="7206547" y="2131163"/>
            <a:ext cx="3772286" cy="1398845"/>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000" b="1" spc="-151" dirty="0">
                <a:solidFill>
                  <a:schemeClr val="bg1"/>
                </a:solidFill>
                <a:latin typeface="Lato" panose="020F0502020204030203" pitchFamily="34" charset="0"/>
                <a:ea typeface="Open Sans" panose="020B0606030504020204" pitchFamily="34" charset="0"/>
                <a:cs typeface="Lato" panose="020F0502020204030203" pitchFamily="34" charset="0"/>
              </a:rPr>
              <a:t>Tithes &amp; Offerings: </a:t>
            </a:r>
            <a:r>
              <a:rPr lang="en-US" sz="4000" spc="-151" dirty="0">
                <a:solidFill>
                  <a:schemeClr val="bg1"/>
                </a:solidFill>
                <a:latin typeface="Lato" panose="020F0502020204030203" pitchFamily="34" charset="0"/>
                <a:ea typeface="Open Sans" panose="020B0606030504020204" pitchFamily="34" charset="0"/>
                <a:cs typeface="Lato" panose="020F0502020204030203" pitchFamily="34" charset="0"/>
              </a:rPr>
              <a:t>Same System</a:t>
            </a:r>
          </a:p>
        </p:txBody>
      </p:sp>
      <p:sp>
        <p:nvSpPr>
          <p:cNvPr id="13" name="Rectangle 12"/>
          <p:cNvSpPr/>
          <p:nvPr/>
        </p:nvSpPr>
        <p:spPr>
          <a:xfrm>
            <a:off x="7270947" y="3747311"/>
            <a:ext cx="2755555" cy="2308324"/>
          </a:xfrm>
          <a:prstGeom prst="rect">
            <a:avLst/>
          </a:prstGeom>
        </p:spPr>
        <p:txBody>
          <a:bodyPr wrap="square">
            <a:spAutoFit/>
          </a:bodyPr>
          <a:lstStyle/>
          <a:p>
            <a:r>
              <a:rPr lang="en-US" dirty="0">
                <a:solidFill>
                  <a:schemeClr val="bg1"/>
                </a:solidFill>
              </a:rPr>
              <a:t>“In the </a:t>
            </a:r>
            <a:r>
              <a:rPr lang="en-US" b="1" dirty="0">
                <a:solidFill>
                  <a:srgbClr val="92D050"/>
                </a:solidFill>
              </a:rPr>
              <a:t>Bible system </a:t>
            </a:r>
            <a:r>
              <a:rPr lang="en-US" dirty="0">
                <a:solidFill>
                  <a:schemeClr val="bg1"/>
                </a:solidFill>
              </a:rPr>
              <a:t>of </a:t>
            </a:r>
            <a:r>
              <a:rPr lang="en-US" b="1" dirty="0">
                <a:solidFill>
                  <a:srgbClr val="FFC000"/>
                </a:solidFill>
              </a:rPr>
              <a:t>tithes</a:t>
            </a:r>
            <a:r>
              <a:rPr lang="en-US" dirty="0">
                <a:solidFill>
                  <a:schemeClr val="bg1"/>
                </a:solidFill>
              </a:rPr>
              <a:t> and </a:t>
            </a:r>
            <a:r>
              <a:rPr lang="en-US" b="1" dirty="0">
                <a:solidFill>
                  <a:srgbClr val="FFC000"/>
                </a:solidFill>
              </a:rPr>
              <a:t>offerings</a:t>
            </a:r>
            <a:r>
              <a:rPr lang="en-US" dirty="0">
                <a:solidFill>
                  <a:schemeClr val="bg1"/>
                </a:solidFill>
              </a:rPr>
              <a:t> </a:t>
            </a:r>
            <a:r>
              <a:rPr lang="en-US" b="1" dirty="0">
                <a:solidFill>
                  <a:schemeClr val="bg1"/>
                </a:solidFill>
              </a:rPr>
              <a:t>[Promise] </a:t>
            </a:r>
            <a:r>
              <a:rPr lang="en-US" dirty="0">
                <a:solidFill>
                  <a:schemeClr val="bg1"/>
                </a:solidFill>
              </a:rPr>
              <a:t>the amounts paid by different persons will of course vary greatly,</a:t>
            </a:r>
          </a:p>
          <a:p>
            <a:r>
              <a:rPr lang="en-US" dirty="0">
                <a:solidFill>
                  <a:schemeClr val="bg1"/>
                </a:solidFill>
              </a:rPr>
              <a:t>since </a:t>
            </a:r>
            <a:r>
              <a:rPr lang="en-US" b="1" dirty="0">
                <a:solidFill>
                  <a:schemeClr val="bg1"/>
                </a:solidFill>
              </a:rPr>
              <a:t>they are </a:t>
            </a:r>
            <a:r>
              <a:rPr lang="en-US" b="1" dirty="0">
                <a:solidFill>
                  <a:srgbClr val="92D050"/>
                </a:solidFill>
              </a:rPr>
              <a:t>proportioned to the income</a:t>
            </a:r>
            <a:r>
              <a:rPr lang="en-US" b="1" dirty="0">
                <a:solidFill>
                  <a:schemeClr val="bg1"/>
                </a:solidFill>
              </a:rPr>
              <a:t>...</a:t>
            </a:r>
            <a:r>
              <a:rPr lang="en-US" dirty="0">
                <a:solidFill>
                  <a:schemeClr val="bg1"/>
                </a:solidFill>
              </a:rPr>
              <a:t>.” CS, 73.</a:t>
            </a:r>
            <a:endParaRPr lang="pt-BR" dirty="0">
              <a:solidFill>
                <a:schemeClr val="bg1"/>
              </a:solidFill>
            </a:endParaRPr>
          </a:p>
        </p:txBody>
      </p:sp>
      <p:pic>
        <p:nvPicPr>
          <p:cNvPr id="17" name="Imagem 16">
            <a:extLst>
              <a:ext uri="{FF2B5EF4-FFF2-40B4-BE49-F238E27FC236}">
                <a16:creationId xmlns:a16="http://schemas.microsoft.com/office/drawing/2014/main" id="{A80100A2-75D3-7E4F-9F12-ABA7F0434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81" y="6117698"/>
            <a:ext cx="1760707" cy="435366"/>
          </a:xfrm>
          <a:prstGeom prst="rect">
            <a:avLst/>
          </a:prstGeom>
        </p:spPr>
      </p:pic>
    </p:spTree>
    <p:extLst>
      <p:ext uri="{BB962C8B-B14F-4D97-AF65-F5344CB8AC3E}">
        <p14:creationId xmlns:p14="http://schemas.microsoft.com/office/powerpoint/2010/main" val="2814291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BA422F8E-0FB7-A845-AA3B-CCA62BB4C8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795" b="7795"/>
          <a:stretch/>
        </p:blipFill>
        <p:spPr>
          <a:xfrm>
            <a:off x="0" y="-1"/>
            <a:ext cx="12192000" cy="6858001"/>
          </a:xfrm>
        </p:spPr>
      </p:pic>
      <p:sp>
        <p:nvSpPr>
          <p:cNvPr id="12" name="Freeform 11"/>
          <p:cNvSpPr/>
          <p:nvPr/>
        </p:nvSpPr>
        <p:spPr>
          <a:xfrm flipH="1">
            <a:off x="10515600" y="1913860"/>
            <a:ext cx="1504802" cy="122812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p:cNvSpPr/>
          <p:nvPr/>
        </p:nvSpPr>
        <p:spPr>
          <a:xfrm flipH="1" flipV="1">
            <a:off x="6900530" y="1913860"/>
            <a:ext cx="4383944" cy="494414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p:cNvSpPr txBox="1">
            <a:spLocks/>
          </p:cNvSpPr>
          <p:nvPr/>
        </p:nvSpPr>
        <p:spPr>
          <a:xfrm>
            <a:off x="7206547" y="2131163"/>
            <a:ext cx="3772286" cy="1398845"/>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000" b="1" spc="-151" dirty="0">
                <a:solidFill>
                  <a:schemeClr val="bg1"/>
                </a:solidFill>
                <a:latin typeface="Lato" panose="020F0502020204030203" pitchFamily="34" charset="0"/>
                <a:ea typeface="Open Sans" panose="020B0606030504020204" pitchFamily="34" charset="0"/>
                <a:cs typeface="Lato" panose="020F0502020204030203" pitchFamily="34" charset="0"/>
              </a:rPr>
              <a:t>If all would follow God’s plan:</a:t>
            </a:r>
          </a:p>
        </p:txBody>
      </p:sp>
      <p:sp>
        <p:nvSpPr>
          <p:cNvPr id="13" name="Rectangle 12"/>
          <p:cNvSpPr/>
          <p:nvPr/>
        </p:nvSpPr>
        <p:spPr>
          <a:xfrm>
            <a:off x="7270947" y="3747311"/>
            <a:ext cx="2755555" cy="2585323"/>
          </a:xfrm>
          <a:prstGeom prst="rect">
            <a:avLst/>
          </a:prstGeom>
        </p:spPr>
        <p:txBody>
          <a:bodyPr wrap="square">
            <a:spAutoFit/>
          </a:bodyPr>
          <a:lstStyle/>
          <a:p>
            <a:r>
              <a:rPr lang="en-US" dirty="0">
                <a:solidFill>
                  <a:schemeClr val="bg1"/>
                </a:solidFill>
              </a:rPr>
              <a:t>“…there would be meat in the house of the Lord. The cause of benevolence would no longer be dependent on the </a:t>
            </a:r>
          </a:p>
          <a:p>
            <a:r>
              <a:rPr lang="en-US" b="1" dirty="0">
                <a:solidFill>
                  <a:srgbClr val="92D050"/>
                </a:solidFill>
              </a:rPr>
              <a:t>uncertain gifts of impulse</a:t>
            </a:r>
            <a:r>
              <a:rPr lang="en-US" dirty="0">
                <a:solidFill>
                  <a:schemeClr val="bg1"/>
                </a:solidFill>
              </a:rPr>
              <a:t>, </a:t>
            </a:r>
          </a:p>
          <a:p>
            <a:r>
              <a:rPr lang="en-US" dirty="0">
                <a:solidFill>
                  <a:schemeClr val="bg1"/>
                </a:solidFill>
              </a:rPr>
              <a:t>and vary according to the </a:t>
            </a:r>
            <a:r>
              <a:rPr lang="en-US" b="1" dirty="0">
                <a:solidFill>
                  <a:srgbClr val="92D050"/>
                </a:solidFill>
              </a:rPr>
              <a:t>changing feelings </a:t>
            </a:r>
            <a:r>
              <a:rPr lang="en-US" b="1" dirty="0">
                <a:solidFill>
                  <a:schemeClr val="bg1"/>
                </a:solidFill>
              </a:rPr>
              <a:t>of men</a:t>
            </a:r>
            <a:r>
              <a:rPr lang="en-US" dirty="0">
                <a:solidFill>
                  <a:schemeClr val="bg1"/>
                </a:solidFill>
              </a:rPr>
              <a:t>...” (CS 199, 200.)</a:t>
            </a:r>
          </a:p>
        </p:txBody>
      </p:sp>
      <p:pic>
        <p:nvPicPr>
          <p:cNvPr id="17" name="Imagem 16">
            <a:extLst>
              <a:ext uri="{FF2B5EF4-FFF2-40B4-BE49-F238E27FC236}">
                <a16:creationId xmlns:a16="http://schemas.microsoft.com/office/drawing/2014/main" id="{A80100A2-75D3-7E4F-9F12-ABA7F0434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81" y="6117698"/>
            <a:ext cx="1760707" cy="435366"/>
          </a:xfrm>
          <a:prstGeom prst="rect">
            <a:avLst/>
          </a:prstGeom>
        </p:spPr>
      </p:pic>
    </p:spTree>
    <p:extLst>
      <p:ext uri="{BB962C8B-B14F-4D97-AF65-F5344CB8AC3E}">
        <p14:creationId xmlns:p14="http://schemas.microsoft.com/office/powerpoint/2010/main" val="250928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D80D06E-65EF-044F-8E79-7D8EF23C0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642" y="0"/>
            <a:ext cx="10308431"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102199"/>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3093178"/>
            <a:ext cx="4061919" cy="3077766"/>
          </a:xfrm>
          <a:prstGeom prst="rect">
            <a:avLst/>
          </a:prstGeom>
        </p:spPr>
        <p:txBody>
          <a:bodyPr wrap="square">
            <a:spAutoFit/>
          </a:bodyPr>
          <a:lstStyle/>
          <a:p>
            <a:r>
              <a:rPr lang="en-US" dirty="0">
                <a:solidFill>
                  <a:schemeClr val="bg1"/>
                </a:solidFill>
              </a:rPr>
              <a:t>5. </a:t>
            </a:r>
            <a:r>
              <a:rPr lang="en-US" b="1" dirty="0">
                <a:solidFill>
                  <a:srgbClr val="92D050"/>
                </a:solidFill>
              </a:rPr>
              <a:t>Teaching the Storehouse Principle</a:t>
            </a:r>
            <a:r>
              <a:rPr lang="en-US" dirty="0">
                <a:solidFill>
                  <a:srgbClr val="92D050"/>
                </a:solidFill>
              </a:rPr>
              <a:t> </a:t>
            </a:r>
            <a:r>
              <a:rPr lang="en-US" sz="1400" dirty="0">
                <a:solidFill>
                  <a:schemeClr val="bg1"/>
                </a:solidFill>
              </a:rPr>
              <a:t>(Deut. 12; 2 Chron. 31; Neh. 10-13; Mal. 3:8-10)</a:t>
            </a:r>
            <a:endParaRPr lang="pt-BR" sz="1400" dirty="0">
              <a:solidFill>
                <a:schemeClr val="bg1"/>
              </a:solidFill>
            </a:endParaRPr>
          </a:p>
          <a:p>
            <a:pPr lvl="0"/>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Practically adapted in the NT (Acts 4:32-5:11)</a:t>
            </a:r>
          </a:p>
          <a:p>
            <a:pPr marL="285750" lvl="0" indent="-285750">
              <a:buFont typeface="Arial" panose="020B0604020202020204" pitchFamily="34" charset="0"/>
              <a:buChar char="•"/>
            </a:pPr>
            <a:r>
              <a:rPr lang="en-US" dirty="0">
                <a:solidFill>
                  <a:schemeClr val="bg1"/>
                </a:solidFill>
              </a:rPr>
              <a:t>Implicitly endorsed by the NT (1 Cor. 9:13)</a:t>
            </a:r>
          </a:p>
          <a:p>
            <a:pPr marL="285750" lvl="0" indent="-285750">
              <a:buFont typeface="Arial" panose="020B0604020202020204" pitchFamily="34" charset="0"/>
              <a:buChar char="•"/>
            </a:pPr>
            <a:r>
              <a:rPr lang="en-US" dirty="0">
                <a:solidFill>
                  <a:schemeClr val="bg1"/>
                </a:solidFill>
              </a:rPr>
              <a:t>Adapted by the SDA</a:t>
            </a:r>
          </a:p>
          <a:p>
            <a:pPr marL="285750" lvl="0" indent="-285750">
              <a:buFont typeface="Arial" panose="020B0604020202020204" pitchFamily="34" charset="0"/>
              <a:buChar char="•"/>
            </a:pPr>
            <a:r>
              <a:rPr lang="en-US" dirty="0">
                <a:solidFill>
                  <a:schemeClr val="bg1"/>
                </a:solidFill>
              </a:rPr>
              <a:t>The only way to fulfill the Commission of the 3 Angels’ Message</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3714603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579838E4-5B19-3343-9C7D-8F731C5125F8}"/>
              </a:ext>
            </a:extLst>
          </p:cNvPr>
          <p:cNvPicPr>
            <a:picLocks noChangeAspect="1"/>
          </p:cNvPicPr>
          <p:nvPr/>
        </p:nvPicPr>
        <p:blipFill rotWithShape="1">
          <a:blip r:embed="rId2">
            <a:extLst>
              <a:ext uri="{28A0092B-C50C-407E-A947-70E740481C1C}">
                <a14:useLocalDpi xmlns:a14="http://schemas.microsoft.com/office/drawing/2010/main" val="0"/>
              </a:ext>
            </a:extLst>
          </a:blip>
          <a:srcRect r="11761"/>
          <a:stretch/>
        </p:blipFill>
        <p:spPr>
          <a:xfrm>
            <a:off x="2791839" y="0"/>
            <a:ext cx="9400161"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473790"/>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85593" y="3477899"/>
            <a:ext cx="3871467" cy="2308324"/>
          </a:xfrm>
          <a:prstGeom prst="rect">
            <a:avLst/>
          </a:prstGeom>
        </p:spPr>
        <p:txBody>
          <a:bodyPr wrap="square">
            <a:spAutoFit/>
          </a:bodyPr>
          <a:lstStyle/>
          <a:p>
            <a:r>
              <a:rPr lang="en-US" dirty="0">
                <a:solidFill>
                  <a:schemeClr val="bg1"/>
                </a:solidFill>
              </a:rPr>
              <a:t>6. </a:t>
            </a:r>
            <a:r>
              <a:rPr lang="en-US" b="1" dirty="0">
                <a:solidFill>
                  <a:srgbClr val="92D050"/>
                </a:solidFill>
              </a:rPr>
              <a:t>Strong and spiritual moments of worship during collection </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Language of worship x fundraising</a:t>
            </a:r>
          </a:p>
          <a:p>
            <a:pPr marL="285750" lvl="0" indent="-285750">
              <a:buFont typeface="Arial" panose="020B0604020202020204" pitchFamily="34" charset="0"/>
              <a:buChar char="•"/>
            </a:pPr>
            <a:r>
              <a:rPr lang="en-US" dirty="0">
                <a:solidFill>
                  <a:schemeClr val="bg1"/>
                </a:solidFill>
              </a:rPr>
              <a:t>Prayer and appropriated music</a:t>
            </a:r>
          </a:p>
          <a:p>
            <a:pPr marL="285750" lvl="0" indent="-285750">
              <a:buFont typeface="Arial" panose="020B0604020202020204" pitchFamily="34" charset="0"/>
              <a:buChar char="•"/>
            </a:pPr>
            <a:r>
              <a:rPr lang="en-US" dirty="0">
                <a:solidFill>
                  <a:schemeClr val="bg1"/>
                </a:solidFill>
              </a:rPr>
              <a:t>Testimonies</a:t>
            </a:r>
          </a:p>
          <a:p>
            <a:pPr marL="285750" lvl="0" indent="-285750">
              <a:buFont typeface="Arial" panose="020B0604020202020204" pitchFamily="34" charset="0"/>
              <a:buChar char="•"/>
            </a:pPr>
            <a:r>
              <a:rPr lang="en-US" dirty="0">
                <a:solidFill>
                  <a:schemeClr val="bg1"/>
                </a:solidFill>
              </a:rPr>
              <a:t>Developing gratitude</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74915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5D1EAA6-4B70-AC40-8B8E-96E2F8C2E26A}"/>
              </a:ext>
            </a:extLst>
          </p:cNvPr>
          <p:cNvPicPr>
            <a:picLocks noChangeAspect="1"/>
          </p:cNvPicPr>
          <p:nvPr/>
        </p:nvPicPr>
        <p:blipFill rotWithShape="1">
          <a:blip r:embed="rId2">
            <a:extLst>
              <a:ext uri="{28A0092B-C50C-407E-A947-70E740481C1C}">
                <a14:useLocalDpi xmlns:a14="http://schemas.microsoft.com/office/drawing/2010/main" val="0"/>
              </a:ext>
            </a:extLst>
          </a:blip>
          <a:srcRect r="11975"/>
          <a:stretch/>
        </p:blipFill>
        <p:spPr>
          <a:xfrm>
            <a:off x="3134229" y="0"/>
            <a:ext cx="9057771"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222319"/>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85593" y="3132484"/>
            <a:ext cx="3871467" cy="2585323"/>
          </a:xfrm>
          <a:prstGeom prst="rect">
            <a:avLst/>
          </a:prstGeom>
        </p:spPr>
        <p:txBody>
          <a:bodyPr wrap="square">
            <a:spAutoFit/>
          </a:bodyPr>
          <a:lstStyle/>
          <a:p>
            <a:r>
              <a:rPr lang="en-US" dirty="0">
                <a:solidFill>
                  <a:schemeClr val="bg1"/>
                </a:solidFill>
              </a:rPr>
              <a:t>7. </a:t>
            </a:r>
            <a:r>
              <a:rPr lang="en-US" b="1" dirty="0">
                <a:solidFill>
                  <a:srgbClr val="92D050"/>
                </a:solidFill>
              </a:rPr>
              <a:t>Promoting God’s Promises </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Is it true that God still blesses the giver?</a:t>
            </a:r>
          </a:p>
          <a:p>
            <a:pPr marL="285750" lvl="0" indent="-285750">
              <a:buFont typeface="Arial" panose="020B0604020202020204" pitchFamily="34" charset="0"/>
              <a:buChar char="•"/>
            </a:pPr>
            <a:r>
              <a:rPr lang="en-US" dirty="0">
                <a:solidFill>
                  <a:schemeClr val="bg1"/>
                </a:solidFill>
              </a:rPr>
              <a:t>Does He love the cheerful giver?</a:t>
            </a:r>
          </a:p>
          <a:p>
            <a:pPr marL="285750" lvl="0" indent="-285750">
              <a:buFont typeface="Arial" panose="020B0604020202020204" pitchFamily="34" charset="0"/>
              <a:buChar char="•"/>
            </a:pPr>
            <a:r>
              <a:rPr lang="en-US" dirty="0">
                <a:solidFill>
                  <a:schemeClr val="bg1"/>
                </a:solidFill>
              </a:rPr>
              <a:t>Is the Bible trustworthy?</a:t>
            </a:r>
          </a:p>
          <a:p>
            <a:pPr marL="285750" lvl="0" indent="-285750">
              <a:buFont typeface="Arial" panose="020B0604020202020204" pitchFamily="34" charset="0"/>
              <a:buChar char="•"/>
            </a:pPr>
            <a:r>
              <a:rPr lang="en-US" dirty="0">
                <a:solidFill>
                  <a:schemeClr val="bg1"/>
                </a:solidFill>
              </a:rPr>
              <a:t>Is it everything wrong with the Prosperity Theology?</a:t>
            </a:r>
          </a:p>
          <a:p>
            <a:pPr marL="285750" lvl="0" indent="-285750">
              <a:buFont typeface="Arial" panose="020B0604020202020204" pitchFamily="34" charset="0"/>
              <a:buChar char="•"/>
            </a:pPr>
            <a:r>
              <a:rPr lang="en-US" dirty="0">
                <a:solidFill>
                  <a:schemeClr val="bg1"/>
                </a:solidFill>
              </a:rPr>
              <a:t>What is wrong with it?</a:t>
            </a: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198636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920527" y="823160"/>
            <a:ext cx="4352898" cy="1688333"/>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3600" b="1" spc="-151" dirty="0">
                <a:solidFill>
                  <a:srgbClr val="92D050"/>
                </a:solidFill>
                <a:latin typeface="Lato" panose="020F0502020204030203" pitchFamily="34" charset="0"/>
                <a:ea typeface="Open Sans" panose="020B0606030504020204" pitchFamily="34" charset="0"/>
                <a:cs typeface="Lato" panose="020F0502020204030203" pitchFamily="34" charset="0"/>
              </a:rPr>
              <a:t>Let’s not throw away the baby with the water…</a:t>
            </a:r>
          </a:p>
        </p:txBody>
      </p:sp>
      <p:sp>
        <p:nvSpPr>
          <p:cNvPr id="31" name="Rectangle 30"/>
          <p:cNvSpPr/>
          <p:nvPr/>
        </p:nvSpPr>
        <p:spPr>
          <a:xfrm>
            <a:off x="6607518" y="928662"/>
            <a:ext cx="3833654" cy="1754326"/>
          </a:xfrm>
          <a:prstGeom prst="rect">
            <a:avLst/>
          </a:prstGeom>
        </p:spPr>
        <p:txBody>
          <a:bodyPr wrap="square">
            <a:spAutoFit/>
          </a:bodyPr>
          <a:lstStyle/>
          <a:p>
            <a:pPr>
              <a:buClr>
                <a:srgbClr val="E24848"/>
              </a:buClr>
            </a:pPr>
            <a:r>
              <a:rPr lang="en-US" noProof="1">
                <a:solidFill>
                  <a:schemeClr val="tx1">
                    <a:lumMod val="85000"/>
                    <a:lumOff val="15000"/>
                  </a:schemeClr>
                </a:solidFill>
                <a:latin typeface="+mj-lt"/>
                <a:ea typeface="Open Sans Light" panose="020B0306030504020204" pitchFamily="34" charset="0"/>
                <a:cs typeface="Open Sans Light" panose="020B0306030504020204" pitchFamily="34" charset="0"/>
              </a:rPr>
              <a:t>Don’t allow the fear of being labeled as Prosperity Theology promoter to prevent you from sharing God’s true and faithful promises found in the Bible, which are fulfilled after the act of giving.</a:t>
            </a:r>
          </a:p>
        </p:txBody>
      </p:sp>
      <p:grpSp>
        <p:nvGrpSpPr>
          <p:cNvPr id="32" name="Group 31"/>
          <p:cNvGrpSpPr/>
          <p:nvPr/>
        </p:nvGrpSpPr>
        <p:grpSpPr>
          <a:xfrm flipV="1">
            <a:off x="-762640" y="3114720"/>
            <a:ext cx="11131907" cy="4708479"/>
            <a:chOff x="-110315" y="-141204"/>
            <a:chExt cx="1656388" cy="700605"/>
          </a:xfrm>
        </p:grpSpPr>
        <p:sp>
          <p:nvSpPr>
            <p:cNvPr id="33" name="Freeform 32"/>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64000"/>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Imagem 10">
            <a:extLst>
              <a:ext uri="{FF2B5EF4-FFF2-40B4-BE49-F238E27FC236}">
                <a16:creationId xmlns:a16="http://schemas.microsoft.com/office/drawing/2014/main" id="{9827BE45-3C6F-E843-A287-C382F9E1C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58" y="6128330"/>
            <a:ext cx="1760707" cy="435366"/>
          </a:xfrm>
          <a:prstGeom prst="rect">
            <a:avLst/>
          </a:prstGeom>
        </p:spPr>
      </p:pic>
      <p:pic>
        <p:nvPicPr>
          <p:cNvPr id="12" name="Imagem 11">
            <a:extLst>
              <a:ext uri="{FF2B5EF4-FFF2-40B4-BE49-F238E27FC236}">
                <a16:creationId xmlns:a16="http://schemas.microsoft.com/office/drawing/2014/main" id="{E13A0D37-D124-204A-877C-F96DB18BD7D6}"/>
              </a:ext>
            </a:extLst>
          </p:cNvPr>
          <p:cNvPicPr>
            <a:picLocks noChangeAspect="1"/>
          </p:cNvPicPr>
          <p:nvPr/>
        </p:nvPicPr>
        <p:blipFill rotWithShape="1">
          <a:blip r:embed="rId3">
            <a:extLst>
              <a:ext uri="{28A0092B-C50C-407E-A947-70E740481C1C}">
                <a14:useLocalDpi xmlns:a14="http://schemas.microsoft.com/office/drawing/2010/main" val="0"/>
              </a:ext>
            </a:extLst>
          </a:blip>
          <a:srcRect b="47681"/>
          <a:stretch/>
        </p:blipFill>
        <p:spPr>
          <a:xfrm>
            <a:off x="4096976" y="2356762"/>
            <a:ext cx="3144358" cy="4575666"/>
          </a:xfrm>
          <a:prstGeom prst="rect">
            <a:avLst/>
          </a:prstGeom>
        </p:spPr>
      </p:pic>
    </p:spTree>
    <p:extLst>
      <p:ext uri="{BB962C8B-B14F-4D97-AF65-F5344CB8AC3E}">
        <p14:creationId xmlns:p14="http://schemas.microsoft.com/office/powerpoint/2010/main" val="2843039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1+#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Espaço Reservado para Conteúdo 7">
            <a:extLst>
              <a:ext uri="{FF2B5EF4-FFF2-40B4-BE49-F238E27FC236}">
                <a16:creationId xmlns:a16="http://schemas.microsoft.com/office/drawing/2014/main" id="{3713A987-D996-2C44-B0DB-C71030E500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81" b="6784"/>
          <a:stretch/>
        </p:blipFill>
        <p:spPr>
          <a:xfrm>
            <a:off x="2355850" y="0"/>
            <a:ext cx="9836150" cy="3757556"/>
          </a:xfrm>
          <a:solidFill>
            <a:schemeClr val="bg1">
              <a:lumMod val="85000"/>
            </a:schemeClr>
          </a:solidFill>
        </p:spPr>
      </p:pic>
      <p:cxnSp>
        <p:nvCxnSpPr>
          <p:cNvPr id="5" name="Straight Connector 4"/>
          <p:cNvCxnSpPr/>
          <p:nvPr/>
        </p:nvCxnSpPr>
        <p:spPr>
          <a:xfrm>
            <a:off x="2355925" y="3757556"/>
            <a:ext cx="0" cy="67773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62723" y="6580316"/>
            <a:ext cx="0" cy="2204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55924" y="3752474"/>
            <a:ext cx="9836076" cy="31055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8091" y="4983403"/>
            <a:ext cx="5280634" cy="1200329"/>
          </a:xfrm>
          <a:prstGeom prst="rect">
            <a:avLst/>
          </a:prstGeom>
        </p:spPr>
        <p:txBody>
          <a:bodyPr wrap="square">
            <a:spAutoFit/>
          </a:bodyPr>
          <a:lstStyle/>
          <a:p>
            <a:pPr>
              <a:buClr>
                <a:srgbClr val="E24848"/>
              </a:buClr>
              <a:defRPr/>
            </a:pPr>
            <a:r>
              <a:rPr lang="en-US" sz="2400" noProof="1">
                <a:solidFill>
                  <a:schemeClr val="bg1"/>
                </a:solidFill>
                <a:latin typeface="+mj-lt"/>
                <a:ea typeface="Open Sans Light" panose="020B0306030504020204" pitchFamily="34" charset="0"/>
                <a:cs typeface="Open Sans Light" panose="020B0306030504020204" pitchFamily="34" charset="0"/>
              </a:rPr>
              <a:t>“… His word is our assurance that He will so bless us that we shall have still larger tithes and offerings to bestow…” CS, 89.</a:t>
            </a:r>
          </a:p>
        </p:txBody>
      </p:sp>
      <p:sp>
        <p:nvSpPr>
          <p:cNvPr id="21" name="Freeform 20"/>
          <p:cNvSpPr/>
          <p:nvPr/>
        </p:nvSpPr>
        <p:spPr>
          <a:xfrm flipV="1">
            <a:off x="11268853" y="3751122"/>
            <a:ext cx="923147" cy="858077"/>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itle 1"/>
          <p:cNvSpPr txBox="1">
            <a:spLocks/>
          </p:cNvSpPr>
          <p:nvPr/>
        </p:nvSpPr>
        <p:spPr>
          <a:xfrm>
            <a:off x="4868091" y="4015550"/>
            <a:ext cx="6256020" cy="798186"/>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Raleway" panose="020B0503030101060003" pitchFamily="34" charset="0"/>
                <a:ea typeface="Open Sans" panose="020B0606030504020204" pitchFamily="34" charset="0"/>
                <a:cs typeface="Lato" panose="020F0502020204030203" pitchFamily="34" charset="0"/>
              </a:rPr>
              <a:t>The lesser light…</a:t>
            </a:r>
          </a:p>
        </p:txBody>
      </p:sp>
      <p:sp>
        <p:nvSpPr>
          <p:cNvPr id="12" name="Retângulo 11">
            <a:extLst>
              <a:ext uri="{FF2B5EF4-FFF2-40B4-BE49-F238E27FC236}">
                <a16:creationId xmlns:a16="http://schemas.microsoft.com/office/drawing/2014/main" id="{BDCA5F60-4F6E-4541-BD7A-B8337C9B08AD}"/>
              </a:ext>
            </a:extLst>
          </p:cNvPr>
          <p:cNvSpPr/>
          <p:nvPr/>
        </p:nvSpPr>
        <p:spPr>
          <a:xfrm>
            <a:off x="-13039" y="0"/>
            <a:ext cx="2447895"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DD408313-D14A-BD4B-878D-018C3C02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90" y="6204386"/>
            <a:ext cx="1410120" cy="348677"/>
          </a:xfrm>
          <a:prstGeom prst="rect">
            <a:avLst/>
          </a:prstGeom>
        </p:spPr>
      </p:pic>
      <p:pic>
        <p:nvPicPr>
          <p:cNvPr id="10" name="Imagem 9">
            <a:extLst>
              <a:ext uri="{FF2B5EF4-FFF2-40B4-BE49-F238E27FC236}">
                <a16:creationId xmlns:a16="http://schemas.microsoft.com/office/drawing/2014/main" id="{96434178-7264-CA48-AFA3-E5FD0327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50" y="0"/>
            <a:ext cx="4051883" cy="6858000"/>
          </a:xfrm>
          <a:prstGeom prst="rect">
            <a:avLst/>
          </a:prstGeom>
        </p:spPr>
      </p:pic>
    </p:spTree>
    <p:extLst>
      <p:ext uri="{BB962C8B-B14F-4D97-AF65-F5344CB8AC3E}">
        <p14:creationId xmlns:p14="http://schemas.microsoft.com/office/powerpoint/2010/main" val="3721557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E5F3022C-DDE3-CF4A-AFEC-3191E57AE447}"/>
              </a:ext>
            </a:extLst>
          </p:cNvPr>
          <p:cNvPicPr>
            <a:picLocks noChangeAspect="1"/>
          </p:cNvPicPr>
          <p:nvPr/>
        </p:nvPicPr>
        <p:blipFill rotWithShape="1">
          <a:blip r:embed="rId2">
            <a:extLst>
              <a:ext uri="{28A0092B-C50C-407E-A947-70E740481C1C}">
                <a14:useLocalDpi xmlns:a14="http://schemas.microsoft.com/office/drawing/2010/main" val="0"/>
              </a:ext>
            </a:extLst>
          </a:blip>
          <a:srcRect r="10912"/>
          <a:stretch/>
        </p:blipFill>
        <p:spPr>
          <a:xfrm>
            <a:off x="3023791" y="0"/>
            <a:ext cx="9168209"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728148"/>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3803991"/>
            <a:ext cx="3871467" cy="1754326"/>
          </a:xfrm>
          <a:prstGeom prst="rect">
            <a:avLst/>
          </a:prstGeom>
        </p:spPr>
        <p:txBody>
          <a:bodyPr wrap="square">
            <a:spAutoFit/>
          </a:bodyPr>
          <a:lstStyle/>
          <a:p>
            <a:r>
              <a:rPr lang="en-US" dirty="0">
                <a:solidFill>
                  <a:schemeClr val="bg1"/>
                </a:solidFill>
              </a:rPr>
              <a:t>8. </a:t>
            </a:r>
            <a:r>
              <a:rPr lang="en-US" b="1" dirty="0">
                <a:solidFill>
                  <a:srgbClr val="92D050"/>
                </a:solidFill>
              </a:rPr>
              <a:t>To facilitate the act of giving</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To train deacons and deaconesses</a:t>
            </a:r>
            <a:endParaRPr lang="pt-BR" dirty="0">
              <a:solidFill>
                <a:schemeClr val="bg1"/>
              </a:solidFill>
            </a:endParaRPr>
          </a:p>
          <a:p>
            <a:pPr marL="285750" lvl="0" indent="-285750">
              <a:buFont typeface="Arial" panose="020B0604020202020204" pitchFamily="34" charset="0"/>
              <a:buChar char="•"/>
            </a:pPr>
            <a:r>
              <a:rPr lang="en-US" dirty="0">
                <a:solidFill>
                  <a:schemeClr val="bg1"/>
                </a:solidFill>
              </a:rPr>
              <a:t>Plenty of Envelopes/pens available</a:t>
            </a:r>
            <a:endParaRPr lang="pt-BR" dirty="0">
              <a:solidFill>
                <a:schemeClr val="bg1"/>
              </a:solidFill>
            </a:endParaRPr>
          </a:p>
          <a:p>
            <a:pPr marL="285750" lvl="0" indent="-285750">
              <a:buFont typeface="Arial" panose="020B0604020202020204" pitchFamily="34" charset="0"/>
              <a:buChar char="•"/>
            </a:pPr>
            <a:r>
              <a:rPr lang="en-US" dirty="0">
                <a:solidFill>
                  <a:schemeClr val="bg1"/>
                </a:solidFill>
              </a:rPr>
              <a:t>E-Giving: information and practice</a:t>
            </a:r>
            <a:endParaRPr lang="pt-BR" dirty="0">
              <a:solidFill>
                <a:schemeClr val="bg1"/>
              </a:solidFill>
            </a:endParaRP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95114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40E41B1F-C906-6B43-ACA1-E6DBD77282DB}"/>
              </a:ext>
            </a:extLst>
          </p:cNvPr>
          <p:cNvPicPr>
            <a:picLocks noChangeAspect="1"/>
          </p:cNvPicPr>
          <p:nvPr/>
        </p:nvPicPr>
        <p:blipFill rotWithShape="1">
          <a:blip r:embed="rId2">
            <a:extLst>
              <a:ext uri="{28A0092B-C50C-407E-A947-70E740481C1C}">
                <a14:useLocalDpi xmlns:a14="http://schemas.microsoft.com/office/drawing/2010/main" val="0"/>
              </a:ext>
            </a:extLst>
          </a:blip>
          <a:srcRect t="18394" r="32592" b="6967"/>
          <a:stretch/>
        </p:blipFill>
        <p:spPr>
          <a:xfrm>
            <a:off x="3944679" y="0"/>
            <a:ext cx="8247322"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67782" y="1011335"/>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7782" y="3076365"/>
            <a:ext cx="4285481" cy="2862322"/>
          </a:xfrm>
          <a:prstGeom prst="rect">
            <a:avLst/>
          </a:prstGeom>
        </p:spPr>
        <p:txBody>
          <a:bodyPr wrap="square">
            <a:spAutoFit/>
          </a:bodyPr>
          <a:lstStyle/>
          <a:p>
            <a:r>
              <a:rPr lang="en-US" dirty="0">
                <a:solidFill>
                  <a:schemeClr val="bg1"/>
                </a:solidFill>
              </a:rPr>
              <a:t>9. </a:t>
            </a:r>
            <a:r>
              <a:rPr lang="en-US" b="1" dirty="0">
                <a:solidFill>
                  <a:srgbClr val="92D050"/>
                </a:solidFill>
              </a:rPr>
              <a:t>To increase transparency and accountability </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To promote the use of the envelope (regular or electronic)</a:t>
            </a:r>
          </a:p>
          <a:p>
            <a:pPr marL="285750" lvl="0" indent="-285750">
              <a:buFont typeface="Arial" panose="020B0604020202020204" pitchFamily="34" charset="0"/>
              <a:buChar char="•"/>
            </a:pPr>
            <a:r>
              <a:rPr lang="en-US" dirty="0">
                <a:solidFill>
                  <a:schemeClr val="bg1"/>
                </a:solidFill>
              </a:rPr>
              <a:t>Available Information about destination</a:t>
            </a:r>
          </a:p>
          <a:p>
            <a:pPr marL="285750" lvl="0" indent="-285750">
              <a:buFont typeface="Arial" panose="020B0604020202020204" pitchFamily="34" charset="0"/>
              <a:buChar char="•"/>
            </a:pPr>
            <a:r>
              <a:rPr lang="en-US" dirty="0">
                <a:solidFill>
                  <a:schemeClr val="bg1"/>
                </a:solidFill>
              </a:rPr>
              <a:t>Regular reports about how funds are and were spent</a:t>
            </a:r>
          </a:p>
          <a:p>
            <a:pPr marL="285750" lvl="0" indent="-285750">
              <a:buFont typeface="Arial" panose="020B0604020202020204" pitchFamily="34" charset="0"/>
              <a:buChar char="•"/>
            </a:pPr>
            <a:r>
              <a:rPr lang="en-US" dirty="0">
                <a:solidFill>
                  <a:schemeClr val="bg1"/>
                </a:solidFill>
              </a:rPr>
              <a:t>Receipts faithfully returned</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10049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Espaço Reservado para Conteúdo 7">
            <a:extLst>
              <a:ext uri="{FF2B5EF4-FFF2-40B4-BE49-F238E27FC236}">
                <a16:creationId xmlns:a16="http://schemas.microsoft.com/office/drawing/2014/main" id="{551ECECD-737A-B148-A970-3EB5AF342E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686"/>
          <a:stretch/>
        </p:blipFill>
        <p:spPr>
          <a:xfrm>
            <a:off x="4066163" y="0"/>
            <a:ext cx="8125838" cy="6858000"/>
          </a:xfrm>
          <a:solidFill>
            <a:schemeClr val="bg1">
              <a:lumMod val="85000"/>
            </a:schemeClr>
          </a:solidFill>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26555" y="3878935"/>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626666" y="1901996"/>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Why increase giving?</a:t>
            </a:r>
          </a:p>
        </p:txBody>
      </p:sp>
      <p:sp>
        <p:nvSpPr>
          <p:cNvPr id="4" name="Rectangle 3"/>
          <p:cNvSpPr/>
          <p:nvPr/>
        </p:nvSpPr>
        <p:spPr>
          <a:xfrm>
            <a:off x="631214" y="3803991"/>
            <a:ext cx="4865976" cy="1200329"/>
          </a:xfrm>
          <a:prstGeom prst="rect">
            <a:avLst/>
          </a:prstGeom>
        </p:spPr>
        <p:txBody>
          <a:bodyPr wrap="square">
            <a:spAutoFit/>
          </a:bodyPr>
          <a:lstStyle/>
          <a:p>
            <a:pPr marL="285750" lvl="0" indent="-285750">
              <a:buFont typeface="Arial" panose="020B0604020202020204" pitchFamily="34" charset="0"/>
              <a:buChar char="•"/>
            </a:pPr>
            <a:r>
              <a:rPr lang="en-US" dirty="0">
                <a:solidFill>
                  <a:schemeClr val="bg1"/>
                </a:solidFill>
              </a:rPr>
              <a:t>To have more money?</a:t>
            </a:r>
            <a:endParaRPr lang="pt-BR" dirty="0">
              <a:solidFill>
                <a:schemeClr val="bg1"/>
              </a:solidFill>
            </a:endParaRPr>
          </a:p>
          <a:p>
            <a:pPr marL="285750" indent="-285750">
              <a:buFont typeface="Arial" panose="020B0604020202020204" pitchFamily="34" charset="0"/>
              <a:buChar char="•"/>
            </a:pPr>
            <a:r>
              <a:rPr lang="en-US" dirty="0">
                <a:solidFill>
                  <a:schemeClr val="bg1"/>
                </a:solidFill>
              </a:rPr>
              <a:t>To have more funds in the Church?</a:t>
            </a:r>
            <a:endParaRPr lang="pt-BR" dirty="0">
              <a:solidFill>
                <a:schemeClr val="bg1"/>
              </a:solidFill>
            </a:endParaRPr>
          </a:p>
          <a:p>
            <a:pPr marL="285750" lvl="0" indent="-285750">
              <a:buFont typeface="Arial" panose="020B0604020202020204" pitchFamily="34" charset="0"/>
              <a:buChar char="•"/>
            </a:pPr>
            <a:r>
              <a:rPr lang="en-US" dirty="0">
                <a:solidFill>
                  <a:schemeClr val="bg1"/>
                </a:solidFill>
              </a:rPr>
              <a:t>To increase spirituality?</a:t>
            </a:r>
            <a:endParaRPr lang="pt-BR" dirty="0">
              <a:solidFill>
                <a:schemeClr val="bg1"/>
              </a:solidFill>
            </a:endParaRPr>
          </a:p>
          <a:p>
            <a:pPr marL="285750" lvl="0" indent="-285750">
              <a:buFont typeface="Arial" panose="020B0604020202020204" pitchFamily="34" charset="0"/>
              <a:buChar char="•"/>
            </a:pPr>
            <a:r>
              <a:rPr lang="en-US" dirty="0">
                <a:solidFill>
                  <a:schemeClr val="bg1"/>
                </a:solidFill>
              </a:rPr>
              <a:t>To have more people in heaven?</a:t>
            </a:r>
            <a:endParaRPr lang="pt-BR"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3791173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B9A9D2-7017-1240-9368-33A73DF32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71600">
            <a:off x="7081487" y="917533"/>
            <a:ext cx="3883370" cy="5022935"/>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770306"/>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683892" y="2701378"/>
            <a:ext cx="3871467" cy="3416320"/>
          </a:xfrm>
          <a:prstGeom prst="rect">
            <a:avLst/>
          </a:prstGeom>
        </p:spPr>
        <p:txBody>
          <a:bodyPr wrap="square">
            <a:spAutoFit/>
          </a:bodyPr>
          <a:lstStyle/>
          <a:p>
            <a:r>
              <a:rPr lang="en-US" dirty="0">
                <a:solidFill>
                  <a:schemeClr val="bg1"/>
                </a:solidFill>
              </a:rPr>
              <a:t>10. </a:t>
            </a:r>
            <a:r>
              <a:rPr lang="en-US" b="1" dirty="0">
                <a:solidFill>
                  <a:srgbClr val="92D050"/>
                </a:solidFill>
              </a:rPr>
              <a:t>Regular Renewal of Vows Ceremonies</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As part of the spiritual growth package</a:t>
            </a:r>
          </a:p>
          <a:p>
            <a:pPr marL="285750" lvl="0" indent="-285750">
              <a:buFont typeface="Arial" panose="020B0604020202020204" pitchFamily="34" charset="0"/>
              <a:buChar char="•"/>
            </a:pPr>
            <a:r>
              <a:rPr lang="en-US" dirty="0">
                <a:solidFill>
                  <a:schemeClr val="bg1"/>
                </a:solidFill>
              </a:rPr>
              <a:t>Emphasizing “Promise”</a:t>
            </a:r>
          </a:p>
          <a:p>
            <a:pPr marL="285750" lvl="0" indent="-285750">
              <a:buFont typeface="Arial" panose="020B0604020202020204" pitchFamily="34" charset="0"/>
              <a:buChar char="•"/>
            </a:pPr>
            <a:r>
              <a:rPr lang="en-US" dirty="0">
                <a:solidFill>
                  <a:schemeClr val="bg1"/>
                </a:solidFill>
              </a:rPr>
              <a:t>Using the Commitment Cards</a:t>
            </a:r>
          </a:p>
          <a:p>
            <a:pPr marL="285750" lvl="0" indent="-285750">
              <a:buFont typeface="Arial" panose="020B0604020202020204" pitchFamily="34" charset="0"/>
              <a:buChar char="•"/>
            </a:pPr>
            <a:r>
              <a:rPr lang="en-US" dirty="0">
                <a:solidFill>
                  <a:schemeClr val="bg1"/>
                </a:solidFill>
              </a:rPr>
              <a:t>Starting with church’s officials</a:t>
            </a:r>
          </a:p>
          <a:p>
            <a:pPr marL="285750" lvl="0" indent="-285750">
              <a:buFont typeface="Arial" panose="020B0604020202020204" pitchFamily="34" charset="0"/>
              <a:buChar char="•"/>
            </a:pPr>
            <a:r>
              <a:rPr lang="en-US" dirty="0">
                <a:solidFill>
                  <a:schemeClr val="bg1"/>
                </a:solidFill>
              </a:rPr>
              <a:t>On special occasions (New Year, Christmas, Anniversaries, Pre-marriage Education, etc.)</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82687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EC8C2F7-3D8E-C641-B588-500EBAE430CC}"/>
              </a:ext>
            </a:extLst>
          </p:cNvPr>
          <p:cNvPicPr>
            <a:picLocks noChangeAspect="1"/>
          </p:cNvPicPr>
          <p:nvPr/>
        </p:nvPicPr>
        <p:blipFill rotWithShape="1">
          <a:blip r:embed="rId2">
            <a:extLst>
              <a:ext uri="{28A0092B-C50C-407E-A947-70E740481C1C}">
                <a14:useLocalDpi xmlns:a14="http://schemas.microsoft.com/office/drawing/2010/main" val="0"/>
              </a:ext>
            </a:extLst>
          </a:blip>
          <a:srcRect l="40203"/>
          <a:stretch/>
        </p:blipFill>
        <p:spPr>
          <a:xfrm>
            <a:off x="3306726" y="1"/>
            <a:ext cx="8885274" cy="6857999"/>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844171"/>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803687" y="3848107"/>
            <a:ext cx="3871467" cy="1754326"/>
          </a:xfrm>
          <a:prstGeom prst="rect">
            <a:avLst/>
          </a:prstGeom>
        </p:spPr>
        <p:txBody>
          <a:bodyPr wrap="square">
            <a:spAutoFit/>
          </a:bodyPr>
          <a:lstStyle/>
          <a:p>
            <a:r>
              <a:rPr lang="en-US" dirty="0">
                <a:solidFill>
                  <a:schemeClr val="bg1"/>
                </a:solidFill>
              </a:rPr>
              <a:t>11. </a:t>
            </a:r>
            <a:r>
              <a:rPr lang="en-US" b="1" dirty="0">
                <a:solidFill>
                  <a:srgbClr val="92D050"/>
                </a:solidFill>
              </a:rPr>
              <a:t>Visitation program </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Once a year</a:t>
            </a:r>
          </a:p>
          <a:p>
            <a:pPr marL="285750" lvl="0" indent="-285750">
              <a:buFont typeface="Arial" panose="020B0604020202020204" pitchFamily="34" charset="0"/>
              <a:buChar char="•"/>
            </a:pPr>
            <a:r>
              <a:rPr lang="en-US" dirty="0">
                <a:solidFill>
                  <a:schemeClr val="bg1"/>
                </a:solidFill>
              </a:rPr>
              <a:t>With a spiritual agenda</a:t>
            </a:r>
          </a:p>
          <a:p>
            <a:pPr marL="285750" lvl="0" indent="-285750">
              <a:buFont typeface="Arial" panose="020B0604020202020204" pitchFamily="34" charset="0"/>
              <a:buChar char="•"/>
            </a:pPr>
            <a:r>
              <a:rPr lang="en-US" dirty="0">
                <a:solidFill>
                  <a:schemeClr val="bg1"/>
                </a:solidFill>
              </a:rPr>
              <a:t>Using the Commitment Cards</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330400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FE669104-6170-1341-9A8B-3F79C805BF34}"/>
              </a:ext>
            </a:extLst>
          </p:cNvPr>
          <p:cNvPicPr>
            <a:picLocks noChangeAspect="1"/>
          </p:cNvPicPr>
          <p:nvPr/>
        </p:nvPicPr>
        <p:blipFill rotWithShape="1">
          <a:blip r:embed="rId2">
            <a:extLst>
              <a:ext uri="{28A0092B-C50C-407E-A947-70E740481C1C}">
                <a14:useLocalDpi xmlns:a14="http://schemas.microsoft.com/office/drawing/2010/main" val="0"/>
              </a:ext>
            </a:extLst>
          </a:blip>
          <a:srcRect r="19555"/>
          <a:stretch/>
        </p:blipFill>
        <p:spPr>
          <a:xfrm>
            <a:off x="3633529" y="0"/>
            <a:ext cx="8558471"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1340118"/>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3293624"/>
            <a:ext cx="3871467" cy="2862322"/>
          </a:xfrm>
          <a:prstGeom prst="rect">
            <a:avLst/>
          </a:prstGeom>
        </p:spPr>
        <p:txBody>
          <a:bodyPr wrap="square">
            <a:spAutoFit/>
          </a:bodyPr>
          <a:lstStyle/>
          <a:p>
            <a:r>
              <a:rPr lang="en-US" dirty="0">
                <a:solidFill>
                  <a:schemeClr val="bg1"/>
                </a:solidFill>
              </a:rPr>
              <a:t>12. </a:t>
            </a:r>
            <a:r>
              <a:rPr lang="en-US" b="1" dirty="0">
                <a:solidFill>
                  <a:srgbClr val="92D050"/>
                </a:solidFill>
              </a:rPr>
              <a:t>Invite New Members to Become “Promisors” </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Starting with a low percentage</a:t>
            </a:r>
          </a:p>
          <a:p>
            <a:pPr marL="285750" lvl="0" indent="-285750">
              <a:buFont typeface="Arial" panose="020B0604020202020204" pitchFamily="34" charset="0"/>
              <a:buChar char="•"/>
            </a:pPr>
            <a:r>
              <a:rPr lang="en-US" dirty="0">
                <a:solidFill>
                  <a:schemeClr val="bg1"/>
                </a:solidFill>
              </a:rPr>
              <a:t>Include “Promise” on Bible Study series</a:t>
            </a:r>
          </a:p>
          <a:p>
            <a:pPr marL="285750" lvl="0" indent="-285750">
              <a:buFont typeface="Arial" panose="020B0604020202020204" pitchFamily="34" charset="0"/>
              <a:buChar char="•"/>
            </a:pPr>
            <a:r>
              <a:rPr lang="en-US" dirty="0">
                <a:solidFill>
                  <a:schemeClr val="bg1"/>
                </a:solidFill>
              </a:rPr>
              <a:t>Envelope: give &amp; instruct how…</a:t>
            </a:r>
          </a:p>
          <a:p>
            <a:pPr marL="285750" lvl="0" indent="-285750">
              <a:buFont typeface="Arial" panose="020B0604020202020204" pitchFamily="34" charset="0"/>
              <a:buChar char="•"/>
            </a:pPr>
            <a:r>
              <a:rPr lang="en-US" dirty="0">
                <a:solidFill>
                  <a:schemeClr val="bg1"/>
                </a:solidFill>
              </a:rPr>
              <a:t>Download e-Giving app &amp; Instruct…</a:t>
            </a:r>
          </a:p>
          <a:p>
            <a:pPr marL="285750" lvl="0" indent="-285750">
              <a:buFont typeface="Arial" panose="020B0604020202020204" pitchFamily="34" charset="0"/>
              <a:buChar char="•"/>
            </a:pPr>
            <a:r>
              <a:rPr lang="en-US" dirty="0">
                <a:solidFill>
                  <a:schemeClr val="bg1"/>
                </a:solidFill>
              </a:rPr>
              <a:t>Instructions about the destination…</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70341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0CE462E-88DD-2646-B027-E050FFD6FD90}"/>
              </a:ext>
            </a:extLst>
          </p:cNvPr>
          <p:cNvPicPr>
            <a:picLocks noChangeAspect="1"/>
          </p:cNvPicPr>
          <p:nvPr/>
        </p:nvPicPr>
        <p:blipFill rotWithShape="1">
          <a:blip r:embed="rId2">
            <a:extLst>
              <a:ext uri="{28A0092B-C50C-407E-A947-70E740481C1C}">
                <a14:useLocalDpi xmlns:a14="http://schemas.microsoft.com/office/drawing/2010/main" val="0"/>
              </a:ext>
            </a:extLst>
          </a:blip>
          <a:srcRect r="17742"/>
          <a:stretch/>
        </p:blipFill>
        <p:spPr>
          <a:xfrm>
            <a:off x="3723745" y="0"/>
            <a:ext cx="8468255"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638369"/>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54256" y="2698502"/>
            <a:ext cx="4075165" cy="3139321"/>
          </a:xfrm>
          <a:prstGeom prst="rect">
            <a:avLst/>
          </a:prstGeom>
        </p:spPr>
        <p:txBody>
          <a:bodyPr wrap="square">
            <a:spAutoFit/>
          </a:bodyPr>
          <a:lstStyle/>
          <a:p>
            <a:r>
              <a:rPr lang="en-US" dirty="0">
                <a:solidFill>
                  <a:schemeClr val="bg1"/>
                </a:solidFill>
              </a:rPr>
              <a:t>13. </a:t>
            </a:r>
            <a:r>
              <a:rPr lang="en-US" b="1" dirty="0">
                <a:solidFill>
                  <a:srgbClr val="92D050"/>
                </a:solidFill>
              </a:rPr>
              <a:t>Teaching and applying the “Reflex Influence” Principle </a:t>
            </a:r>
          </a:p>
          <a:p>
            <a:endParaRPr lang="en-US" dirty="0">
              <a:solidFill>
                <a:schemeClr val="bg1"/>
              </a:solidFill>
            </a:endParaRPr>
          </a:p>
          <a:p>
            <a:pPr lvl="0"/>
            <a:r>
              <a:rPr lang="en-US" dirty="0">
                <a:solidFill>
                  <a:schemeClr val="bg1"/>
                </a:solidFill>
              </a:rPr>
              <a:t>“To show a liberal, self-denying spirit for the success of foreign missions is a </a:t>
            </a:r>
            <a:r>
              <a:rPr lang="en-US" b="1" dirty="0">
                <a:solidFill>
                  <a:srgbClr val="92D050"/>
                </a:solidFill>
              </a:rPr>
              <a:t>sure way </a:t>
            </a:r>
            <a:r>
              <a:rPr lang="en-US" dirty="0">
                <a:solidFill>
                  <a:schemeClr val="bg1"/>
                </a:solidFill>
              </a:rPr>
              <a:t>to advance home missionary work;</a:t>
            </a:r>
          </a:p>
          <a:p>
            <a:pPr lvl="0"/>
            <a:r>
              <a:rPr lang="en-US" dirty="0">
                <a:solidFill>
                  <a:schemeClr val="bg1"/>
                </a:solidFill>
              </a:rPr>
              <a:t>for the </a:t>
            </a:r>
            <a:r>
              <a:rPr lang="en-US" b="1" dirty="0">
                <a:solidFill>
                  <a:srgbClr val="92D050"/>
                </a:solidFill>
              </a:rPr>
              <a:t>prosperity of the home work depends largely</a:t>
            </a:r>
            <a:r>
              <a:rPr lang="en-US" dirty="0">
                <a:solidFill>
                  <a:schemeClr val="bg1"/>
                </a:solidFill>
              </a:rPr>
              <a:t>, under God, upon the reflex influence of the evangelical work done in countries afar off. …” GW, 465</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4043590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576284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Retângulo 4">
            <a:extLst>
              <a:ext uri="{FF2B5EF4-FFF2-40B4-BE49-F238E27FC236}">
                <a16:creationId xmlns:a16="http://schemas.microsoft.com/office/drawing/2014/main" id="{BDBC173F-A513-514F-8BB3-70D8DAAF670E}"/>
              </a:ext>
            </a:extLst>
          </p:cNvPr>
          <p:cNvSpPr/>
          <p:nvPr/>
        </p:nvSpPr>
        <p:spPr>
          <a:xfrm>
            <a:off x="0" y="5762846"/>
            <a:ext cx="12192000" cy="10951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1"/>
          <p:cNvSpPr txBox="1">
            <a:spLocks/>
          </p:cNvSpPr>
          <p:nvPr/>
        </p:nvSpPr>
        <p:spPr>
          <a:xfrm>
            <a:off x="904902" y="1277021"/>
            <a:ext cx="4352898" cy="646331"/>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inspire members to give?</a:t>
            </a:r>
          </a:p>
        </p:txBody>
      </p:sp>
      <p:sp>
        <p:nvSpPr>
          <p:cNvPr id="24" name="Rectangle 23"/>
          <p:cNvSpPr/>
          <p:nvPr/>
        </p:nvSpPr>
        <p:spPr>
          <a:xfrm>
            <a:off x="965909" y="2868326"/>
            <a:ext cx="3702741" cy="2031325"/>
          </a:xfrm>
          <a:prstGeom prst="rect">
            <a:avLst/>
          </a:prstGeom>
        </p:spPr>
        <p:txBody>
          <a:bodyPr wrap="square">
            <a:spAutoFit/>
          </a:bodyPr>
          <a:lstStyle/>
          <a:p>
            <a:pPr>
              <a:buClr>
                <a:srgbClr val="E24848"/>
              </a:buClr>
              <a:defRPr/>
            </a:pPr>
            <a:r>
              <a:rPr lang="en-US" noProof="1">
                <a:solidFill>
                  <a:schemeClr val="bg1"/>
                </a:solidFill>
                <a:latin typeface="+mj-lt"/>
                <a:ea typeface="Open Sans Light" panose="020B0306030504020204" pitchFamily="34" charset="0"/>
                <a:cs typeface="Open Sans Light" panose="020B0306030504020204" pitchFamily="34" charset="0"/>
              </a:rPr>
              <a:t> “One way church leaders can inspire giving is by committing the church to give away a higher percentage of its [church’s] own income.” </a:t>
            </a:r>
          </a:p>
          <a:p>
            <a:pPr>
              <a:buClr>
                <a:srgbClr val="E24848"/>
              </a:buClr>
              <a:defRPr/>
            </a:pPr>
            <a:r>
              <a:rPr lang="en-US" noProof="1">
                <a:solidFill>
                  <a:schemeClr val="bg1"/>
                </a:solidFill>
                <a:latin typeface="+mj-lt"/>
                <a:ea typeface="Open Sans Light" panose="020B0306030504020204" pitchFamily="34" charset="0"/>
                <a:cs typeface="Open Sans Light" panose="020B0306030504020204" pitchFamily="34" charset="0"/>
              </a:rPr>
              <a:t>Randy Alcorn, </a:t>
            </a:r>
            <a:r>
              <a:rPr lang="en-US" i="1" noProof="1">
                <a:solidFill>
                  <a:schemeClr val="bg1"/>
                </a:solidFill>
                <a:latin typeface="+mj-lt"/>
                <a:ea typeface="Open Sans Light" panose="020B0306030504020204" pitchFamily="34" charset="0"/>
                <a:cs typeface="Open Sans Light" panose="020B0306030504020204" pitchFamily="34" charset="0"/>
              </a:rPr>
              <a:t>How Pastors Can Model and Teach What God’s Word Says About Financial Stewardship</a:t>
            </a:r>
            <a:r>
              <a:rPr lang="en-US" noProof="1">
                <a:solidFill>
                  <a:schemeClr val="bg1"/>
                </a:solidFill>
                <a:latin typeface="+mj-lt"/>
                <a:ea typeface="Open Sans Light" panose="020B0306030504020204" pitchFamily="34" charset="0"/>
                <a:cs typeface="Open Sans Light" panose="020B0306030504020204" pitchFamily="34" charset="0"/>
              </a:rPr>
              <a:t>.</a:t>
            </a:r>
          </a:p>
        </p:txBody>
      </p:sp>
      <p:pic>
        <p:nvPicPr>
          <p:cNvPr id="22" name="Imagem 21">
            <a:extLst>
              <a:ext uri="{FF2B5EF4-FFF2-40B4-BE49-F238E27FC236}">
                <a16:creationId xmlns:a16="http://schemas.microsoft.com/office/drawing/2014/main" id="{2577CA23-1916-AB4C-B9AF-62BACE98F2D1}"/>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pic>
        <p:nvPicPr>
          <p:cNvPr id="8" name="Imagem 7">
            <a:extLst>
              <a:ext uri="{FF2B5EF4-FFF2-40B4-BE49-F238E27FC236}">
                <a16:creationId xmlns:a16="http://schemas.microsoft.com/office/drawing/2014/main" id="{9E9632E7-59C8-FB4C-AA40-7AE395698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364" y="134983"/>
            <a:ext cx="5874636" cy="6723017"/>
          </a:xfrm>
          <a:prstGeom prst="rect">
            <a:avLst/>
          </a:prstGeom>
        </p:spPr>
      </p:pic>
    </p:spTree>
    <p:extLst>
      <p:ext uri="{BB962C8B-B14F-4D97-AF65-F5344CB8AC3E}">
        <p14:creationId xmlns:p14="http://schemas.microsoft.com/office/powerpoint/2010/main" val="753255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097375"/>
            <a:ext cx="12192000" cy="576284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Retângulo 4">
            <a:extLst>
              <a:ext uri="{FF2B5EF4-FFF2-40B4-BE49-F238E27FC236}">
                <a16:creationId xmlns:a16="http://schemas.microsoft.com/office/drawing/2014/main" id="{BDBC173F-A513-514F-8BB3-70D8DAAF670E}"/>
              </a:ext>
            </a:extLst>
          </p:cNvPr>
          <p:cNvSpPr/>
          <p:nvPr/>
        </p:nvSpPr>
        <p:spPr>
          <a:xfrm>
            <a:off x="0" y="-531628"/>
            <a:ext cx="12192000" cy="16312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Title 1"/>
          <p:cNvSpPr txBox="1">
            <a:spLocks/>
          </p:cNvSpPr>
          <p:nvPr/>
        </p:nvSpPr>
        <p:spPr>
          <a:xfrm>
            <a:off x="904902" y="1978770"/>
            <a:ext cx="4352898" cy="646331"/>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inspire members to give?</a:t>
            </a:r>
          </a:p>
        </p:txBody>
      </p:sp>
      <p:sp>
        <p:nvSpPr>
          <p:cNvPr id="24" name="Rectangle 23"/>
          <p:cNvSpPr/>
          <p:nvPr/>
        </p:nvSpPr>
        <p:spPr>
          <a:xfrm>
            <a:off x="965909" y="3496491"/>
            <a:ext cx="4116454" cy="2308324"/>
          </a:xfrm>
          <a:prstGeom prst="rect">
            <a:avLst/>
          </a:prstGeom>
        </p:spPr>
        <p:txBody>
          <a:bodyPr wrap="square">
            <a:spAutoFit/>
          </a:bodyPr>
          <a:lstStyle/>
          <a:p>
            <a:pPr>
              <a:buClr>
                <a:srgbClr val="E24848"/>
              </a:buClr>
              <a:defRPr/>
            </a:pPr>
            <a:r>
              <a:rPr lang="en-US" noProof="1">
                <a:solidFill>
                  <a:schemeClr val="bg1"/>
                </a:solidFill>
                <a:latin typeface="+mj-lt"/>
                <a:ea typeface="Open Sans Light" panose="020B0306030504020204" pitchFamily="34" charset="0"/>
                <a:cs typeface="Open Sans Light" panose="020B0306030504020204" pitchFamily="34" charset="0"/>
              </a:rPr>
              <a:t> “For the same reason that churches wanting to discourage their people from incurring debt should not incur debt, churches wanting to encourage giving should give.” </a:t>
            </a:r>
          </a:p>
          <a:p>
            <a:pPr>
              <a:buClr>
                <a:srgbClr val="E24848"/>
              </a:buClr>
              <a:defRPr/>
            </a:pPr>
            <a:r>
              <a:rPr lang="en-US" noProof="1">
                <a:solidFill>
                  <a:schemeClr val="bg1"/>
                </a:solidFill>
                <a:latin typeface="+mj-lt"/>
                <a:ea typeface="Open Sans Light" panose="020B0306030504020204" pitchFamily="34" charset="0"/>
                <a:cs typeface="Open Sans Light" panose="020B0306030504020204" pitchFamily="34" charset="0"/>
              </a:rPr>
              <a:t>Randy Alcorn, </a:t>
            </a:r>
            <a:r>
              <a:rPr lang="en-US" i="1" noProof="1">
                <a:solidFill>
                  <a:schemeClr val="bg1"/>
                </a:solidFill>
                <a:latin typeface="+mj-lt"/>
                <a:ea typeface="Open Sans Light" panose="020B0306030504020204" pitchFamily="34" charset="0"/>
                <a:cs typeface="Open Sans Light" panose="020B0306030504020204" pitchFamily="34" charset="0"/>
              </a:rPr>
              <a:t>How Pastors Can Model and Teach What God’s Word Says About Financial Stewardship.</a:t>
            </a:r>
          </a:p>
        </p:txBody>
      </p:sp>
      <p:pic>
        <p:nvPicPr>
          <p:cNvPr id="22" name="Imagem 21">
            <a:extLst>
              <a:ext uri="{FF2B5EF4-FFF2-40B4-BE49-F238E27FC236}">
                <a16:creationId xmlns:a16="http://schemas.microsoft.com/office/drawing/2014/main" id="{2577CA23-1916-AB4C-B9AF-62BACE98F2D1}"/>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pic>
        <p:nvPicPr>
          <p:cNvPr id="4" name="Imagem 3">
            <a:extLst>
              <a:ext uri="{FF2B5EF4-FFF2-40B4-BE49-F238E27FC236}">
                <a16:creationId xmlns:a16="http://schemas.microsoft.com/office/drawing/2014/main" id="{57433695-801A-E04A-A710-F1E9DE31B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430" y="1060147"/>
            <a:ext cx="2767988" cy="6858000"/>
          </a:xfrm>
          <a:prstGeom prst="rect">
            <a:avLst/>
          </a:prstGeom>
        </p:spPr>
      </p:pic>
    </p:spTree>
    <p:extLst>
      <p:ext uri="{BB962C8B-B14F-4D97-AF65-F5344CB8AC3E}">
        <p14:creationId xmlns:p14="http://schemas.microsoft.com/office/powerpoint/2010/main" val="3930855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1.875E-6 -0.02477 L 1.875E-6 -0.1213 " pathEditMode="relative" rAng="0" ptsTypes="AA">
                                      <p:cBhvr>
                                        <p:cTn id="10" dur="2000" fill="hold"/>
                                        <p:tgtEl>
                                          <p:spTgt spid="4"/>
                                        </p:tgtEl>
                                        <p:attrNameLst>
                                          <p:attrName>ppt_x</p:attrName>
                                          <p:attrName>ppt_y</p:attrName>
                                        </p:attrNameLst>
                                      </p:cBhvr>
                                      <p:rCtr x="0" y="-4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5A6135D-DF86-FE4E-9DEF-0607FB65829F}"/>
              </a:ext>
            </a:extLst>
          </p:cNvPr>
          <p:cNvPicPr>
            <a:picLocks noChangeAspect="1"/>
          </p:cNvPicPr>
          <p:nvPr/>
        </p:nvPicPr>
        <p:blipFill rotWithShape="1">
          <a:blip r:embed="rId2">
            <a:extLst>
              <a:ext uri="{28A0092B-C50C-407E-A947-70E740481C1C}">
                <a14:useLocalDpi xmlns:a14="http://schemas.microsoft.com/office/drawing/2010/main" val="0"/>
              </a:ext>
            </a:extLst>
          </a:blip>
          <a:srcRect t="25538" r="14261" b="2328"/>
          <a:stretch/>
        </p:blipFill>
        <p:spPr>
          <a:xfrm>
            <a:off x="4040521" y="0"/>
            <a:ext cx="8151479"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947729"/>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2950440"/>
            <a:ext cx="3871467" cy="2862322"/>
          </a:xfrm>
          <a:prstGeom prst="rect">
            <a:avLst/>
          </a:prstGeom>
        </p:spPr>
        <p:txBody>
          <a:bodyPr wrap="square">
            <a:spAutoFit/>
          </a:bodyPr>
          <a:lstStyle/>
          <a:p>
            <a:r>
              <a:rPr lang="en-US" dirty="0">
                <a:solidFill>
                  <a:schemeClr val="bg1"/>
                </a:solidFill>
              </a:rPr>
              <a:t>14. </a:t>
            </a:r>
            <a:r>
              <a:rPr lang="en-US" b="1" dirty="0">
                <a:solidFill>
                  <a:srgbClr val="92D050"/>
                </a:solidFill>
              </a:rPr>
              <a:t>By the local field/Union adopting the Combined Offering Plan</a:t>
            </a:r>
          </a:p>
          <a:p>
            <a:endParaRPr lang="en-US" dirty="0">
              <a:solidFill>
                <a:schemeClr val="bg1"/>
              </a:solidFill>
            </a:endParaRPr>
          </a:p>
          <a:p>
            <a:pPr marL="285750" lvl="0" indent="-285750">
              <a:buFont typeface="Arial" panose="020B0604020202020204" pitchFamily="34" charset="0"/>
              <a:buChar char="•"/>
            </a:pPr>
            <a:r>
              <a:rPr lang="en-US" dirty="0">
                <a:solidFill>
                  <a:schemeClr val="bg1"/>
                </a:solidFill>
              </a:rPr>
              <a:t>Strong focus on the local church</a:t>
            </a:r>
          </a:p>
          <a:p>
            <a:pPr marL="285750" lvl="0" indent="-285750">
              <a:buFont typeface="Arial" panose="020B0604020202020204" pitchFamily="34" charset="0"/>
              <a:buChar char="•"/>
            </a:pPr>
            <a:r>
              <a:rPr lang="en-US" dirty="0">
                <a:solidFill>
                  <a:schemeClr val="bg1"/>
                </a:solidFill>
              </a:rPr>
              <a:t>50%-60% of ALL offerings belong to the Local Church</a:t>
            </a:r>
          </a:p>
          <a:p>
            <a:pPr marL="285750" lvl="0" indent="-285750">
              <a:buFont typeface="Arial" panose="020B0604020202020204" pitchFamily="34" charset="0"/>
              <a:buChar char="•"/>
            </a:pPr>
            <a:r>
              <a:rPr lang="en-US" dirty="0">
                <a:solidFill>
                  <a:schemeClr val="bg1"/>
                </a:solidFill>
              </a:rPr>
              <a:t>The “Reflex Influence” principle is respected and practiced</a:t>
            </a:r>
          </a:p>
          <a:p>
            <a:pPr marL="285750" lvl="0" indent="-285750">
              <a:buFont typeface="Arial" panose="020B0604020202020204" pitchFamily="34" charset="0"/>
              <a:buChar char="•"/>
            </a:pPr>
            <a:r>
              <a:rPr lang="en-US" dirty="0">
                <a:solidFill>
                  <a:schemeClr val="bg1"/>
                </a:solidFill>
              </a:rPr>
              <a:t>Equally supports all levels</a:t>
            </a: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2584219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54106" y="1730287"/>
            <a:ext cx="3540996" cy="1754326"/>
          </a:xfrm>
          <a:prstGeom prst="rect">
            <a:avLst/>
          </a:prstGeom>
          <a:noFill/>
        </p:spPr>
        <p:txBody>
          <a:bodyPr wrap="square" rtlCol="0">
            <a:spAutoFit/>
          </a:bodyPr>
          <a:lstStyle/>
          <a:p>
            <a:r>
              <a:rPr lang="en-US" dirty="0">
                <a:solidFill>
                  <a:schemeClr val="bg1"/>
                </a:solidFill>
              </a:rPr>
              <a:t>“Honor the Lord with your possessions, and with the </a:t>
            </a:r>
            <a:r>
              <a:rPr lang="en-US" dirty="0" err="1">
                <a:solidFill>
                  <a:schemeClr val="bg1"/>
                </a:solidFill>
              </a:rPr>
              <a:t>firstfruits</a:t>
            </a:r>
            <a:r>
              <a:rPr lang="en-US" dirty="0">
                <a:solidFill>
                  <a:schemeClr val="bg1"/>
                </a:solidFill>
              </a:rPr>
              <a:t> of all your increase; so your barns will be filled with plenty, and your vats will overflow with new wine.” Prov. 3:9, 10.</a:t>
            </a:r>
            <a:endParaRPr lang="pt-BR" dirty="0">
              <a:solidFill>
                <a:schemeClr val="bg1"/>
              </a:solidFill>
            </a:endParaRPr>
          </a:p>
        </p:txBody>
      </p:sp>
      <p:grpSp>
        <p:nvGrpSpPr>
          <p:cNvPr id="13" name="Group 12"/>
          <p:cNvGrpSpPr/>
          <p:nvPr/>
        </p:nvGrpSpPr>
        <p:grpSpPr>
          <a:xfrm flipV="1">
            <a:off x="-762640" y="3114720"/>
            <a:ext cx="11131907" cy="4708479"/>
            <a:chOff x="-110315" y="-141204"/>
            <a:chExt cx="1656388" cy="700605"/>
          </a:xfrm>
        </p:grpSpPr>
        <p:sp>
          <p:nvSpPr>
            <p:cNvPr id="14" name="Freeform 13"/>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rgbClr val="92D050">
                <a:alpha val="64000"/>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92D050">
                <a:alpha val="64000"/>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Imagem 10">
            <a:extLst>
              <a:ext uri="{FF2B5EF4-FFF2-40B4-BE49-F238E27FC236}">
                <a16:creationId xmlns:a16="http://schemas.microsoft.com/office/drawing/2014/main" id="{2C1104A5-8293-A649-8DE1-355A64134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209" y="1730287"/>
            <a:ext cx="4950701" cy="1224149"/>
          </a:xfrm>
          <a:prstGeom prst="rect">
            <a:avLst/>
          </a:prstGeom>
        </p:spPr>
      </p:pic>
    </p:spTree>
    <p:extLst>
      <p:ext uri="{BB962C8B-B14F-4D97-AF65-F5344CB8AC3E}">
        <p14:creationId xmlns:p14="http://schemas.microsoft.com/office/powerpoint/2010/main" val="40235665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Espaço Reservado para Conteúdo 6">
            <a:extLst>
              <a:ext uri="{FF2B5EF4-FFF2-40B4-BE49-F238E27FC236}">
                <a16:creationId xmlns:a16="http://schemas.microsoft.com/office/drawing/2014/main" id="{E7F08D2A-7368-4B4B-BE5C-3F8C85D729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466" r="3925" b="27005"/>
          <a:stretch/>
        </p:blipFill>
        <p:spPr>
          <a:xfrm>
            <a:off x="0" y="1190847"/>
            <a:ext cx="12192000" cy="4338084"/>
          </a:xfrm>
          <a:solidFill>
            <a:schemeClr val="bg1">
              <a:lumMod val="85000"/>
            </a:schemeClr>
          </a:solidFill>
        </p:spPr>
      </p:pic>
      <p:sp>
        <p:nvSpPr>
          <p:cNvPr id="2" name="Rectangle 1"/>
          <p:cNvSpPr/>
          <p:nvPr/>
        </p:nvSpPr>
        <p:spPr>
          <a:xfrm>
            <a:off x="6549656" y="875872"/>
            <a:ext cx="5166581" cy="548712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99295" y="3899890"/>
            <a:ext cx="4473305" cy="1200329"/>
          </a:xfrm>
          <a:prstGeom prst="rect">
            <a:avLst/>
          </a:prstGeom>
        </p:spPr>
        <p:txBody>
          <a:bodyPr wrap="square">
            <a:spAutoFit/>
          </a:bodyPr>
          <a:lstStyle/>
          <a:p>
            <a:pPr>
              <a:buClr>
                <a:srgbClr val="E24848"/>
              </a:buClr>
              <a:defRPr/>
            </a:pPr>
            <a:r>
              <a:rPr lang="en-US" sz="2400" noProof="1">
                <a:solidFill>
                  <a:schemeClr val="bg1"/>
                </a:solidFill>
                <a:latin typeface="+mj-lt"/>
                <a:ea typeface="Open Sans Light" panose="020B0306030504020204" pitchFamily="34" charset="0"/>
                <a:cs typeface="Open Sans Light" panose="020B0306030504020204" pitchFamily="34" charset="0"/>
              </a:rPr>
              <a:t>“For where your treasure is, there your heart will be also.” Matt. 6:21 (NKJV).</a:t>
            </a:r>
          </a:p>
        </p:txBody>
      </p:sp>
      <p:sp>
        <p:nvSpPr>
          <p:cNvPr id="21" name="Freeform 20"/>
          <p:cNvSpPr/>
          <p:nvPr/>
        </p:nvSpPr>
        <p:spPr>
          <a:xfrm flipV="1">
            <a:off x="10502844" y="875871"/>
            <a:ext cx="1213393" cy="283706"/>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itle 1"/>
          <p:cNvSpPr txBox="1">
            <a:spLocks/>
          </p:cNvSpPr>
          <p:nvPr/>
        </p:nvSpPr>
        <p:spPr>
          <a:xfrm>
            <a:off x="6799295" y="1772029"/>
            <a:ext cx="4567205" cy="1396412"/>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Jesus’ main reason for increasing giving:</a:t>
            </a:r>
          </a:p>
        </p:txBody>
      </p:sp>
      <p:pic>
        <p:nvPicPr>
          <p:cNvPr id="17" name="Imagem 16">
            <a:extLst>
              <a:ext uri="{FF2B5EF4-FFF2-40B4-BE49-F238E27FC236}">
                <a16:creationId xmlns:a16="http://schemas.microsoft.com/office/drawing/2014/main" id="{D6C6B938-E8B6-1641-A812-B905CBA4A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315" y="5486190"/>
            <a:ext cx="1935858" cy="478675"/>
          </a:xfrm>
          <a:prstGeom prst="rect">
            <a:avLst/>
          </a:prstGeom>
        </p:spPr>
      </p:pic>
      <p:pic>
        <p:nvPicPr>
          <p:cNvPr id="9" name="Imagem 8">
            <a:extLst>
              <a:ext uri="{FF2B5EF4-FFF2-40B4-BE49-F238E27FC236}">
                <a16:creationId xmlns:a16="http://schemas.microsoft.com/office/drawing/2014/main" id="{BA7FB7C3-C5A9-1F4C-8A14-1EE837955F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05" y="0"/>
            <a:ext cx="4898571" cy="6858000"/>
          </a:xfrm>
          <a:prstGeom prst="rect">
            <a:avLst/>
          </a:prstGeom>
        </p:spPr>
      </p:pic>
    </p:spTree>
    <p:extLst>
      <p:ext uri="{BB962C8B-B14F-4D97-AF65-F5344CB8AC3E}">
        <p14:creationId xmlns:p14="http://schemas.microsoft.com/office/powerpoint/2010/main" val="4120882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Espaço Reservado para Conteúdo 7">
            <a:extLst>
              <a:ext uri="{FF2B5EF4-FFF2-40B4-BE49-F238E27FC236}">
                <a16:creationId xmlns:a16="http://schemas.microsoft.com/office/drawing/2014/main" id="{3713A987-D996-2C44-B0DB-C71030E500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81" b="6784"/>
          <a:stretch/>
        </p:blipFill>
        <p:spPr>
          <a:xfrm>
            <a:off x="2355850" y="0"/>
            <a:ext cx="9836150" cy="3757556"/>
          </a:xfrm>
          <a:solidFill>
            <a:schemeClr val="bg1">
              <a:lumMod val="85000"/>
            </a:schemeClr>
          </a:solidFill>
        </p:spPr>
      </p:pic>
      <p:cxnSp>
        <p:nvCxnSpPr>
          <p:cNvPr id="5" name="Straight Connector 4"/>
          <p:cNvCxnSpPr/>
          <p:nvPr/>
        </p:nvCxnSpPr>
        <p:spPr>
          <a:xfrm>
            <a:off x="2355925" y="3757556"/>
            <a:ext cx="0" cy="67773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62723" y="6580316"/>
            <a:ext cx="0" cy="2204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55924" y="3752474"/>
            <a:ext cx="9836076" cy="31055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8091" y="4983403"/>
            <a:ext cx="5280634" cy="1569660"/>
          </a:xfrm>
          <a:prstGeom prst="rect">
            <a:avLst/>
          </a:prstGeom>
        </p:spPr>
        <p:txBody>
          <a:bodyPr wrap="square">
            <a:spAutoFit/>
          </a:bodyPr>
          <a:lstStyle/>
          <a:p>
            <a:pPr>
              <a:buClr>
                <a:srgbClr val="E24848"/>
              </a:buClr>
              <a:defRPr/>
            </a:pPr>
            <a:r>
              <a:rPr lang="en-US" sz="2400" noProof="1">
                <a:solidFill>
                  <a:schemeClr val="bg1"/>
                </a:solidFill>
                <a:latin typeface="+mj-lt"/>
                <a:ea typeface="Open Sans Light" panose="020B0306030504020204" pitchFamily="34" charset="0"/>
                <a:cs typeface="Open Sans Light" panose="020B0306030504020204" pitchFamily="34" charset="0"/>
              </a:rPr>
              <a:t>“...Withholding from God </a:t>
            </a:r>
            <a:r>
              <a:rPr lang="en-US" sz="2400" b="1" noProof="1">
                <a:solidFill>
                  <a:srgbClr val="92D050"/>
                </a:solidFill>
                <a:latin typeface="+mj-lt"/>
                <a:ea typeface="Open Sans Light" panose="020B0306030504020204" pitchFamily="34" charset="0"/>
                <a:cs typeface="Open Sans Light" panose="020B0306030504020204" pitchFamily="34" charset="0"/>
              </a:rPr>
              <a:t>always</a:t>
            </a:r>
            <a:r>
              <a:rPr lang="en-US" sz="2400" noProof="1">
                <a:solidFill>
                  <a:schemeClr val="bg1"/>
                </a:solidFill>
                <a:latin typeface="+mj-lt"/>
                <a:ea typeface="Open Sans Light" panose="020B0306030504020204" pitchFamily="34" charset="0"/>
                <a:cs typeface="Open Sans Light" panose="020B0306030504020204" pitchFamily="34" charset="0"/>
              </a:rPr>
              <a:t> brings a curse. </a:t>
            </a:r>
            <a:r>
              <a:rPr lang="en-US" sz="2400" b="1" noProof="1">
                <a:solidFill>
                  <a:srgbClr val="92D050"/>
                </a:solidFill>
                <a:latin typeface="+mj-lt"/>
                <a:ea typeface="Open Sans Light" panose="020B0306030504020204" pitchFamily="34" charset="0"/>
                <a:cs typeface="Open Sans Light" panose="020B0306030504020204" pitchFamily="34" charset="0"/>
              </a:rPr>
              <a:t>Spiritual prosperity </a:t>
            </a:r>
            <a:r>
              <a:rPr lang="en-US" sz="2400" noProof="1">
                <a:solidFill>
                  <a:schemeClr val="bg1"/>
                </a:solidFill>
                <a:latin typeface="+mj-lt"/>
                <a:ea typeface="Open Sans Light" panose="020B0306030504020204" pitchFamily="34" charset="0"/>
                <a:cs typeface="Open Sans Light" panose="020B0306030504020204" pitchFamily="34" charset="0"/>
              </a:rPr>
              <a:t>is closely bound up with Christian liberality....” CS, 49 (Emphasis provided).</a:t>
            </a:r>
          </a:p>
        </p:txBody>
      </p:sp>
      <p:sp>
        <p:nvSpPr>
          <p:cNvPr id="11" name="Retângulo 10">
            <a:extLst>
              <a:ext uri="{FF2B5EF4-FFF2-40B4-BE49-F238E27FC236}">
                <a16:creationId xmlns:a16="http://schemas.microsoft.com/office/drawing/2014/main" id="{587C48D6-1CA6-AB4C-ADB7-68A70B8F9BDF}"/>
              </a:ext>
            </a:extLst>
          </p:cNvPr>
          <p:cNvSpPr/>
          <p:nvPr/>
        </p:nvSpPr>
        <p:spPr>
          <a:xfrm>
            <a:off x="-13039" y="0"/>
            <a:ext cx="2447895"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Freeform 20"/>
          <p:cNvSpPr/>
          <p:nvPr/>
        </p:nvSpPr>
        <p:spPr>
          <a:xfrm flipV="1">
            <a:off x="11268853" y="3751122"/>
            <a:ext cx="923147" cy="858077"/>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itle 1"/>
          <p:cNvSpPr txBox="1">
            <a:spLocks/>
          </p:cNvSpPr>
          <p:nvPr/>
        </p:nvSpPr>
        <p:spPr>
          <a:xfrm>
            <a:off x="4868091" y="4015550"/>
            <a:ext cx="6256020" cy="798186"/>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Raleway" panose="020B0503030101060003" pitchFamily="34" charset="0"/>
                <a:ea typeface="Open Sans" panose="020B0606030504020204" pitchFamily="34" charset="0"/>
                <a:cs typeface="Lato" panose="020F0502020204030203" pitchFamily="34" charset="0"/>
              </a:rPr>
              <a:t>The lesser light…</a:t>
            </a:r>
          </a:p>
        </p:txBody>
      </p:sp>
      <p:pic>
        <p:nvPicPr>
          <p:cNvPr id="14" name="Imagem 13">
            <a:extLst>
              <a:ext uri="{FF2B5EF4-FFF2-40B4-BE49-F238E27FC236}">
                <a16:creationId xmlns:a16="http://schemas.microsoft.com/office/drawing/2014/main" id="{DD408313-D14A-BD4B-878D-018C3C02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90" y="6204386"/>
            <a:ext cx="1410120" cy="348677"/>
          </a:xfrm>
          <a:prstGeom prst="rect">
            <a:avLst/>
          </a:prstGeom>
        </p:spPr>
      </p:pic>
      <p:pic>
        <p:nvPicPr>
          <p:cNvPr id="10" name="Imagem 9">
            <a:extLst>
              <a:ext uri="{FF2B5EF4-FFF2-40B4-BE49-F238E27FC236}">
                <a16:creationId xmlns:a16="http://schemas.microsoft.com/office/drawing/2014/main" id="{96434178-7264-CA48-AFA3-E5FD0327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50" y="0"/>
            <a:ext cx="4051883" cy="6858000"/>
          </a:xfrm>
          <a:prstGeom prst="rect">
            <a:avLst/>
          </a:prstGeom>
        </p:spPr>
      </p:pic>
    </p:spTree>
    <p:extLst>
      <p:ext uri="{BB962C8B-B14F-4D97-AF65-F5344CB8AC3E}">
        <p14:creationId xmlns:p14="http://schemas.microsoft.com/office/powerpoint/2010/main" val="1231818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Espaço Reservado para Conteúdo 7">
            <a:extLst>
              <a:ext uri="{FF2B5EF4-FFF2-40B4-BE49-F238E27FC236}">
                <a16:creationId xmlns:a16="http://schemas.microsoft.com/office/drawing/2014/main" id="{3713A987-D996-2C44-B0DB-C71030E500D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81" b="6784"/>
          <a:stretch/>
        </p:blipFill>
        <p:spPr>
          <a:xfrm>
            <a:off x="2355850" y="0"/>
            <a:ext cx="9836150" cy="3757556"/>
          </a:xfrm>
          <a:solidFill>
            <a:schemeClr val="bg1">
              <a:lumMod val="85000"/>
            </a:schemeClr>
          </a:solidFill>
        </p:spPr>
      </p:pic>
      <p:cxnSp>
        <p:nvCxnSpPr>
          <p:cNvPr id="5" name="Straight Connector 4"/>
          <p:cNvCxnSpPr/>
          <p:nvPr/>
        </p:nvCxnSpPr>
        <p:spPr>
          <a:xfrm>
            <a:off x="2355925" y="3757556"/>
            <a:ext cx="0" cy="67773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62723" y="6580316"/>
            <a:ext cx="0" cy="2204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55924" y="3752474"/>
            <a:ext cx="9836076" cy="31055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68091" y="4983403"/>
            <a:ext cx="5280634" cy="1569660"/>
          </a:xfrm>
          <a:prstGeom prst="rect">
            <a:avLst/>
          </a:prstGeom>
        </p:spPr>
        <p:txBody>
          <a:bodyPr wrap="square">
            <a:spAutoFit/>
          </a:bodyPr>
          <a:lstStyle/>
          <a:p>
            <a:pPr>
              <a:buClr>
                <a:srgbClr val="E24848"/>
              </a:buClr>
              <a:defRPr/>
            </a:pPr>
            <a:r>
              <a:rPr lang="en-US" sz="2400" noProof="1">
                <a:solidFill>
                  <a:schemeClr val="bg1"/>
                </a:solidFill>
                <a:latin typeface="+mj-lt"/>
                <a:ea typeface="Open Sans Light" panose="020B0306030504020204" pitchFamily="34" charset="0"/>
                <a:cs typeface="Open Sans Light" panose="020B0306030504020204" pitchFamily="34" charset="0"/>
              </a:rPr>
              <a:t>“Those churches who are the most </a:t>
            </a:r>
            <a:r>
              <a:rPr lang="en-US" sz="2400" b="1" noProof="1">
                <a:solidFill>
                  <a:srgbClr val="92D050"/>
                </a:solidFill>
                <a:latin typeface="+mj-lt"/>
                <a:ea typeface="Open Sans Light" panose="020B0306030504020204" pitchFamily="34" charset="0"/>
                <a:cs typeface="Open Sans Light" panose="020B0306030504020204" pitchFamily="34" charset="0"/>
              </a:rPr>
              <a:t>systematic and liberal </a:t>
            </a:r>
            <a:r>
              <a:rPr lang="en-US" sz="2400" noProof="1">
                <a:solidFill>
                  <a:schemeClr val="bg1"/>
                </a:solidFill>
                <a:latin typeface="+mj-lt"/>
                <a:ea typeface="Open Sans Light" panose="020B0306030504020204" pitchFamily="34" charset="0"/>
                <a:cs typeface="Open Sans Light" panose="020B0306030504020204" pitchFamily="34" charset="0"/>
              </a:rPr>
              <a:t>in sustaining the cause of God are the most </a:t>
            </a:r>
            <a:r>
              <a:rPr lang="en-US" sz="2400" b="1" noProof="1">
                <a:solidFill>
                  <a:srgbClr val="92D050"/>
                </a:solidFill>
                <a:latin typeface="+mj-lt"/>
                <a:ea typeface="Open Sans Light" panose="020B0306030504020204" pitchFamily="34" charset="0"/>
                <a:cs typeface="Open Sans Light" panose="020B0306030504020204" pitchFamily="34" charset="0"/>
              </a:rPr>
              <a:t>prosperous spiritually</a:t>
            </a:r>
            <a:r>
              <a:rPr lang="en-US" sz="2400" noProof="1">
                <a:solidFill>
                  <a:schemeClr val="bg1"/>
                </a:solidFill>
                <a:latin typeface="+mj-lt"/>
                <a:ea typeface="Open Sans Light" panose="020B0306030504020204" pitchFamily="34" charset="0"/>
                <a:cs typeface="Open Sans Light" panose="020B0306030504020204" pitchFamily="34" charset="0"/>
              </a:rPr>
              <a:t>.” 3T405</a:t>
            </a:r>
          </a:p>
        </p:txBody>
      </p:sp>
      <p:sp>
        <p:nvSpPr>
          <p:cNvPr id="21" name="Freeform 20"/>
          <p:cNvSpPr/>
          <p:nvPr/>
        </p:nvSpPr>
        <p:spPr>
          <a:xfrm flipV="1">
            <a:off x="11268853" y="3751122"/>
            <a:ext cx="923147" cy="858077"/>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itle 1"/>
          <p:cNvSpPr txBox="1">
            <a:spLocks/>
          </p:cNvSpPr>
          <p:nvPr/>
        </p:nvSpPr>
        <p:spPr>
          <a:xfrm>
            <a:off x="4868091" y="4015550"/>
            <a:ext cx="6256020" cy="798186"/>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Raleway" panose="020B0503030101060003" pitchFamily="34" charset="0"/>
                <a:ea typeface="Open Sans" panose="020B0606030504020204" pitchFamily="34" charset="0"/>
                <a:cs typeface="Lato" panose="020F0502020204030203" pitchFamily="34" charset="0"/>
              </a:rPr>
              <a:t>The lesser light…</a:t>
            </a:r>
          </a:p>
        </p:txBody>
      </p:sp>
      <p:sp>
        <p:nvSpPr>
          <p:cNvPr id="12" name="Retângulo 11">
            <a:extLst>
              <a:ext uri="{FF2B5EF4-FFF2-40B4-BE49-F238E27FC236}">
                <a16:creationId xmlns:a16="http://schemas.microsoft.com/office/drawing/2014/main" id="{BDCA5F60-4F6E-4541-BD7A-B8337C9B08AD}"/>
              </a:ext>
            </a:extLst>
          </p:cNvPr>
          <p:cNvSpPr/>
          <p:nvPr/>
        </p:nvSpPr>
        <p:spPr>
          <a:xfrm>
            <a:off x="-13039" y="0"/>
            <a:ext cx="2447895"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DD408313-D14A-BD4B-878D-018C3C02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90" y="6204386"/>
            <a:ext cx="1410120" cy="348677"/>
          </a:xfrm>
          <a:prstGeom prst="rect">
            <a:avLst/>
          </a:prstGeom>
        </p:spPr>
      </p:pic>
      <p:pic>
        <p:nvPicPr>
          <p:cNvPr id="10" name="Imagem 9">
            <a:extLst>
              <a:ext uri="{FF2B5EF4-FFF2-40B4-BE49-F238E27FC236}">
                <a16:creationId xmlns:a16="http://schemas.microsoft.com/office/drawing/2014/main" id="{96434178-7264-CA48-AFA3-E5FD03271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50" y="0"/>
            <a:ext cx="4051883" cy="6858000"/>
          </a:xfrm>
          <a:prstGeom prst="rect">
            <a:avLst/>
          </a:prstGeom>
        </p:spPr>
      </p:pic>
    </p:spTree>
    <p:extLst>
      <p:ext uri="{BB962C8B-B14F-4D97-AF65-F5344CB8AC3E}">
        <p14:creationId xmlns:p14="http://schemas.microsoft.com/office/powerpoint/2010/main" val="32573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606058" y="364777"/>
            <a:ext cx="4930519" cy="1914689"/>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2800" b="1" spc="-151" dirty="0">
                <a:solidFill>
                  <a:schemeClr val="bg1">
                    <a:lumMod val="50000"/>
                  </a:schemeClr>
                </a:solidFill>
                <a:latin typeface="Lato" panose="020F0502020204030203" pitchFamily="34" charset="0"/>
                <a:ea typeface="Open Sans" panose="020B0606030504020204" pitchFamily="34" charset="0"/>
                <a:cs typeface="Lato" panose="020F0502020204030203" pitchFamily="34" charset="0"/>
              </a:rPr>
              <a:t>1. To consider (and teach) giving as a Spiritual Discipline.</a:t>
            </a:r>
          </a:p>
        </p:txBody>
      </p:sp>
      <p:sp>
        <p:nvSpPr>
          <p:cNvPr id="31" name="Rectangle 30"/>
          <p:cNvSpPr/>
          <p:nvPr/>
        </p:nvSpPr>
        <p:spPr>
          <a:xfrm>
            <a:off x="6646299" y="1753194"/>
            <a:ext cx="5367587" cy="1477328"/>
          </a:xfrm>
          <a:prstGeom prst="rect">
            <a:avLst/>
          </a:prstGeom>
        </p:spPr>
        <p:txBody>
          <a:bodyPr wrap="square">
            <a:spAutoFit/>
          </a:bodyPr>
          <a:lstStyle/>
          <a:p>
            <a:pPr marL="285750" lvl="0" indent="-285750">
              <a:buFont typeface="Arial" panose="020B0604020202020204" pitchFamily="34" charset="0"/>
              <a:buChar char="•"/>
            </a:pPr>
            <a:r>
              <a:rPr lang="en-US" dirty="0">
                <a:solidFill>
                  <a:schemeClr val="bg1">
                    <a:lumMod val="50000"/>
                  </a:schemeClr>
                </a:solidFill>
              </a:rPr>
              <a:t>Sabbath School attendance</a:t>
            </a:r>
            <a:endParaRPr lang="pt-BR" dirty="0">
              <a:solidFill>
                <a:schemeClr val="bg1">
                  <a:lumMod val="50000"/>
                </a:schemeClr>
              </a:solidFill>
            </a:endParaRPr>
          </a:p>
          <a:p>
            <a:pPr marL="285750" lvl="0" indent="-285750">
              <a:buFont typeface="Arial" panose="020B0604020202020204" pitchFamily="34" charset="0"/>
              <a:buChar char="•"/>
            </a:pPr>
            <a:r>
              <a:rPr lang="en-US" dirty="0">
                <a:solidFill>
                  <a:schemeClr val="bg1">
                    <a:lumMod val="50000"/>
                  </a:schemeClr>
                </a:solidFill>
              </a:rPr>
              <a:t>Open and close the Sabbath</a:t>
            </a:r>
            <a:endParaRPr lang="pt-BR" dirty="0">
              <a:solidFill>
                <a:schemeClr val="bg1">
                  <a:lumMod val="50000"/>
                </a:schemeClr>
              </a:solidFill>
            </a:endParaRPr>
          </a:p>
          <a:p>
            <a:pPr marL="285750" lvl="0" indent="-285750">
              <a:buFont typeface="Arial" panose="020B0604020202020204" pitchFamily="34" charset="0"/>
              <a:buChar char="•"/>
            </a:pPr>
            <a:r>
              <a:rPr lang="en-US" dirty="0">
                <a:solidFill>
                  <a:schemeClr val="bg1">
                    <a:lumMod val="50000"/>
                  </a:schemeClr>
                </a:solidFill>
              </a:rPr>
              <a:t>Study the Sabbath School Quarterly</a:t>
            </a:r>
            <a:endParaRPr lang="pt-BR" dirty="0">
              <a:solidFill>
                <a:schemeClr val="bg1">
                  <a:lumMod val="50000"/>
                </a:schemeClr>
              </a:solidFill>
            </a:endParaRPr>
          </a:p>
          <a:p>
            <a:pPr marL="285750" lvl="0" indent="-285750">
              <a:buFont typeface="Arial" panose="020B0604020202020204" pitchFamily="34" charset="0"/>
              <a:buChar char="•"/>
            </a:pPr>
            <a:r>
              <a:rPr lang="en-US" dirty="0">
                <a:solidFill>
                  <a:schemeClr val="bg1">
                    <a:lumMod val="50000"/>
                  </a:schemeClr>
                </a:solidFill>
              </a:rPr>
              <a:t>Read and reflect on the Bible daily</a:t>
            </a:r>
            <a:endParaRPr lang="pt-BR" dirty="0">
              <a:solidFill>
                <a:schemeClr val="bg1">
                  <a:lumMod val="50000"/>
                </a:schemeClr>
              </a:solidFill>
            </a:endParaRPr>
          </a:p>
          <a:p>
            <a:pPr marL="285750" lvl="0" indent="-285750">
              <a:buFont typeface="Arial" panose="020B0604020202020204" pitchFamily="34" charset="0"/>
              <a:buChar char="•"/>
            </a:pPr>
            <a:r>
              <a:rPr lang="en-US" dirty="0">
                <a:solidFill>
                  <a:schemeClr val="bg1">
                    <a:lumMod val="50000"/>
                  </a:schemeClr>
                </a:solidFill>
              </a:rPr>
              <a:t>Pray often during the day</a:t>
            </a:r>
            <a:endParaRPr lang="pt-BR" dirty="0">
              <a:solidFill>
                <a:schemeClr val="bg1">
                  <a:lumMod val="50000"/>
                </a:schemeClr>
              </a:solidFill>
            </a:endParaRPr>
          </a:p>
        </p:txBody>
      </p:sp>
      <p:grpSp>
        <p:nvGrpSpPr>
          <p:cNvPr id="32" name="Group 31"/>
          <p:cNvGrpSpPr/>
          <p:nvPr/>
        </p:nvGrpSpPr>
        <p:grpSpPr>
          <a:xfrm flipV="1">
            <a:off x="-745695" y="3147538"/>
            <a:ext cx="11131907" cy="4708479"/>
            <a:chOff x="-110315" y="-141204"/>
            <a:chExt cx="1656388" cy="700605"/>
          </a:xfrm>
        </p:grpSpPr>
        <p:sp>
          <p:nvSpPr>
            <p:cNvPr id="33" name="Freeform 32"/>
            <p:cNvSpPr/>
            <p:nvPr/>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64000"/>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Rectangle 30">
            <a:extLst>
              <a:ext uri="{FF2B5EF4-FFF2-40B4-BE49-F238E27FC236}">
                <a16:creationId xmlns:a16="http://schemas.microsoft.com/office/drawing/2014/main" id="{EA36E92A-E287-774F-BDDB-46BB84B9EC95}"/>
              </a:ext>
            </a:extLst>
          </p:cNvPr>
          <p:cNvSpPr/>
          <p:nvPr/>
        </p:nvSpPr>
        <p:spPr>
          <a:xfrm>
            <a:off x="6598306" y="3284344"/>
            <a:ext cx="5103660" cy="646331"/>
          </a:xfrm>
          <a:prstGeom prst="rect">
            <a:avLst/>
          </a:prstGeom>
        </p:spPr>
        <p:txBody>
          <a:bodyPr wrap="square">
            <a:spAutoFit/>
          </a:bodyPr>
          <a:lstStyle/>
          <a:p>
            <a:pPr>
              <a:buClr>
                <a:srgbClr val="E24848"/>
              </a:buClr>
            </a:pPr>
            <a:r>
              <a:rPr lang="en-US" sz="1200" noProof="1">
                <a:solidFill>
                  <a:schemeClr val="bg1">
                    <a:lumMod val="75000"/>
                  </a:schemeClr>
                </a:solidFill>
                <a:latin typeface="+mj-lt"/>
                <a:ea typeface="Open Sans Light" panose="020B0306030504020204" pitchFamily="34" charset="0"/>
                <a:cs typeface="Open Sans Light" panose="020B0306030504020204" pitchFamily="34" charset="0"/>
              </a:rPr>
              <a:t>Robert McIver, Tithing practices among Seventh-day Adventists: A study of tithe demographics and motives in Australia, Brazil, England, Kenya and the United States. (Cooranbong, NSW: Avondale Academic Press), 153.</a:t>
            </a:r>
          </a:p>
        </p:txBody>
      </p:sp>
      <p:pic>
        <p:nvPicPr>
          <p:cNvPr id="12" name="Imagem 11">
            <a:extLst>
              <a:ext uri="{FF2B5EF4-FFF2-40B4-BE49-F238E27FC236}">
                <a16:creationId xmlns:a16="http://schemas.microsoft.com/office/drawing/2014/main" id="{48DF50E8-0E64-9247-BFA2-E6161EAD6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58" y="6128330"/>
            <a:ext cx="1760707" cy="435366"/>
          </a:xfrm>
          <a:prstGeom prst="rect">
            <a:avLst/>
          </a:prstGeom>
        </p:spPr>
      </p:pic>
      <p:pic>
        <p:nvPicPr>
          <p:cNvPr id="7" name="Imagem 6">
            <a:extLst>
              <a:ext uri="{FF2B5EF4-FFF2-40B4-BE49-F238E27FC236}">
                <a16:creationId xmlns:a16="http://schemas.microsoft.com/office/drawing/2014/main" id="{AD6448E5-3A9A-074E-AA23-6BBFC05A1B6D}"/>
              </a:ext>
            </a:extLst>
          </p:cNvPr>
          <p:cNvPicPr>
            <a:picLocks noChangeAspect="1"/>
          </p:cNvPicPr>
          <p:nvPr/>
        </p:nvPicPr>
        <p:blipFill rotWithShape="1">
          <a:blip r:embed="rId3">
            <a:extLst>
              <a:ext uri="{28A0092B-C50C-407E-A947-70E740481C1C}">
                <a14:useLocalDpi xmlns:a14="http://schemas.microsoft.com/office/drawing/2010/main" val="0"/>
              </a:ext>
            </a:extLst>
          </a:blip>
          <a:srcRect b="47681"/>
          <a:stretch/>
        </p:blipFill>
        <p:spPr>
          <a:xfrm>
            <a:off x="3453948" y="2356762"/>
            <a:ext cx="3144358" cy="4575666"/>
          </a:xfrm>
          <a:prstGeom prst="rect">
            <a:avLst/>
          </a:prstGeom>
        </p:spPr>
      </p:pic>
      <p:sp>
        <p:nvSpPr>
          <p:cNvPr id="13" name="Title 1">
            <a:extLst>
              <a:ext uri="{FF2B5EF4-FFF2-40B4-BE49-F238E27FC236}">
                <a16:creationId xmlns:a16="http://schemas.microsoft.com/office/drawing/2014/main" id="{A42E2D38-2C2A-4144-B384-3A5AEA269FF0}"/>
              </a:ext>
            </a:extLst>
          </p:cNvPr>
          <p:cNvSpPr txBox="1">
            <a:spLocks/>
          </p:cNvSpPr>
          <p:nvPr/>
        </p:nvSpPr>
        <p:spPr>
          <a:xfrm>
            <a:off x="109001" y="3942410"/>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2" name="TextBox 1">
            <a:extLst>
              <a:ext uri="{FF2B5EF4-FFF2-40B4-BE49-F238E27FC236}">
                <a16:creationId xmlns:a16="http://schemas.microsoft.com/office/drawing/2014/main" id="{498D1417-5EAE-0344-A720-9D211A968A7B}"/>
              </a:ext>
            </a:extLst>
          </p:cNvPr>
          <p:cNvSpPr txBox="1"/>
          <p:nvPr/>
        </p:nvSpPr>
        <p:spPr>
          <a:xfrm>
            <a:off x="6620381" y="966108"/>
            <a:ext cx="4940050" cy="646331"/>
          </a:xfrm>
          <a:prstGeom prst="rect">
            <a:avLst/>
          </a:prstGeom>
          <a:noFill/>
        </p:spPr>
        <p:txBody>
          <a:bodyPr wrap="square" rtlCol="0">
            <a:spAutoFit/>
          </a:bodyPr>
          <a:lstStyle/>
          <a:p>
            <a:r>
              <a:rPr lang="en-US" b="1" spc="-151" dirty="0">
                <a:solidFill>
                  <a:schemeClr val="bg1">
                    <a:lumMod val="50000"/>
                  </a:schemeClr>
                </a:solidFill>
                <a:latin typeface="Lato" panose="020F0502020204030203" pitchFamily="34" charset="0"/>
                <a:ea typeface="Open Sans" panose="020B0606030504020204" pitchFamily="34" charset="0"/>
                <a:cs typeface="Lato" panose="020F0502020204030203" pitchFamily="34" charset="0"/>
              </a:rPr>
              <a:t>Regular SDA tithers have also other common practices (McIver, 2016):</a:t>
            </a:r>
            <a:endParaRPr lang="en-US" dirty="0"/>
          </a:p>
        </p:txBody>
      </p:sp>
    </p:spTree>
    <p:extLst>
      <p:ext uri="{BB962C8B-B14F-4D97-AF65-F5344CB8AC3E}">
        <p14:creationId xmlns:p14="http://schemas.microsoft.com/office/powerpoint/2010/main" val="165259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accel="50000" decel="50000" fill="hold" grpId="0" nodeType="click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10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accel="50000" decel="50000" fill="hold" grpId="0"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 calcmode="lin" valueType="num">
                                      <p:cBhvr additive="base">
                                        <p:cTn id="17" dur="1000" fill="hold"/>
                                        <p:tgtEl>
                                          <p:spTgt spid="31">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accel="50000" decel="50000" fill="hold" grpId="0" nodeType="clickEffect">
                                  <p:stCondLst>
                                    <p:cond delay="0"/>
                                  </p:stCondLst>
                                  <p:childTnLst>
                                    <p:set>
                                      <p:cBhvr>
                                        <p:cTn id="22" dur="1" fill="hold">
                                          <p:stCondLst>
                                            <p:cond delay="0"/>
                                          </p:stCondLst>
                                        </p:cTn>
                                        <p:tgtEl>
                                          <p:spTgt spid="31">
                                            <p:txEl>
                                              <p:pRg st="2" end="2"/>
                                            </p:txEl>
                                          </p:spTgt>
                                        </p:tgtEl>
                                        <p:attrNameLst>
                                          <p:attrName>style.visibility</p:attrName>
                                        </p:attrNameLst>
                                      </p:cBhvr>
                                      <p:to>
                                        <p:strVal val="visible"/>
                                      </p:to>
                                    </p:set>
                                    <p:anim calcmode="lin" valueType="num">
                                      <p:cBhvr additive="base">
                                        <p:cTn id="23" dur="1000" fill="hold"/>
                                        <p:tgtEl>
                                          <p:spTgt spid="31">
                                            <p:txEl>
                                              <p:pRg st="2" end="2"/>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accel="50000" decel="50000" fill="hold" grpId="0" nodeType="clickEffect">
                                  <p:stCondLst>
                                    <p:cond delay="0"/>
                                  </p:stCondLst>
                                  <p:childTnLst>
                                    <p:set>
                                      <p:cBhvr>
                                        <p:cTn id="28" dur="1" fill="hold">
                                          <p:stCondLst>
                                            <p:cond delay="0"/>
                                          </p:stCondLst>
                                        </p:cTn>
                                        <p:tgtEl>
                                          <p:spTgt spid="31">
                                            <p:txEl>
                                              <p:pRg st="3" end="3"/>
                                            </p:txEl>
                                          </p:spTgt>
                                        </p:tgtEl>
                                        <p:attrNameLst>
                                          <p:attrName>style.visibility</p:attrName>
                                        </p:attrNameLst>
                                      </p:cBhvr>
                                      <p:to>
                                        <p:strVal val="visible"/>
                                      </p:to>
                                    </p:set>
                                    <p:anim calcmode="lin" valueType="num">
                                      <p:cBhvr additive="base">
                                        <p:cTn id="29" dur="1000" fill="hold"/>
                                        <p:tgtEl>
                                          <p:spTgt spid="31">
                                            <p:txEl>
                                              <p:pRg st="3" end="3"/>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accel="50000" decel="50000" fill="hold" grpId="0" nodeType="clickEffect">
                                  <p:stCondLst>
                                    <p:cond delay="0"/>
                                  </p:stCondLst>
                                  <p:childTnLst>
                                    <p:set>
                                      <p:cBhvr>
                                        <p:cTn id="34" dur="1" fill="hold">
                                          <p:stCondLst>
                                            <p:cond delay="0"/>
                                          </p:stCondLst>
                                        </p:cTn>
                                        <p:tgtEl>
                                          <p:spTgt spid="31">
                                            <p:txEl>
                                              <p:pRg st="4" end="4"/>
                                            </p:txEl>
                                          </p:spTgt>
                                        </p:tgtEl>
                                        <p:attrNameLst>
                                          <p:attrName>style.visibility</p:attrName>
                                        </p:attrNameLst>
                                      </p:cBhvr>
                                      <p:to>
                                        <p:strVal val="visible"/>
                                      </p:to>
                                    </p:set>
                                    <p:anim calcmode="lin" valueType="num">
                                      <p:cBhvr additive="base">
                                        <p:cTn id="35" dur="1000" fill="hold"/>
                                        <p:tgtEl>
                                          <p:spTgt spid="31">
                                            <p:txEl>
                                              <p:pRg st="4" end="4"/>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31">
                                            <p:txEl>
                                              <p:pRg st="4" end="4"/>
                                            </p:txEl>
                                          </p:spTgt>
                                        </p:tgtEl>
                                        <p:attrNameLst>
                                          <p:attrName>ppt_y</p:attrName>
                                        </p:attrNameLst>
                                      </p:cBhvr>
                                      <p:tavLst>
                                        <p:tav tm="0">
                                          <p:val>
                                            <p:strVal val="#ppt_y"/>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60ABC968-5B51-B440-A98D-456069411631}"/>
              </a:ext>
            </a:extLst>
          </p:cNvPr>
          <p:cNvPicPr>
            <a:picLocks noChangeAspect="1"/>
          </p:cNvPicPr>
          <p:nvPr/>
        </p:nvPicPr>
        <p:blipFill rotWithShape="1">
          <a:blip r:embed="rId2">
            <a:extLst>
              <a:ext uri="{28A0092B-C50C-407E-A947-70E740481C1C}">
                <a14:useLocalDpi xmlns:a14="http://schemas.microsoft.com/office/drawing/2010/main" val="0"/>
              </a:ext>
            </a:extLst>
          </a:blip>
          <a:srcRect r="23055"/>
          <a:stretch/>
        </p:blipFill>
        <p:spPr>
          <a:xfrm>
            <a:off x="2771411" y="0"/>
            <a:ext cx="9420589" cy="6879437"/>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95022" y="1421553"/>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12521" y="3301820"/>
            <a:ext cx="3754509" cy="2308324"/>
          </a:xfrm>
          <a:prstGeom prst="rect">
            <a:avLst/>
          </a:prstGeom>
        </p:spPr>
        <p:txBody>
          <a:bodyPr wrap="square">
            <a:spAutoFit/>
          </a:bodyPr>
          <a:lstStyle/>
          <a:p>
            <a:pPr lvl="0"/>
            <a:r>
              <a:rPr lang="en-US" dirty="0">
                <a:solidFill>
                  <a:schemeClr val="bg1"/>
                </a:solidFill>
              </a:rPr>
              <a:t>2. Focus more on </a:t>
            </a:r>
            <a:r>
              <a:rPr lang="en-US" b="1" dirty="0">
                <a:solidFill>
                  <a:srgbClr val="92D050"/>
                </a:solidFill>
              </a:rPr>
              <a:t>motivation</a:t>
            </a:r>
            <a:r>
              <a:rPr lang="en-US" dirty="0">
                <a:solidFill>
                  <a:schemeClr val="bg1"/>
                </a:solidFill>
              </a:rPr>
              <a:t> than in </a:t>
            </a:r>
            <a:r>
              <a:rPr lang="en-US" b="1" dirty="0">
                <a:solidFill>
                  <a:srgbClr val="92D050"/>
                </a:solidFill>
              </a:rPr>
              <a:t>destination</a:t>
            </a:r>
            <a:r>
              <a:rPr lang="en-US" dirty="0">
                <a:solidFill>
                  <a:schemeClr val="bg1"/>
                </a:solidFill>
              </a:rPr>
              <a:t> </a:t>
            </a:r>
          </a:p>
          <a:p>
            <a:pPr lvl="0"/>
            <a:endParaRPr lang="en-US" dirty="0">
              <a:solidFill>
                <a:schemeClr val="bg1"/>
              </a:solidFill>
            </a:endParaRPr>
          </a:p>
          <a:p>
            <a:pPr lvl="0"/>
            <a:r>
              <a:rPr lang="en-US" dirty="0">
                <a:solidFill>
                  <a:schemeClr val="bg1"/>
                </a:solidFill>
              </a:rPr>
              <a:t>“I will go into Your house with burnt offerings; I will pay You my vows… Come and hear… and I will declare what He has done for my soul.” </a:t>
            </a:r>
          </a:p>
          <a:p>
            <a:pPr lvl="0"/>
            <a:r>
              <a:rPr lang="en-US" dirty="0">
                <a:solidFill>
                  <a:schemeClr val="bg1"/>
                </a:solidFill>
              </a:rPr>
              <a:t>Psalm 66:13-16</a:t>
            </a: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4003285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9D3F87D-4103-D24F-8C7B-02E032F67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489" y="0"/>
            <a:ext cx="10291136" cy="6858000"/>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95022" y="1485034"/>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95022" y="3422995"/>
            <a:ext cx="3754509" cy="2308324"/>
          </a:xfrm>
          <a:prstGeom prst="rect">
            <a:avLst/>
          </a:prstGeom>
        </p:spPr>
        <p:txBody>
          <a:bodyPr wrap="square">
            <a:spAutoFit/>
          </a:bodyPr>
          <a:lstStyle/>
          <a:p>
            <a:pPr lvl="0"/>
            <a:r>
              <a:rPr lang="en-US" dirty="0">
                <a:solidFill>
                  <a:schemeClr val="bg1"/>
                </a:solidFill>
              </a:rPr>
              <a:t>3. Focus on </a:t>
            </a:r>
            <a:r>
              <a:rPr lang="en-US" b="1" dirty="0">
                <a:solidFill>
                  <a:srgbClr val="92D050"/>
                </a:solidFill>
              </a:rPr>
              <a:t>giving as a trust developing practice</a:t>
            </a:r>
            <a:r>
              <a:rPr lang="en-US" dirty="0">
                <a:solidFill>
                  <a:schemeClr val="bg1"/>
                </a:solidFill>
              </a:rPr>
              <a:t> </a:t>
            </a:r>
          </a:p>
          <a:p>
            <a:pPr lvl="0"/>
            <a:endParaRPr lang="en-US" dirty="0">
              <a:solidFill>
                <a:schemeClr val="bg1"/>
              </a:solidFill>
            </a:endParaRPr>
          </a:p>
          <a:p>
            <a:pPr lvl="0"/>
            <a:r>
              <a:rPr lang="en-US" dirty="0">
                <a:solidFill>
                  <a:schemeClr val="bg1"/>
                </a:solidFill>
              </a:rPr>
              <a:t>“Oh, fear the Lord, you His saints! There is no want to those who fear Him… Those who seek the Lord shall not lack any good thing.” </a:t>
            </a:r>
          </a:p>
          <a:p>
            <a:pPr lvl="0"/>
            <a:r>
              <a:rPr lang="en-US" dirty="0">
                <a:solidFill>
                  <a:schemeClr val="bg1"/>
                </a:solidFill>
              </a:rPr>
              <a:t>Psalm 34:9, 10</a:t>
            </a: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287885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29178A33-0B34-5443-A8F5-6C5723459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857" y="0"/>
            <a:ext cx="10322143" cy="6875906"/>
          </a:xfrm>
          <a:prstGeom prst="rect">
            <a:avLst/>
          </a:prstGeom>
        </p:spPr>
      </p:pic>
      <p:sp>
        <p:nvSpPr>
          <p:cNvPr id="6" name="Freeform 5"/>
          <p:cNvSpPr/>
          <p:nvPr/>
        </p:nvSpPr>
        <p:spPr>
          <a:xfrm flipH="1">
            <a:off x="0" y="0"/>
            <a:ext cx="5800428" cy="6858000"/>
          </a:xfrm>
          <a:custGeom>
            <a:avLst/>
            <a:gdLst>
              <a:gd name="connsiteX0" fmla="*/ 6216694 w 6216694"/>
              <a:gd name="connsiteY0" fmla="*/ 0 h 6858000"/>
              <a:gd name="connsiteX1" fmla="*/ 4121942 w 6216694"/>
              <a:gd name="connsiteY1" fmla="*/ 0 h 6858000"/>
              <a:gd name="connsiteX2" fmla="*/ 2162482 w 6216694"/>
              <a:gd name="connsiteY2" fmla="*/ 0 h 6858000"/>
              <a:gd name="connsiteX3" fmla="*/ 1845641 w 6216694"/>
              <a:gd name="connsiteY3" fmla="*/ 0 h 6858000"/>
              <a:gd name="connsiteX4" fmla="*/ 0 w 6216694"/>
              <a:gd name="connsiteY4" fmla="*/ 6858000 h 6858000"/>
              <a:gd name="connsiteX5" fmla="*/ 2162482 w 6216694"/>
              <a:gd name="connsiteY5" fmla="*/ 6858000 h 6858000"/>
              <a:gd name="connsiteX6" fmla="*/ 2276301 w 6216694"/>
              <a:gd name="connsiteY6" fmla="*/ 6858000 h 6858000"/>
              <a:gd name="connsiteX7" fmla="*/ 6216694 w 621669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694" h="6858000">
                <a:moveTo>
                  <a:pt x="6216694" y="0"/>
                </a:moveTo>
                <a:lnTo>
                  <a:pt x="4121942" y="0"/>
                </a:lnTo>
                <a:lnTo>
                  <a:pt x="2162482" y="0"/>
                </a:lnTo>
                <a:lnTo>
                  <a:pt x="1845641" y="0"/>
                </a:lnTo>
                <a:lnTo>
                  <a:pt x="0" y="6858000"/>
                </a:lnTo>
                <a:lnTo>
                  <a:pt x="2162482" y="6858000"/>
                </a:lnTo>
                <a:lnTo>
                  <a:pt x="2276301" y="6858000"/>
                </a:lnTo>
                <a:lnTo>
                  <a:pt x="6216694" y="68580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oup 15"/>
          <p:cNvGrpSpPr/>
          <p:nvPr/>
        </p:nvGrpSpPr>
        <p:grpSpPr>
          <a:xfrm flipV="1">
            <a:off x="-590035" y="3937472"/>
            <a:ext cx="8655637" cy="3661088"/>
            <a:chOff x="-110315" y="-141204"/>
            <a:chExt cx="1656388" cy="700605"/>
          </a:xfrm>
          <a:solidFill>
            <a:srgbClr val="7030A0">
              <a:alpha val="76863"/>
            </a:srgbClr>
          </a:solidFill>
        </p:grpSpPr>
        <p:sp>
          <p:nvSpPr>
            <p:cNvPr id="17" name="Freeform 16"/>
            <p:cNvSpPr/>
            <p:nvPr userDrawn="1"/>
          </p:nvSpPr>
          <p:spPr>
            <a:xfrm rot="17853665" flipV="1">
              <a:off x="456332" y="-591984"/>
              <a:ext cx="638961" cy="1540521"/>
            </a:xfrm>
            <a:custGeom>
              <a:avLst/>
              <a:gdLst>
                <a:gd name="connsiteX0" fmla="*/ 118563 w 638961"/>
                <a:gd name="connsiteY0" fmla="*/ 1540521 h 1540521"/>
                <a:gd name="connsiteX1" fmla="*/ 638961 w 638961"/>
                <a:gd name="connsiteY1" fmla="*/ 543442 h 1540521"/>
                <a:gd name="connsiteX2" fmla="*/ 467238 w 638961"/>
                <a:gd name="connsiteY2" fmla="*/ 0 h 1540521"/>
                <a:gd name="connsiteX3" fmla="*/ 0 w 638961"/>
                <a:gd name="connsiteY3" fmla="*/ 1478640 h 1540521"/>
              </a:gdLst>
              <a:ahLst/>
              <a:cxnLst>
                <a:cxn ang="0">
                  <a:pos x="connsiteX0" y="connsiteY0"/>
                </a:cxn>
                <a:cxn ang="0">
                  <a:pos x="connsiteX1" y="connsiteY1"/>
                </a:cxn>
                <a:cxn ang="0">
                  <a:pos x="connsiteX2" y="connsiteY2"/>
                </a:cxn>
                <a:cxn ang="0">
                  <a:pos x="connsiteX3" y="connsiteY3"/>
                </a:cxn>
              </a:cxnLst>
              <a:rect l="l" t="t" r="r" b="b"/>
              <a:pathLst>
                <a:path w="638961" h="1540521">
                  <a:moveTo>
                    <a:pt x="118563" y="1540521"/>
                  </a:moveTo>
                  <a:lnTo>
                    <a:pt x="638961" y="543442"/>
                  </a:lnTo>
                  <a:lnTo>
                    <a:pt x="467238" y="0"/>
                  </a:lnTo>
                  <a:lnTo>
                    <a:pt x="0" y="147864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userDrawn="1"/>
          </p:nvSpPr>
          <p:spPr>
            <a:xfrm rot="15300000" flipH="1" flipV="1">
              <a:off x="176479" y="-413954"/>
              <a:ext cx="686561" cy="1260150"/>
            </a:xfrm>
            <a:custGeom>
              <a:avLst/>
              <a:gdLst>
                <a:gd name="connsiteX0" fmla="*/ 0 w 686561"/>
                <a:gd name="connsiteY0" fmla="*/ 1076187 h 1260150"/>
                <a:gd name="connsiteX1" fmla="*/ 288364 w 686561"/>
                <a:gd name="connsiteY1" fmla="*/ 0 h 1260150"/>
                <a:gd name="connsiteX2" fmla="*/ 686561 w 686561"/>
                <a:gd name="connsiteY2" fmla="*/ 1260150 h 1260150"/>
              </a:gdLst>
              <a:ahLst/>
              <a:cxnLst>
                <a:cxn ang="0">
                  <a:pos x="connsiteX0" y="connsiteY0"/>
                </a:cxn>
                <a:cxn ang="0">
                  <a:pos x="connsiteX1" y="connsiteY1"/>
                </a:cxn>
                <a:cxn ang="0">
                  <a:pos x="connsiteX2" y="connsiteY2"/>
                </a:cxn>
              </a:cxnLst>
              <a:rect l="l" t="t" r="r" b="b"/>
              <a:pathLst>
                <a:path w="686561" h="1260150">
                  <a:moveTo>
                    <a:pt x="0" y="1076187"/>
                  </a:moveTo>
                  <a:lnTo>
                    <a:pt x="288364" y="0"/>
                  </a:lnTo>
                  <a:lnTo>
                    <a:pt x="686561" y="1260150"/>
                  </a:lnTo>
                  <a:close/>
                </a:path>
              </a:pathLst>
            </a:custGeom>
            <a:solidFill>
              <a:srgbClr val="7030A0">
                <a:alpha val="32941"/>
              </a:srgb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tle 1"/>
          <p:cNvSpPr txBox="1">
            <a:spLocks/>
          </p:cNvSpPr>
          <p:nvPr/>
        </p:nvSpPr>
        <p:spPr>
          <a:xfrm>
            <a:off x="785593" y="857573"/>
            <a:ext cx="3589508" cy="1217317"/>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algn="l"/>
            <a:r>
              <a:rPr lang="en-US" sz="4400" b="1" spc="-151" dirty="0">
                <a:solidFill>
                  <a:schemeClr val="bg1"/>
                </a:solidFill>
                <a:latin typeface="Lato" panose="020F0502020204030203" pitchFamily="34" charset="0"/>
                <a:ea typeface="Open Sans" panose="020B0606030504020204" pitchFamily="34" charset="0"/>
                <a:cs typeface="Lato" panose="020F0502020204030203" pitchFamily="34" charset="0"/>
              </a:rPr>
              <a:t>How to increase giving:</a:t>
            </a:r>
          </a:p>
        </p:txBody>
      </p:sp>
      <p:sp>
        <p:nvSpPr>
          <p:cNvPr id="4" name="Rectangle 3"/>
          <p:cNvSpPr/>
          <p:nvPr/>
        </p:nvSpPr>
        <p:spPr>
          <a:xfrm>
            <a:off x="766755" y="3132484"/>
            <a:ext cx="3871467" cy="2585323"/>
          </a:xfrm>
          <a:prstGeom prst="rect">
            <a:avLst/>
          </a:prstGeom>
        </p:spPr>
        <p:txBody>
          <a:bodyPr wrap="square">
            <a:spAutoFit/>
          </a:bodyPr>
          <a:lstStyle/>
          <a:p>
            <a:pPr lvl="0"/>
            <a:r>
              <a:rPr lang="en-US" dirty="0">
                <a:solidFill>
                  <a:schemeClr val="bg1"/>
                </a:solidFill>
              </a:rPr>
              <a:t>4. Strong focus on </a:t>
            </a:r>
            <a:r>
              <a:rPr lang="en-US" b="1" dirty="0">
                <a:solidFill>
                  <a:srgbClr val="92D050"/>
                </a:solidFill>
              </a:rPr>
              <a:t>“Promise” </a:t>
            </a:r>
            <a:br>
              <a:rPr lang="en-US" b="1" dirty="0">
                <a:solidFill>
                  <a:srgbClr val="92D050"/>
                </a:solidFill>
              </a:rPr>
            </a:br>
            <a:r>
              <a:rPr lang="en-US" dirty="0">
                <a:solidFill>
                  <a:schemeClr val="bg1"/>
                </a:solidFill>
              </a:rPr>
              <a:t>(Deut. 16:17; 1 Cor. 16:2)</a:t>
            </a:r>
          </a:p>
          <a:p>
            <a:pPr lvl="0"/>
            <a:endParaRPr lang="en-US" dirty="0">
              <a:solidFill>
                <a:schemeClr val="bg1"/>
              </a:solidFill>
            </a:endParaRPr>
          </a:p>
          <a:p>
            <a:pPr marL="285750" lvl="0" indent="-285750">
              <a:buFont typeface="Arial" panose="020B0604020202020204" pitchFamily="34" charset="0"/>
              <a:buChar char="•"/>
            </a:pPr>
            <a:r>
              <a:rPr lang="en-US" b="1" dirty="0">
                <a:solidFill>
                  <a:srgbClr val="92D050"/>
                </a:solidFill>
              </a:rPr>
              <a:t>Offerings:</a:t>
            </a:r>
            <a:r>
              <a:rPr lang="en-US" dirty="0">
                <a:solidFill>
                  <a:schemeClr val="bg1"/>
                </a:solidFill>
              </a:rPr>
              <a:t> as important as tithe; under the same system (Mal. 3:8)</a:t>
            </a:r>
            <a:endParaRPr lang="pt-BR" dirty="0">
              <a:solidFill>
                <a:schemeClr val="bg1"/>
              </a:solidFill>
            </a:endParaRPr>
          </a:p>
          <a:p>
            <a:pPr marL="285750" lvl="0" indent="-285750">
              <a:buFont typeface="Arial" panose="020B0604020202020204" pitchFamily="34" charset="0"/>
              <a:buChar char="•"/>
            </a:pPr>
            <a:r>
              <a:rPr lang="en-US" b="1" dirty="0">
                <a:solidFill>
                  <a:srgbClr val="92D050"/>
                </a:solidFill>
              </a:rPr>
              <a:t>System:</a:t>
            </a:r>
            <a:r>
              <a:rPr lang="en-US" dirty="0">
                <a:solidFill>
                  <a:schemeClr val="bg1"/>
                </a:solidFill>
              </a:rPr>
              <a:t> percentage based</a:t>
            </a:r>
            <a:endParaRPr lang="pt-BR" dirty="0">
              <a:solidFill>
                <a:schemeClr val="bg1"/>
              </a:solidFill>
            </a:endParaRPr>
          </a:p>
          <a:p>
            <a:pPr marL="285750" lvl="0" indent="-285750">
              <a:buFont typeface="Arial" panose="020B0604020202020204" pitchFamily="34" charset="0"/>
              <a:buChar char="•"/>
            </a:pPr>
            <a:r>
              <a:rPr lang="en-US" b="1" dirty="0">
                <a:solidFill>
                  <a:srgbClr val="92D050"/>
                </a:solidFill>
              </a:rPr>
              <a:t>Regularity:</a:t>
            </a:r>
            <a:r>
              <a:rPr lang="en-US" dirty="0">
                <a:solidFill>
                  <a:schemeClr val="bg1"/>
                </a:solidFill>
              </a:rPr>
              <a:t> based on income; every time there is an income/increase</a:t>
            </a:r>
            <a:endParaRPr lang="pt-BR" dirty="0">
              <a:solidFill>
                <a:schemeClr val="bg1"/>
              </a:solidFill>
            </a:endParaRPr>
          </a:p>
          <a:p>
            <a:pPr lvl="0"/>
            <a:endParaRPr lang="en-US" dirty="0">
              <a:solidFill>
                <a:schemeClr val="bg1"/>
              </a:solidFill>
            </a:endParaRPr>
          </a:p>
        </p:txBody>
      </p:sp>
      <p:pic>
        <p:nvPicPr>
          <p:cNvPr id="19" name="Imagem 18">
            <a:extLst>
              <a:ext uri="{FF2B5EF4-FFF2-40B4-BE49-F238E27FC236}">
                <a16:creationId xmlns:a16="http://schemas.microsoft.com/office/drawing/2014/main" id="{EA8CE9C1-3582-6344-81E7-6B9C4A128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132" y="6117698"/>
            <a:ext cx="1760707" cy="435366"/>
          </a:xfrm>
          <a:prstGeom prst="rect">
            <a:avLst/>
          </a:prstGeom>
        </p:spPr>
      </p:pic>
    </p:spTree>
    <p:extLst>
      <p:ext uri="{BB962C8B-B14F-4D97-AF65-F5344CB8AC3E}">
        <p14:creationId xmlns:p14="http://schemas.microsoft.com/office/powerpoint/2010/main" val="655776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5">
      <a:dk1>
        <a:sysClr val="windowText" lastClr="000000"/>
      </a:dk1>
      <a:lt1>
        <a:sysClr val="window" lastClr="FFFFFF"/>
      </a:lt1>
      <a:dk2>
        <a:srgbClr val="44546A"/>
      </a:dk2>
      <a:lt2>
        <a:srgbClr val="E7E6E6"/>
      </a:lt2>
      <a:accent1>
        <a:srgbClr val="FF3300"/>
      </a:accent1>
      <a:accent2>
        <a:srgbClr val="C00000"/>
      </a:accent2>
      <a:accent3>
        <a:srgbClr val="BBC0C3"/>
      </a:accent3>
      <a:accent4>
        <a:srgbClr val="6B7278"/>
      </a:accent4>
      <a:accent5>
        <a:srgbClr val="333A42"/>
      </a:accent5>
      <a:accent6>
        <a:srgbClr val="1B1F2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12676</TotalTime>
  <Words>1201</Words>
  <Application>Microsoft Macintosh PowerPoint</Application>
  <PresentationFormat>Widescreen</PresentationFormat>
  <Paragraphs>132</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Lato</vt:lpstr>
      <vt:lpstr>Raleway</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bissmilah alhamdulil</dc:creator>
  <cp:lastModifiedBy>Flomo, Johnetta B.</cp:lastModifiedBy>
  <cp:revision>1056</cp:revision>
  <dcterms:created xsi:type="dcterms:W3CDTF">2017-10-10T13:10:26Z</dcterms:created>
  <dcterms:modified xsi:type="dcterms:W3CDTF">2020-11-23T17:33:15Z</dcterms:modified>
</cp:coreProperties>
</file>