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9"/>
  </p:handoutMasterIdLst>
  <p:sldIdLst>
    <p:sldId id="285" r:id="rId2"/>
    <p:sldId id="258" r:id="rId3"/>
    <p:sldId id="259"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57"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85D8A"/>
    <a:srgbClr val="10253F"/>
    <a:srgbClr val="215968"/>
    <a:srgbClr val="D3B998"/>
    <a:srgbClr val="8A3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p:cViewPr varScale="1">
        <p:scale>
          <a:sx n="113" d="100"/>
          <a:sy n="113" d="100"/>
        </p:scale>
        <p:origin x="184" y="1088"/>
      </p:cViewPr>
      <p:guideLst>
        <p:guide orient="horz" pos="2160"/>
        <p:guide pos="3840"/>
      </p:guideLst>
    </p:cSldViewPr>
  </p:slideViewPr>
  <p:notesTextViewPr>
    <p:cViewPr>
      <p:scale>
        <a:sx n="1" d="1"/>
        <a:sy n="1" d="1"/>
      </p:scale>
      <p:origin x="0" y="0"/>
    </p:cViewPr>
  </p:notesTextViewPr>
  <p:sorterViewPr>
    <p:cViewPr>
      <p:scale>
        <a:sx n="170" d="100"/>
        <a:sy n="170" d="100"/>
      </p:scale>
      <p:origin x="0" y="0"/>
    </p:cViewPr>
  </p:sorterViewPr>
  <p:notesViewPr>
    <p:cSldViewPr snapToGrid="0">
      <p:cViewPr varScale="1">
        <p:scale>
          <a:sx n="52" d="100"/>
          <a:sy n="52" d="100"/>
        </p:scale>
        <p:origin x="182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71F1A830-A847-4313-B621-DB7F1692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7E4504A4-D14E-418F-8E75-E534F371D2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C75A0D-D99A-4783-94A4-E5E7F1D6BD97}" type="datetimeFigureOut">
              <a:rPr lang="pt-BR" smtClean="0"/>
              <a:t>03/06/2020</a:t>
            </a:fld>
            <a:endParaRPr lang="pt-BR"/>
          </a:p>
        </p:txBody>
      </p:sp>
      <p:sp>
        <p:nvSpPr>
          <p:cNvPr id="4" name="Espaço Reservado para Rodapé 3">
            <a:extLst>
              <a:ext uri="{FF2B5EF4-FFF2-40B4-BE49-F238E27FC236}">
                <a16:creationId xmlns:a16="http://schemas.microsoft.com/office/drawing/2014/main" id="{E7203137-3A61-4492-93DB-5B81A828F7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317E49CD-014E-4B02-A680-18201E525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588A0-E810-4390-9C5C-997EE6034C28}" type="slidenum">
              <a:rPr lang="pt-BR" smtClean="0"/>
              <a:t>‹#›</a:t>
            </a:fld>
            <a:endParaRPr lang="pt-BR"/>
          </a:p>
        </p:txBody>
      </p:sp>
    </p:spTree>
    <p:extLst>
      <p:ext uri="{BB962C8B-B14F-4D97-AF65-F5344CB8AC3E}">
        <p14:creationId xmlns:p14="http://schemas.microsoft.com/office/powerpoint/2010/main" val="147178621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E0A724E9-EED9-4DEC-B7D6-A3D15F5E14D2}"/>
              </a:ext>
            </a:extLst>
          </p:cNvPr>
          <p:cNvSpPr>
            <a:spLocks noGrp="1"/>
          </p:cNvSpPr>
          <p:nvPr>
            <p:ph type="subTitle" idx="1"/>
          </p:nvPr>
        </p:nvSpPr>
        <p:spPr>
          <a:xfrm>
            <a:off x="1524000" y="4039683"/>
            <a:ext cx="9144000" cy="1655762"/>
          </a:xfrm>
        </p:spPr>
        <p:txBody>
          <a:bodyPr anchor="ctr">
            <a:normAutofit/>
          </a:bodyPr>
          <a:lstStyle>
            <a:lvl1pPr marL="0" indent="0" algn="ctr">
              <a:buNone/>
              <a:defRPr sz="4000" cap="all" baseline="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
        <p:nvSpPr>
          <p:cNvPr id="13" name="Espaço Reservado para Imagem 12">
            <a:extLst>
              <a:ext uri="{FF2B5EF4-FFF2-40B4-BE49-F238E27FC236}">
                <a16:creationId xmlns:a16="http://schemas.microsoft.com/office/drawing/2014/main" id="{D664BF93-B7AA-4AFA-8FA9-C1B9A9D6D347}"/>
              </a:ext>
            </a:extLst>
          </p:cNvPr>
          <p:cNvSpPr>
            <a:spLocks noGrp="1"/>
          </p:cNvSpPr>
          <p:nvPr>
            <p:ph type="pic" sz="quarter" idx="10"/>
          </p:nvPr>
        </p:nvSpPr>
        <p:spPr>
          <a:xfrm>
            <a:off x="0" y="0"/>
            <a:ext cx="12192000" cy="6858000"/>
          </a:xfrm>
        </p:spPr>
        <p:txBody>
          <a:bodyPr/>
          <a:lstStyle/>
          <a:p>
            <a:endParaRPr lang="pt-BR" dirty="0"/>
          </a:p>
        </p:txBody>
      </p:sp>
      <p:sp>
        <p:nvSpPr>
          <p:cNvPr id="2" name="Título 1">
            <a:extLst>
              <a:ext uri="{FF2B5EF4-FFF2-40B4-BE49-F238E27FC236}">
                <a16:creationId xmlns:a16="http://schemas.microsoft.com/office/drawing/2014/main" id="{4EBAABE1-65E0-4FDB-8337-C6C02A8C7953}"/>
              </a:ext>
            </a:extLst>
          </p:cNvPr>
          <p:cNvSpPr>
            <a:spLocks noGrp="1"/>
          </p:cNvSpPr>
          <p:nvPr>
            <p:ph type="ctrTitle" hasCustomPrompt="1"/>
          </p:nvPr>
        </p:nvSpPr>
        <p:spPr>
          <a:xfrm>
            <a:off x="1413164" y="1041400"/>
            <a:ext cx="2013527" cy="2387600"/>
          </a:xfrm>
          <a:solidFill>
            <a:schemeClr val="tx2">
              <a:lumMod val="50000"/>
              <a:alpha val="80000"/>
            </a:schemeClr>
          </a:solidFill>
          <a:ln w="38100">
            <a:solidFill>
              <a:schemeClr val="bg1"/>
            </a:solidFill>
          </a:ln>
        </p:spPr>
        <p:txBody>
          <a:bodyPr anchor="ctr">
            <a:noAutofit/>
          </a:bodyPr>
          <a:lstStyle>
            <a:lvl1pPr algn="ctr">
              <a:defRPr sz="19900">
                <a:solidFill>
                  <a:schemeClr val="bg1"/>
                </a:solidFill>
                <a:latin typeface="Times New Roman" panose="02020603050405020304" pitchFamily="18" charset="0"/>
                <a:cs typeface="Times New Roman" panose="02020603050405020304" pitchFamily="18" charset="0"/>
              </a:defRPr>
            </a:lvl1pPr>
          </a:lstStyle>
          <a:p>
            <a:r>
              <a:rPr lang="pt-BR" dirty="0"/>
              <a:t>A</a:t>
            </a:r>
          </a:p>
        </p:txBody>
      </p:sp>
    </p:spTree>
    <p:extLst>
      <p:ext uri="{BB962C8B-B14F-4D97-AF65-F5344CB8AC3E}">
        <p14:creationId xmlns:p14="http://schemas.microsoft.com/office/powerpoint/2010/main" val="153827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blia">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1207201" y="455092"/>
            <a:ext cx="9860362" cy="4236558"/>
          </a:xfrm>
          <a:ln w="3175">
            <a:solidFill>
              <a:schemeClr val="tx1"/>
            </a:solidFill>
            <a:prstDash val="sysDot"/>
          </a:ln>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6142" y="330876"/>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1052079" y="541317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606057" y="1296537"/>
            <a:ext cx="10526231"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8370860" y="4886851"/>
            <a:ext cx="2696703" cy="456583"/>
          </a:xfrm>
          <a:solidFill>
            <a:schemeClr val="tx1"/>
          </a:solidFill>
        </p:spPr>
        <p:txBody>
          <a:bodyPr anchor="ctr">
            <a:normAutofit/>
          </a:bodyPr>
          <a:lstStyle>
            <a:lvl1pPr marL="0" indent="0" algn="ctr">
              <a:buNone/>
              <a:defRPr sz="2000" cap="all" baseline="0">
                <a:solidFill>
                  <a:schemeClr val="bg1"/>
                </a:solidFill>
              </a:defRPr>
            </a:lvl1pPr>
          </a:lstStyle>
          <a:p>
            <a:pPr lvl="0"/>
            <a:r>
              <a:rPr lang="pt-BR" dirty="0"/>
              <a:t>FONTE</a:t>
            </a:r>
          </a:p>
        </p:txBody>
      </p:sp>
    </p:spTree>
    <p:extLst>
      <p:ext uri="{BB962C8B-B14F-4D97-AF65-F5344CB8AC3E}">
        <p14:creationId xmlns:p14="http://schemas.microsoft.com/office/powerpoint/2010/main" val="357935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anim calcmode="lin" valueType="num">
                                      <p:cBhvr>
                                        <p:cTn id="25" dur="500" fill="hold"/>
                                        <p:tgtEl>
                                          <p:spTgt spid="33"/>
                                        </p:tgtEl>
                                        <p:attrNameLst>
                                          <p:attrName>ppt_x</p:attrName>
                                        </p:attrNameLst>
                                      </p:cBhvr>
                                      <p:tavLst>
                                        <p:tav tm="0">
                                          <p:val>
                                            <p:strVal val="#ppt_x"/>
                                          </p:val>
                                        </p:tav>
                                        <p:tav tm="100000">
                                          <p:val>
                                            <p:strVal val="#ppt_x"/>
                                          </p:val>
                                        </p:tav>
                                      </p:tavLst>
                                    </p:anim>
                                    <p:anim calcmode="lin" valueType="num">
                                      <p:cBhvr>
                                        <p:cTn id="2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animBg="1">
        <p:tmplLst>
          <p:tmpl>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6002971" y="1021080"/>
            <a:ext cx="5462905" cy="4549934"/>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7292" y="34027"/>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497840" y="831374"/>
            <a:ext cx="4924422" cy="5120640"/>
          </a:xfrm>
          <a:ln w="19050">
            <a:solidFill>
              <a:srgbClr val="385D8A"/>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497840" y="640080"/>
            <a:ext cx="11358880" cy="5311934"/>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8254143" y="6064495"/>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5503542" y="4276487"/>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53022" y="5783154"/>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663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údo com Legenda">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335280" y="1158949"/>
            <a:ext cx="7506899" cy="4485971"/>
          </a:xfrm>
        </p:spPr>
        <p:txBody>
          <a:bodyPr anchor="ctr">
            <a:normAutofit/>
          </a:bodyPr>
          <a:lstStyle>
            <a:lvl1pPr marL="0" indent="0" algn="ctr">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0554" y="291168"/>
            <a:ext cx="960560" cy="741254"/>
          </a:xfrm>
          <a:prstGeom prst="rect">
            <a:avLst/>
          </a:prstGeom>
        </p:spPr>
      </p:pic>
      <p:sp>
        <p:nvSpPr>
          <p:cNvPr id="23" name="Espaço Reservado para Imagem 22">
            <a:extLst>
              <a:ext uri="{FF2B5EF4-FFF2-40B4-BE49-F238E27FC236}">
                <a16:creationId xmlns:a16="http://schemas.microsoft.com/office/drawing/2014/main" id="{135A69BD-3174-49FA-A20F-222E991B2FD3}"/>
              </a:ext>
            </a:extLst>
          </p:cNvPr>
          <p:cNvSpPr>
            <a:spLocks noGrp="1"/>
          </p:cNvSpPr>
          <p:nvPr>
            <p:ph type="pic" sz="quarter" idx="10"/>
          </p:nvPr>
        </p:nvSpPr>
        <p:spPr>
          <a:xfrm>
            <a:off x="8554601" y="1622070"/>
            <a:ext cx="3077417" cy="3802021"/>
          </a:xfrm>
          <a:ln w="12700">
            <a:solidFill>
              <a:schemeClr val="tx2"/>
            </a:solidFill>
            <a:prstDash val="sysDash"/>
          </a:ln>
        </p:spPr>
        <p:txBody>
          <a:bodyPr/>
          <a:lstStyle/>
          <a:p>
            <a:endParaRPr lang="pt-BR" dirty="0"/>
          </a:p>
        </p:txBody>
      </p:sp>
      <p:sp>
        <p:nvSpPr>
          <p:cNvPr id="2" name="Forma Livre: Forma 1">
            <a:extLst>
              <a:ext uri="{FF2B5EF4-FFF2-40B4-BE49-F238E27FC236}">
                <a16:creationId xmlns:a16="http://schemas.microsoft.com/office/drawing/2014/main" id="{AF4A59DD-9D0E-494C-A778-4771BD738073}"/>
              </a:ext>
            </a:extLst>
          </p:cNvPr>
          <p:cNvSpPr/>
          <p:nvPr userDrawn="1"/>
        </p:nvSpPr>
        <p:spPr>
          <a:xfrm>
            <a:off x="5252484" y="640079"/>
            <a:ext cx="6604236" cy="5813883"/>
          </a:xfrm>
          <a:custGeom>
            <a:avLst/>
            <a:gdLst>
              <a:gd name="connsiteX0" fmla="*/ 0 w 11358880"/>
              <a:gd name="connsiteY0" fmla="*/ 0 h 5638800"/>
              <a:gd name="connsiteX1" fmla="*/ 5191760 w 11358880"/>
              <a:gd name="connsiteY1" fmla="*/ 0 h 5638800"/>
              <a:gd name="connsiteX2" fmla="*/ 5191760 w 11358880"/>
              <a:gd name="connsiteY2" fmla="*/ 5638800 h 5638800"/>
              <a:gd name="connsiteX3" fmla="*/ 7782560 w 11358880"/>
              <a:gd name="connsiteY3" fmla="*/ 5638800 h 5638800"/>
              <a:gd name="connsiteX4" fmla="*/ 11054080 w 11358880"/>
              <a:gd name="connsiteY4" fmla="*/ 5638800 h 5638800"/>
              <a:gd name="connsiteX5" fmla="*/ 11358880 w 11358880"/>
              <a:gd name="connsiteY5" fmla="*/ 5638800 h 5638800"/>
              <a:gd name="connsiteX6" fmla="*/ 11358880 w 11358880"/>
              <a:gd name="connsiteY6" fmla="*/ 640080 h 5638800"/>
              <a:gd name="connsiteX7" fmla="*/ 11297920 w 11358880"/>
              <a:gd name="connsiteY7" fmla="*/ 640080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58880" h="5638800">
                <a:moveTo>
                  <a:pt x="0" y="0"/>
                </a:moveTo>
                <a:lnTo>
                  <a:pt x="5191760" y="0"/>
                </a:lnTo>
                <a:lnTo>
                  <a:pt x="5191760" y="5638800"/>
                </a:lnTo>
                <a:lnTo>
                  <a:pt x="7782560" y="5638800"/>
                </a:lnTo>
                <a:lnTo>
                  <a:pt x="11054080" y="5638800"/>
                </a:lnTo>
                <a:lnTo>
                  <a:pt x="11358880" y="5638800"/>
                </a:lnTo>
                <a:lnTo>
                  <a:pt x="11358880" y="640080"/>
                </a:lnTo>
                <a:lnTo>
                  <a:pt x="11297920" y="640080"/>
                </a:lnTo>
              </a:path>
            </a:pathLst>
          </a:custGeom>
          <a:noFill/>
          <a:ln w="19050">
            <a:headEnd type="arrow" w="lg" len="lg"/>
            <a:tailEnd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3520554" y="5906389"/>
            <a:ext cx="960560" cy="741254"/>
          </a:xfrm>
          <a:prstGeom prst="rect">
            <a:avLst/>
          </a:prstGeom>
        </p:spPr>
      </p:pic>
      <p:sp>
        <p:nvSpPr>
          <p:cNvPr id="3" name="Triângulo isósceles 2">
            <a:extLst>
              <a:ext uri="{FF2B5EF4-FFF2-40B4-BE49-F238E27FC236}">
                <a16:creationId xmlns:a16="http://schemas.microsoft.com/office/drawing/2014/main" id="{72ABED22-E7B9-431B-A3B1-5D21A27354AA}"/>
              </a:ext>
            </a:extLst>
          </p:cNvPr>
          <p:cNvSpPr/>
          <p:nvPr userDrawn="1"/>
        </p:nvSpPr>
        <p:spPr>
          <a:xfrm flipH="1">
            <a:off x="8066880" y="2564645"/>
            <a:ext cx="374526" cy="285353"/>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riângulo isósceles 11">
            <a:extLst>
              <a:ext uri="{FF2B5EF4-FFF2-40B4-BE49-F238E27FC236}">
                <a16:creationId xmlns:a16="http://schemas.microsoft.com/office/drawing/2014/main" id="{207ECC55-E4F1-4D43-B67D-C95E592D5165}"/>
              </a:ext>
            </a:extLst>
          </p:cNvPr>
          <p:cNvSpPr/>
          <p:nvPr userDrawn="1"/>
        </p:nvSpPr>
        <p:spPr>
          <a:xfrm rot="16200000" flipH="1">
            <a:off x="10942390" y="6274650"/>
            <a:ext cx="470694" cy="358624"/>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5">
            <a:extLst>
              <a:ext uri="{FF2B5EF4-FFF2-40B4-BE49-F238E27FC236}">
                <a16:creationId xmlns:a16="http://schemas.microsoft.com/office/drawing/2014/main" id="{D3F8E198-0832-41A1-A463-49CDAF71E088}"/>
              </a:ext>
            </a:extLst>
          </p:cNvPr>
          <p:cNvSpPr>
            <a:spLocks noGrp="1"/>
          </p:cNvSpPr>
          <p:nvPr>
            <p:ph type="body" sz="quarter" idx="11" hasCustomPrompt="1"/>
          </p:nvPr>
        </p:nvSpPr>
        <p:spPr>
          <a:xfrm>
            <a:off x="8554601" y="5719347"/>
            <a:ext cx="3077417" cy="312063"/>
          </a:xfrm>
          <a:solidFill>
            <a:srgbClr val="10253F"/>
          </a:solidFill>
        </p:spPr>
        <p:txBody>
          <a:bodyPr anchor="ctr">
            <a:noAutofit/>
          </a:bodyPr>
          <a:lstStyle>
            <a:lvl1pPr marL="0" indent="0" algn="ctr">
              <a:buNone/>
              <a:defRPr sz="1800" cap="all" baseline="0">
                <a:solidFill>
                  <a:schemeClr val="bg1"/>
                </a:solidFill>
              </a:defRPr>
            </a:lvl1pPr>
          </a:lstStyle>
          <a:p>
            <a:pPr lvl="0"/>
            <a:r>
              <a:rPr lang="pt-BR" dirty="0"/>
              <a:t>nome</a:t>
            </a:r>
          </a:p>
        </p:txBody>
      </p:sp>
      <p:sp>
        <p:nvSpPr>
          <p:cNvPr id="8" name="Espaço Reservado para Texto 7">
            <a:extLst>
              <a:ext uri="{FF2B5EF4-FFF2-40B4-BE49-F238E27FC236}">
                <a16:creationId xmlns:a16="http://schemas.microsoft.com/office/drawing/2014/main" id="{2590A9E6-0850-43A4-A591-932D10211765}"/>
              </a:ext>
            </a:extLst>
          </p:cNvPr>
          <p:cNvSpPr>
            <a:spLocks noGrp="1"/>
          </p:cNvSpPr>
          <p:nvPr>
            <p:ph type="body" sz="quarter" idx="12" hasCustomPrompt="1"/>
          </p:nvPr>
        </p:nvSpPr>
        <p:spPr>
          <a:xfrm>
            <a:off x="4635500" y="5907088"/>
            <a:ext cx="3148013" cy="469900"/>
          </a:xfrm>
        </p:spPr>
        <p:txBody>
          <a:bodyPr anchor="ctr">
            <a:normAutofit/>
          </a:bodyPr>
          <a:lstStyle>
            <a:lvl1pPr marL="0" indent="0" algn="ctr">
              <a:buNone/>
              <a:defRPr sz="2000"/>
            </a:lvl1pPr>
          </a:lstStyle>
          <a:p>
            <a:pPr lvl="0"/>
            <a:r>
              <a:rPr lang="pt-BR" dirty="0"/>
              <a:t>fonte</a:t>
            </a:r>
          </a:p>
        </p:txBody>
      </p:sp>
    </p:spTree>
    <p:extLst>
      <p:ext uri="{BB962C8B-B14F-4D97-AF65-F5344CB8AC3E}">
        <p14:creationId xmlns:p14="http://schemas.microsoft.com/office/powerpoint/2010/main" val="125392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750"/>
                                        <p:tgtEl>
                                          <p:spTgt spid="23"/>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par>
                          <p:cTn id="23" fill="hold">
                            <p:stCondLst>
                              <p:cond delay="1250"/>
                            </p:stCondLst>
                            <p:childTnLst>
                              <p:par>
                                <p:cTn id="24" presetID="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 calcmode="lin" valueType="num">
                                      <p:cBhvr additive="base">
                                        <p:cTn id="34" dur="25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5" dur="25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9"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dissolve">
                      <p:cBhvr>
                        <p:cTn dur="500"/>
                        <p:tgtEl>
                          <p:spTgt spid="4"/>
                        </p:tgtEl>
                      </p:cBhvr>
                    </p:animEffect>
                  </p:childTnLst>
                </p:cTn>
              </p:par>
            </p:tnLst>
          </p:tmpl>
        </p:tmplLst>
      </p:bldP>
      <p:bldP spid="23" grpId="0" animBg="1"/>
      <p:bldP spid="2" grpId="0" animBg="1"/>
      <p:bldP spid="3" grpId="0" animBg="1"/>
      <p:bldP spid="12" grpId="0" animBg="1"/>
      <p:bldP spid="8" grpId="0" build="p">
        <p:tmplLst>
          <p:tmpl lvl="1">
            <p:tnLst>
              <p:par>
                <p:cTn presetID="2" presetClass="entr" presetSubtype="4"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250" fill="hold"/>
                        <p:tgtEl>
                          <p:spTgt spid="8"/>
                        </p:tgtEl>
                        <p:attrNameLst>
                          <p:attrName>ppt_x</p:attrName>
                        </p:attrNameLst>
                      </p:cBhvr>
                      <p:tavLst>
                        <p:tav tm="0">
                          <p:val>
                            <p:strVal val="#ppt_x"/>
                          </p:val>
                        </p:tav>
                        <p:tav tm="100000">
                          <p:val>
                            <p:strVal val="#ppt_x"/>
                          </p:val>
                        </p:tav>
                      </p:tavLst>
                    </p:anim>
                    <p:anim calcmode="lin" valueType="num">
                      <p:cBhvr additive="base">
                        <p:cTn dur="250" fill="hold"/>
                        <p:tgtEl>
                          <p:spTgt spid="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457200" y="987424"/>
            <a:ext cx="4338320" cy="4873626"/>
          </a:xfrm>
          <a:ln w="28575">
            <a:solidFill>
              <a:schemeClr val="accent5"/>
            </a:solidFill>
          </a:ln>
        </p:spPr>
        <p:txBody>
          <a:bodyPr anchor="ctr"/>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5307648" y="671512"/>
            <a:ext cx="6172200"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2529840" y="416560"/>
            <a:ext cx="9296400" cy="5902960"/>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6400" h="5902960">
                <a:moveTo>
                  <a:pt x="0" y="548640"/>
                </a:moveTo>
                <a:lnTo>
                  <a:pt x="0" y="0"/>
                </a:lnTo>
                <a:lnTo>
                  <a:pt x="9296400" y="0"/>
                </a:lnTo>
                <a:lnTo>
                  <a:pt x="9296400" y="5902960"/>
                </a:lnTo>
                <a:lnTo>
                  <a:pt x="2489200" y="5902960"/>
                </a:lnTo>
                <a:lnTo>
                  <a:pt x="2489200" y="199136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4833368" y="4439786"/>
            <a:ext cx="374526" cy="2853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245000" y="6170446"/>
            <a:ext cx="470694" cy="35862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A4C88-D752-411C-976F-88FD7CF49E36}"/>
              </a:ext>
            </a:extLst>
          </p:cNvPr>
          <p:cNvSpPr>
            <a:spLocks noGrp="1"/>
          </p:cNvSpPr>
          <p:nvPr>
            <p:ph type="title"/>
          </p:nvPr>
        </p:nvSpPr>
        <p:spPr>
          <a:xfrm>
            <a:off x="169678" y="2827505"/>
            <a:ext cx="3806456" cy="1669311"/>
          </a:xfrm>
          <a:solidFill>
            <a:srgbClr val="7030A0"/>
          </a:solidFill>
          <a:ln w="28575">
            <a:noFill/>
          </a:ln>
        </p:spPr>
        <p:txBody>
          <a:bodyPr anchor="ctr"/>
          <a:lstStyle>
            <a:lvl1pPr>
              <a:defRPr sz="3200">
                <a:solidFill>
                  <a:schemeClr val="bg1"/>
                </a:solidFill>
              </a:defRPr>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CBAE78BB-0CD5-4B41-BF60-076F3DC70879}"/>
              </a:ext>
            </a:extLst>
          </p:cNvPr>
          <p:cNvSpPr>
            <a:spLocks noGrp="1"/>
          </p:cNvSpPr>
          <p:nvPr>
            <p:ph type="pic" idx="1"/>
          </p:nvPr>
        </p:nvSpPr>
        <p:spPr>
          <a:xfrm>
            <a:off x="4284921" y="671512"/>
            <a:ext cx="7149155" cy="53930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9" name="Forma Livre: Forma 8">
            <a:extLst>
              <a:ext uri="{FF2B5EF4-FFF2-40B4-BE49-F238E27FC236}">
                <a16:creationId xmlns:a16="http://schemas.microsoft.com/office/drawing/2014/main" id="{1E4BDDB3-C098-47E7-A1D1-AF52995BB7DD}"/>
              </a:ext>
            </a:extLst>
          </p:cNvPr>
          <p:cNvSpPr/>
          <p:nvPr userDrawn="1"/>
        </p:nvSpPr>
        <p:spPr>
          <a:xfrm>
            <a:off x="712152" y="416560"/>
            <a:ext cx="11114088" cy="6157912"/>
          </a:xfrm>
          <a:custGeom>
            <a:avLst/>
            <a:gdLst>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5" fmla="*/ 2489200 w 9296400"/>
              <a:gd name="connsiteY5" fmla="*/ 1991360 h 5902960"/>
              <a:gd name="connsiteX0" fmla="*/ 0 w 9296400"/>
              <a:gd name="connsiteY0" fmla="*/ 548640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 name="connsiteX0" fmla="*/ 8894 w 9296400"/>
              <a:gd name="connsiteY0" fmla="*/ 2291532 h 5902960"/>
              <a:gd name="connsiteX1" fmla="*/ 0 w 9296400"/>
              <a:gd name="connsiteY1" fmla="*/ 0 h 5902960"/>
              <a:gd name="connsiteX2" fmla="*/ 9296400 w 9296400"/>
              <a:gd name="connsiteY2" fmla="*/ 0 h 5902960"/>
              <a:gd name="connsiteX3" fmla="*/ 9296400 w 9296400"/>
              <a:gd name="connsiteY3" fmla="*/ 5902960 h 5902960"/>
              <a:gd name="connsiteX4" fmla="*/ 2489200 w 9296400"/>
              <a:gd name="connsiteY4" fmla="*/ 5902960 h 590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6400" h="5902960">
                <a:moveTo>
                  <a:pt x="8894" y="2291532"/>
                </a:moveTo>
                <a:cubicBezTo>
                  <a:pt x="5929" y="1527688"/>
                  <a:pt x="2965" y="763844"/>
                  <a:pt x="0" y="0"/>
                </a:cubicBezTo>
                <a:lnTo>
                  <a:pt x="9296400" y="0"/>
                </a:lnTo>
                <a:lnTo>
                  <a:pt x="9296400" y="5902960"/>
                </a:lnTo>
                <a:lnTo>
                  <a:pt x="2489200" y="5902960"/>
                </a:lnTo>
              </a:path>
            </a:pathLst>
          </a:custGeom>
          <a:noFill/>
          <a:ln w="28575">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E85C1362-439E-4556-B6F0-A79A8CB951BF}"/>
              </a:ext>
            </a:extLst>
          </p:cNvPr>
          <p:cNvSpPr/>
          <p:nvPr userDrawn="1"/>
        </p:nvSpPr>
        <p:spPr>
          <a:xfrm flipH="1">
            <a:off x="11647796" y="3082686"/>
            <a:ext cx="374526" cy="285353"/>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riângulo isósceles 10">
            <a:extLst>
              <a:ext uri="{FF2B5EF4-FFF2-40B4-BE49-F238E27FC236}">
                <a16:creationId xmlns:a16="http://schemas.microsoft.com/office/drawing/2014/main" id="{124C0FFC-9D37-4675-B6CB-212670F29909}"/>
              </a:ext>
            </a:extLst>
          </p:cNvPr>
          <p:cNvSpPr/>
          <p:nvPr userDrawn="1"/>
        </p:nvSpPr>
        <p:spPr>
          <a:xfrm rot="16200000" flipH="1">
            <a:off x="10415121" y="6375554"/>
            <a:ext cx="470694" cy="358624"/>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883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0" grpId="0" animBg="1"/>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838200" y="1825625"/>
            <a:ext cx="10515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0830B2-1D81-4C79-87BF-4C009B7D8E8C}"/>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5F139D49-1AC0-4BB6-A93C-C63B59C477F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82A6969-C6B0-4360-85C0-E38DA05AB59C}"/>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12967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282DDC-C7A8-467C-8405-C887FC291F85}"/>
              </a:ext>
            </a:extLst>
          </p:cNvPr>
          <p:cNvSpPr>
            <a:spLocks noGrp="1"/>
          </p:cNvSpPr>
          <p:nvPr>
            <p:ph type="title" hasCustomPrompt="1"/>
          </p:nvPr>
        </p:nvSpPr>
        <p:spPr>
          <a:xfrm>
            <a:off x="5842000" y="406400"/>
            <a:ext cx="5511800" cy="1253808"/>
          </a:xfrm>
          <a:ln w="19050">
            <a:solidFill>
              <a:schemeClr val="accent6"/>
            </a:solidFill>
          </a:ln>
        </p:spPr>
        <p:txBody>
          <a:bodyPr/>
          <a:lstStyle/>
          <a:p>
            <a:r>
              <a:rPr lang="pt-BR" dirty="0"/>
              <a:t>título Mestre</a:t>
            </a:r>
          </a:p>
        </p:txBody>
      </p:sp>
      <p:sp>
        <p:nvSpPr>
          <p:cNvPr id="3" name="Espaço Reservado para Conteúdo 2">
            <a:extLst>
              <a:ext uri="{FF2B5EF4-FFF2-40B4-BE49-F238E27FC236}">
                <a16:creationId xmlns:a16="http://schemas.microsoft.com/office/drawing/2014/main" id="{5F444502-283E-4263-B8B3-8A0B2F146D7B}"/>
              </a:ext>
            </a:extLst>
          </p:cNvPr>
          <p:cNvSpPr>
            <a:spLocks noGrp="1"/>
          </p:cNvSpPr>
          <p:nvPr>
            <p:ph idx="1"/>
          </p:nvPr>
        </p:nvSpPr>
        <p:spPr>
          <a:xfrm>
            <a:off x="5842000" y="1960879"/>
            <a:ext cx="5511800" cy="4562476"/>
          </a:xfrm>
          <a:ln w="19050">
            <a:solidFill>
              <a:schemeClr val="accent6"/>
            </a:solidFill>
          </a:ln>
        </p:spPr>
        <p:txBody>
          <a:bodyPr/>
          <a:lstStyle>
            <a:lvl1pPr>
              <a:defRPr b="0" cap="none" baseline="0">
                <a:solidFill>
                  <a:schemeClr val="tx1"/>
                </a:solidFill>
              </a:defRPr>
            </a:lvl1pPr>
            <a:lvl2pPr>
              <a:defRPr cap="none"/>
            </a:lvl2pPr>
            <a:lvl3pPr>
              <a:defRPr cap="none"/>
            </a:lvl3pPr>
            <a:lvl4pPr>
              <a:defRPr cap="none"/>
            </a:lvl4pPr>
            <a:lvl5pPr>
              <a:defRPr cap="none"/>
            </a:lvl5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8" name="Espaço Reservado para Imagem 7">
            <a:extLst>
              <a:ext uri="{FF2B5EF4-FFF2-40B4-BE49-F238E27FC236}">
                <a16:creationId xmlns:a16="http://schemas.microsoft.com/office/drawing/2014/main" id="{1815940E-177A-48F6-9019-8F24FDFF72CA}"/>
              </a:ext>
            </a:extLst>
          </p:cNvPr>
          <p:cNvSpPr>
            <a:spLocks noGrp="1"/>
          </p:cNvSpPr>
          <p:nvPr>
            <p:ph type="pic" sz="quarter" idx="10"/>
          </p:nvPr>
        </p:nvSpPr>
        <p:spPr>
          <a:xfrm>
            <a:off x="325438" y="406400"/>
            <a:ext cx="5181600" cy="6167438"/>
          </a:xfrm>
          <a:ln w="19050">
            <a:solidFill>
              <a:schemeClr val="accent6"/>
            </a:solidFill>
          </a:ln>
        </p:spPr>
        <p:txBody>
          <a:bodyPr/>
          <a:lstStyle/>
          <a:p>
            <a:endParaRPr lang="pt-BR"/>
          </a:p>
        </p:txBody>
      </p:sp>
      <p:sp>
        <p:nvSpPr>
          <p:cNvPr id="9" name="Triângulo isósceles 8">
            <a:extLst>
              <a:ext uri="{FF2B5EF4-FFF2-40B4-BE49-F238E27FC236}">
                <a16:creationId xmlns:a16="http://schemas.microsoft.com/office/drawing/2014/main" id="{8851B950-9755-4ED4-9E5C-C20E9D790162}"/>
              </a:ext>
            </a:extLst>
          </p:cNvPr>
          <p:cNvSpPr/>
          <p:nvPr userDrawn="1"/>
        </p:nvSpPr>
        <p:spPr>
          <a:xfrm rot="16200000" flipH="1">
            <a:off x="9995464" y="6380679"/>
            <a:ext cx="374526" cy="2853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C3D5D6E5-F7B9-47BF-AE7F-081B09E1BB7B}"/>
              </a:ext>
            </a:extLst>
          </p:cNvPr>
          <p:cNvSpPr/>
          <p:nvPr userDrawn="1"/>
        </p:nvSpPr>
        <p:spPr>
          <a:xfrm flipH="1">
            <a:off x="11121084" y="853992"/>
            <a:ext cx="470694" cy="35862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0640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250" fill="hold"/>
                                        <p:tgtEl>
                                          <p:spTgt spid="2"/>
                                        </p:tgtEl>
                                        <p:attrNameLst>
                                          <p:attrName>ppt_x</p:attrName>
                                        </p:attrNameLst>
                                      </p:cBhvr>
                                      <p:tavLst>
                                        <p:tav tm="0">
                                          <p:val>
                                            <p:strVal val="1+#ppt_w/2"/>
                                          </p:val>
                                        </p:tav>
                                        <p:tav tm="100000">
                                          <p:val>
                                            <p:strVal val="#ppt_x"/>
                                          </p:val>
                                        </p:tav>
                                      </p:tavLst>
                                    </p:anim>
                                    <p:anim calcmode="lin" valueType="num">
                                      <p:cBhvr additive="base">
                                        <p:cTn id="13" dur="25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3">
                                            <p:bg/>
                                          </p:spTgt>
                                        </p:tgtEl>
                                        <p:attrNameLst>
                                          <p:attrName>style.visibility</p:attrName>
                                        </p:attrNameLst>
                                      </p:cBhvr>
                                      <p:to>
                                        <p:strVal val="visible"/>
                                      </p:to>
                                    </p:set>
                                    <p:anim calcmode="lin" valueType="num">
                                      <p:cBhvr additive="base">
                                        <p:cTn id="26"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7"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2" presetClass="entr" presetSubtype="4"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 calcmode="lin" valueType="num">
                                      <p:cBhvr additive="base">
                                        <p:cTn id="31"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additive="base">
                                        <p:cTn id="36"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7" dur="25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1750"/>
                            </p:stCondLst>
                            <p:childTnLst>
                              <p:par>
                                <p:cTn id="39" presetID="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additive="base">
                                        <p:cTn id="41"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250"/>
                            </p:stCondLst>
                            <p:childTnLst>
                              <p:par>
                                <p:cTn id="49" presetID="2" presetClass="entr" presetSubtype="4" fill="hold" grpId="0"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25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tmplLst>
          <p:tmpl>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250" fill="hold"/>
                        <p:tgtEl>
                          <p:spTgt spid="3"/>
                        </p:tgtEl>
                        <p:attrNameLst>
                          <p:attrName>ppt_x</p:attrName>
                        </p:attrNameLst>
                      </p:cBhvr>
                      <p:tavLst>
                        <p:tav tm="0">
                          <p:val>
                            <p:strVal val="#ppt_x"/>
                          </p:val>
                        </p:tav>
                        <p:tav tm="100000">
                          <p:val>
                            <p:strVal val="#ppt_x"/>
                          </p:val>
                        </p:tav>
                      </p:tavLst>
                    </p:anim>
                    <p:anim calcmode="lin" valueType="num">
                      <p:cBhvr additive="base">
                        <p:cTn dur="250" fill="hold"/>
                        <p:tgtEl>
                          <p:spTgt spid="3"/>
                        </p:tgtEl>
                        <p:attrNameLst>
                          <p:attrName>ppt_y</p:attrName>
                        </p:attrNameLst>
                      </p:cBhvr>
                      <p:tavLst>
                        <p:tav tm="0">
                          <p:val>
                            <p:strVal val="1+#ppt_h/2"/>
                          </p:val>
                        </p:tav>
                        <p:tav tm="100000">
                          <p:val>
                            <p:strVal val="#ppt_y"/>
                          </p:val>
                        </p:tav>
                      </p:tavLst>
                    </p:anim>
                  </p:childTnLst>
                </p:cTn>
              </p:par>
            </p:tnLst>
          </p:tmpl>
        </p:tmplLst>
      </p:bldP>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29527-671E-47D5-B70C-226FFFB2FE21}"/>
              </a:ext>
            </a:extLst>
          </p:cNvPr>
          <p:cNvSpPr>
            <a:spLocks noGrp="1"/>
          </p:cNvSpPr>
          <p:nvPr>
            <p:ph type="title" hasCustomPrompt="1"/>
          </p:nvPr>
        </p:nvSpPr>
        <p:spPr>
          <a:xfrm>
            <a:off x="1940560" y="1620202"/>
            <a:ext cx="8797290" cy="3394075"/>
          </a:xfrm>
          <a:noFill/>
        </p:spPr>
        <p:txBody>
          <a:bodyPr anchor="ctr">
            <a:normAutofit/>
          </a:bodyPr>
          <a:lstStyle>
            <a:lvl1pPr>
              <a:defRPr sz="8000">
                <a:solidFill>
                  <a:schemeClr val="bg1"/>
                </a:solidFill>
              </a:defRPr>
            </a:lvl1pPr>
          </a:lstStyle>
          <a:p>
            <a:r>
              <a:rPr lang="pt-BR" dirty="0"/>
              <a:t>título Mestre</a:t>
            </a:r>
          </a:p>
        </p:txBody>
      </p:sp>
      <p:sp>
        <p:nvSpPr>
          <p:cNvPr id="7" name="Forma Livre: Forma 6">
            <a:extLst>
              <a:ext uri="{FF2B5EF4-FFF2-40B4-BE49-F238E27FC236}">
                <a16:creationId xmlns:a16="http://schemas.microsoft.com/office/drawing/2014/main" id="{CCF81412-2485-49B0-AA19-97AD330CE087}"/>
              </a:ext>
            </a:extLst>
          </p:cNvPr>
          <p:cNvSpPr/>
          <p:nvPr userDrawn="1"/>
        </p:nvSpPr>
        <p:spPr>
          <a:xfrm>
            <a:off x="1747520" y="1209040"/>
            <a:ext cx="9326880" cy="4216400"/>
          </a:xfrm>
          <a:custGeom>
            <a:avLst/>
            <a:gdLst>
              <a:gd name="connsiteX0" fmla="*/ 0 w 9326880"/>
              <a:gd name="connsiteY0" fmla="*/ 0 h 4216400"/>
              <a:gd name="connsiteX1" fmla="*/ 9326880 w 9326880"/>
              <a:gd name="connsiteY1" fmla="*/ 0 h 4216400"/>
              <a:gd name="connsiteX2" fmla="*/ 9326880 w 9326880"/>
              <a:gd name="connsiteY2" fmla="*/ 4216400 h 4216400"/>
              <a:gd name="connsiteX3" fmla="*/ 2834640 w 9326880"/>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9326880" h="4216400">
                <a:moveTo>
                  <a:pt x="0" y="0"/>
                </a:moveTo>
                <a:lnTo>
                  <a:pt x="9326880" y="0"/>
                </a:lnTo>
                <a:lnTo>
                  <a:pt x="9326880" y="4216400"/>
                </a:lnTo>
                <a:lnTo>
                  <a:pt x="2834640" y="4216400"/>
                </a:lnTo>
              </a:path>
            </a:pathLst>
          </a:custGeom>
          <a:noFill/>
          <a:ln w="28575">
            <a:solidFill>
              <a:schemeClr val="bg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744C2A44-2BA4-4392-A8B9-8462785BC682}"/>
              </a:ext>
            </a:extLst>
          </p:cNvPr>
          <p:cNvSpPr/>
          <p:nvPr userDrawn="1"/>
        </p:nvSpPr>
        <p:spPr>
          <a:xfrm flipH="1">
            <a:off x="10964089" y="2659306"/>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riângulo isósceles 8">
            <a:extLst>
              <a:ext uri="{FF2B5EF4-FFF2-40B4-BE49-F238E27FC236}">
                <a16:creationId xmlns:a16="http://schemas.microsoft.com/office/drawing/2014/main" id="{4324A69B-B17E-49FC-BD78-BA79B24D3978}"/>
              </a:ext>
            </a:extLst>
          </p:cNvPr>
          <p:cNvSpPr/>
          <p:nvPr userDrawn="1"/>
        </p:nvSpPr>
        <p:spPr>
          <a:xfrm flipH="1">
            <a:off x="10913808" y="2906663"/>
            <a:ext cx="321184" cy="2447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A3BA1198-965A-4C4E-92DC-6D7099A05196}"/>
              </a:ext>
            </a:extLst>
          </p:cNvPr>
          <p:cNvSpPr/>
          <p:nvPr userDrawn="1"/>
        </p:nvSpPr>
        <p:spPr>
          <a:xfrm flipH="1">
            <a:off x="10974248" y="3276388"/>
            <a:ext cx="200303" cy="1526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Forma Livre: Forma 15">
            <a:extLst>
              <a:ext uri="{FF2B5EF4-FFF2-40B4-BE49-F238E27FC236}">
                <a16:creationId xmlns:a16="http://schemas.microsoft.com/office/drawing/2014/main" id="{033C9252-6335-46BA-96A8-051A64BCF89A}"/>
              </a:ext>
            </a:extLst>
          </p:cNvPr>
          <p:cNvSpPr/>
          <p:nvPr userDrawn="1"/>
        </p:nvSpPr>
        <p:spPr>
          <a:xfrm flipH="1" flipV="1">
            <a:off x="1103651" y="1432560"/>
            <a:ext cx="1908852" cy="4639919"/>
          </a:xfrm>
          <a:custGeom>
            <a:avLst/>
            <a:gdLst>
              <a:gd name="connsiteX0" fmla="*/ 0 w 11028218"/>
              <a:gd name="connsiteY0" fmla="*/ 5541818 h 5721927"/>
              <a:gd name="connsiteX1" fmla="*/ 0 w 11028218"/>
              <a:gd name="connsiteY1" fmla="*/ 0 h 5721927"/>
              <a:gd name="connsiteX2" fmla="*/ 11028218 w 11028218"/>
              <a:gd name="connsiteY2" fmla="*/ 0 h 5721927"/>
              <a:gd name="connsiteX3" fmla="*/ 11028218 w 11028218"/>
              <a:gd name="connsiteY3" fmla="*/ 5721927 h 5721927"/>
              <a:gd name="connsiteX4" fmla="*/ 9144000 w 11028218"/>
              <a:gd name="connsiteY4" fmla="*/ 5721927 h 5721927"/>
              <a:gd name="connsiteX0" fmla="*/ 0 w 11028218"/>
              <a:gd name="connsiteY0" fmla="*/ 0 h 5721927"/>
              <a:gd name="connsiteX1" fmla="*/ 11028218 w 11028218"/>
              <a:gd name="connsiteY1" fmla="*/ 0 h 5721927"/>
              <a:gd name="connsiteX2" fmla="*/ 11028218 w 11028218"/>
              <a:gd name="connsiteY2" fmla="*/ 5721927 h 5721927"/>
              <a:gd name="connsiteX3" fmla="*/ 9144000 w 11028218"/>
              <a:gd name="connsiteY3" fmla="*/ 5721927 h 5721927"/>
            </a:gdLst>
            <a:ahLst/>
            <a:cxnLst>
              <a:cxn ang="0">
                <a:pos x="connsiteX0" y="connsiteY0"/>
              </a:cxn>
              <a:cxn ang="0">
                <a:pos x="connsiteX1" y="connsiteY1"/>
              </a:cxn>
              <a:cxn ang="0">
                <a:pos x="connsiteX2" y="connsiteY2"/>
              </a:cxn>
              <a:cxn ang="0">
                <a:pos x="connsiteX3" y="connsiteY3"/>
              </a:cxn>
            </a:cxnLst>
            <a:rect l="l" t="t" r="r" b="b"/>
            <a:pathLst>
              <a:path w="11028218" h="5721927">
                <a:moveTo>
                  <a:pt x="0" y="0"/>
                </a:moveTo>
                <a:lnTo>
                  <a:pt x="11028218" y="0"/>
                </a:lnTo>
                <a:lnTo>
                  <a:pt x="11028218" y="5721927"/>
                </a:lnTo>
                <a:lnTo>
                  <a:pt x="9144000" y="5721927"/>
                </a:lnTo>
              </a:path>
            </a:pathLst>
          </a:custGeom>
          <a:noFill/>
          <a:ln w="28575">
            <a:solidFill>
              <a:srgbClr val="FFC000"/>
            </a:solidFill>
            <a:prstDash val="sysDot"/>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Triângulo isósceles 16">
            <a:extLst>
              <a:ext uri="{FF2B5EF4-FFF2-40B4-BE49-F238E27FC236}">
                <a16:creationId xmlns:a16="http://schemas.microsoft.com/office/drawing/2014/main" id="{F9AB81E5-F9E7-4ED6-A273-F4D11CF06737}"/>
              </a:ext>
            </a:extLst>
          </p:cNvPr>
          <p:cNvSpPr/>
          <p:nvPr userDrawn="1"/>
        </p:nvSpPr>
        <p:spPr>
          <a:xfrm flipH="1">
            <a:off x="2632996" y="5529883"/>
            <a:ext cx="1402883" cy="947722"/>
          </a:xfrm>
          <a:prstGeom prst="triangl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Triângulo isósceles 17">
            <a:extLst>
              <a:ext uri="{FF2B5EF4-FFF2-40B4-BE49-F238E27FC236}">
                <a16:creationId xmlns:a16="http://schemas.microsoft.com/office/drawing/2014/main" id="{5CE127D1-B7E0-4EDB-BF23-CAB95F3CE7ED}"/>
              </a:ext>
            </a:extLst>
          </p:cNvPr>
          <p:cNvSpPr/>
          <p:nvPr userDrawn="1"/>
        </p:nvSpPr>
        <p:spPr>
          <a:xfrm flipH="1">
            <a:off x="2632996" y="5747367"/>
            <a:ext cx="759014" cy="51275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563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2" dur="250" fill="hold"/>
                                        <p:tgtEl>
                                          <p:spTgt spid="2"/>
                                        </p:tgtEl>
                                        <p:attrNameLst>
                                          <p:attrName>ppt_y</p:attrName>
                                        </p:attrNameLst>
                                      </p:cBhvr>
                                      <p:tavLst>
                                        <p:tav tm="0">
                                          <p:val>
                                            <p:strVal val="#ppt_y"/>
                                          </p:val>
                                        </p:tav>
                                        <p:tav tm="100000">
                                          <p:val>
                                            <p:strVal val="#ppt_y"/>
                                          </p:val>
                                        </p:tav>
                                      </p:tavLst>
                                    </p:anim>
                                    <p:anim calcmode="lin" valueType="num">
                                      <p:cBhvr>
                                        <p:cTn id="13"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4"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250" tmFilter="0,0; .5, 1; 1, 1"/>
                                        <p:tgtEl>
                                          <p:spTgt spid="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anim calcmode="lin" valueType="num">
                                      <p:cBhvr>
                                        <p:cTn id="34" dur="500" fill="hold"/>
                                        <p:tgtEl>
                                          <p:spTgt spid="17"/>
                                        </p:tgtEl>
                                        <p:attrNameLst>
                                          <p:attrName>ppt_x</p:attrName>
                                        </p:attrNameLst>
                                      </p:cBhvr>
                                      <p:tavLst>
                                        <p:tav tm="0">
                                          <p:val>
                                            <p:strVal val="#ppt_x"/>
                                          </p:val>
                                        </p:tav>
                                        <p:tav tm="100000">
                                          <p:val>
                                            <p:strVal val="#ppt_x"/>
                                          </p:val>
                                        </p:tav>
                                      </p:tavLst>
                                    </p:anim>
                                    <p:anim calcmode="lin" valueType="num">
                                      <p:cBhvr>
                                        <p:cTn id="35" dur="5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anim calcmode="lin" valueType="num">
                                      <p:cBhvr>
                                        <p:cTn id="39" dur="500" fill="hold"/>
                                        <p:tgtEl>
                                          <p:spTgt spid="18"/>
                                        </p:tgtEl>
                                        <p:attrNameLst>
                                          <p:attrName>ppt_x</p:attrName>
                                        </p:attrNameLst>
                                      </p:cBhvr>
                                      <p:tavLst>
                                        <p:tav tm="0">
                                          <p:val>
                                            <p:strVal val="#ppt_x"/>
                                          </p:val>
                                        </p:tav>
                                        <p:tav tm="100000">
                                          <p:val>
                                            <p:strVal val="#ppt_x"/>
                                          </p:val>
                                        </p:tav>
                                      </p:tavLst>
                                    </p:anim>
                                    <p:anim calcmode="lin" valueType="num">
                                      <p:cBhvr>
                                        <p:cTn id="4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6" grpId="0" animBg="1"/>
      <p:bldP spid="17" grpId="0" animBg="1"/>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9B8B13-566A-4671-BD09-7B4F0972F8E0}"/>
              </a:ext>
            </a:extLst>
          </p:cNvPr>
          <p:cNvSpPr>
            <a:spLocks noGrp="1"/>
          </p:cNvSpPr>
          <p:nvPr>
            <p:ph type="title" hasCustomPrompt="1"/>
          </p:nvPr>
        </p:nvSpPr>
        <p:spPr>
          <a:xfrm>
            <a:off x="7214461" y="0"/>
            <a:ext cx="4156399" cy="1597652"/>
          </a:xfrm>
        </p:spPr>
        <p:txBody>
          <a:bodyPr/>
          <a:lstStyle>
            <a:lvl1pPr algn="l">
              <a:defRPr>
                <a:solidFill>
                  <a:schemeClr val="accent5">
                    <a:lumMod val="50000"/>
                  </a:schemeClr>
                </a:solidFill>
              </a:defRPr>
            </a:lvl1pPr>
          </a:lstStyle>
          <a:p>
            <a:r>
              <a:rPr lang="pt-BR" dirty="0"/>
              <a:t>título Mestre</a:t>
            </a:r>
          </a:p>
        </p:txBody>
      </p:sp>
      <p:sp>
        <p:nvSpPr>
          <p:cNvPr id="4" name="Espaço Reservado para Conteúdo 3">
            <a:extLst>
              <a:ext uri="{FF2B5EF4-FFF2-40B4-BE49-F238E27FC236}">
                <a16:creationId xmlns:a16="http://schemas.microsoft.com/office/drawing/2014/main" id="{50C5EC51-D429-4E51-B7C4-9CB0C2C3AEB2}"/>
              </a:ext>
            </a:extLst>
          </p:cNvPr>
          <p:cNvSpPr>
            <a:spLocks noGrp="1"/>
          </p:cNvSpPr>
          <p:nvPr>
            <p:ph sz="half" idx="2"/>
          </p:nvPr>
        </p:nvSpPr>
        <p:spPr>
          <a:xfrm>
            <a:off x="5691116" y="1936821"/>
            <a:ext cx="5679744" cy="4351338"/>
          </a:xfrm>
        </p:spPr>
        <p:txBody>
          <a:bodyPr/>
          <a:lstStyle>
            <a:lvl1pPr marL="228600" indent="-228600">
              <a:buClr>
                <a:schemeClr val="accent6"/>
              </a:buClr>
              <a:buFont typeface="Wingdings" panose="05000000000000000000" pitchFamily="2" charset="2"/>
              <a:buChar char="§"/>
              <a:defRPr sz="4000">
                <a:solidFill>
                  <a:schemeClr val="accent5">
                    <a:lumMod val="50000"/>
                  </a:schemeClr>
                </a:solidFill>
              </a:defRPr>
            </a:lvl1p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9" name="Espaço Reservado para Imagem 8">
            <a:extLst>
              <a:ext uri="{FF2B5EF4-FFF2-40B4-BE49-F238E27FC236}">
                <a16:creationId xmlns:a16="http://schemas.microsoft.com/office/drawing/2014/main" id="{ACDA8C1C-E3B3-4F11-A217-4461F5309CC6}"/>
              </a:ext>
            </a:extLst>
          </p:cNvPr>
          <p:cNvSpPr>
            <a:spLocks noGrp="1"/>
          </p:cNvSpPr>
          <p:nvPr>
            <p:ph type="pic" sz="quarter" idx="10"/>
          </p:nvPr>
        </p:nvSpPr>
        <p:spPr>
          <a:xfrm>
            <a:off x="0" y="0"/>
            <a:ext cx="4817660" cy="6858000"/>
          </a:xfrm>
        </p:spPr>
        <p:txBody>
          <a:bodyPr/>
          <a:lstStyle/>
          <a:p>
            <a:endParaRPr lang="pt-BR" dirty="0"/>
          </a:p>
        </p:txBody>
      </p:sp>
      <p:sp>
        <p:nvSpPr>
          <p:cNvPr id="11" name="Forma Livre: Forma 10">
            <a:extLst>
              <a:ext uri="{FF2B5EF4-FFF2-40B4-BE49-F238E27FC236}">
                <a16:creationId xmlns:a16="http://schemas.microsoft.com/office/drawing/2014/main" id="{F9BD850C-A74F-4C24-832D-53ECA5048CE4}"/>
              </a:ext>
            </a:extLst>
          </p:cNvPr>
          <p:cNvSpPr/>
          <p:nvPr userDrawn="1"/>
        </p:nvSpPr>
        <p:spPr>
          <a:xfrm>
            <a:off x="5219360" y="136045"/>
            <a:ext cx="6155140" cy="6488275"/>
          </a:xfrm>
          <a:custGeom>
            <a:avLst/>
            <a:gdLst>
              <a:gd name="connsiteX0" fmla="*/ 0 w 6155140"/>
              <a:gd name="connsiteY0" fmla="*/ 0 h 6428096"/>
              <a:gd name="connsiteX1" fmla="*/ 0 w 6155140"/>
              <a:gd name="connsiteY1" fmla="*/ 6428096 h 6428096"/>
              <a:gd name="connsiteX2" fmla="*/ 6155140 w 6155140"/>
              <a:gd name="connsiteY2" fmla="*/ 6428096 h 6428096"/>
            </a:gdLst>
            <a:ahLst/>
            <a:cxnLst>
              <a:cxn ang="0">
                <a:pos x="connsiteX0" y="connsiteY0"/>
              </a:cxn>
              <a:cxn ang="0">
                <a:pos x="connsiteX1" y="connsiteY1"/>
              </a:cxn>
              <a:cxn ang="0">
                <a:pos x="connsiteX2" y="connsiteY2"/>
              </a:cxn>
            </a:cxnLst>
            <a:rect l="l" t="t" r="r" b="b"/>
            <a:pathLst>
              <a:path w="6155140" h="6428096">
                <a:moveTo>
                  <a:pt x="0" y="0"/>
                </a:moveTo>
                <a:lnTo>
                  <a:pt x="0" y="6428096"/>
                </a:lnTo>
                <a:lnTo>
                  <a:pt x="6155140" y="6428096"/>
                </a:lnTo>
              </a:path>
            </a:pathLst>
          </a:custGeom>
          <a:noFill/>
          <a:ln w="28575">
            <a:headEnd type="arrow"/>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Imagem 12">
            <a:extLst>
              <a:ext uri="{FF2B5EF4-FFF2-40B4-BE49-F238E27FC236}">
                <a16:creationId xmlns:a16="http://schemas.microsoft.com/office/drawing/2014/main" id="{56AF5319-5B30-4585-B3BD-0B99A8FFFCEC}"/>
              </a:ext>
            </a:extLst>
          </p:cNvPr>
          <p:cNvSpPr>
            <a:spLocks noGrp="1"/>
          </p:cNvSpPr>
          <p:nvPr>
            <p:ph type="pic" sz="quarter" idx="11"/>
          </p:nvPr>
        </p:nvSpPr>
        <p:spPr>
          <a:xfrm>
            <a:off x="5576729" y="0"/>
            <a:ext cx="1637732" cy="1597652"/>
          </a:xfrm>
        </p:spPr>
        <p:txBody>
          <a:bodyPr/>
          <a:lstStyle/>
          <a:p>
            <a:endParaRPr lang="pt-BR" dirty="0"/>
          </a:p>
        </p:txBody>
      </p:sp>
      <p:sp>
        <p:nvSpPr>
          <p:cNvPr id="7" name="Triângulo isósceles 6">
            <a:extLst>
              <a:ext uri="{FF2B5EF4-FFF2-40B4-BE49-F238E27FC236}">
                <a16:creationId xmlns:a16="http://schemas.microsoft.com/office/drawing/2014/main" id="{7DB82220-A804-42D1-A076-0F8A77B2C33E}"/>
              </a:ext>
            </a:extLst>
          </p:cNvPr>
          <p:cNvSpPr/>
          <p:nvPr userDrawn="1"/>
        </p:nvSpPr>
        <p:spPr>
          <a:xfrm flipH="1">
            <a:off x="5119208" y="2061608"/>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riângulo isósceles 7">
            <a:extLst>
              <a:ext uri="{FF2B5EF4-FFF2-40B4-BE49-F238E27FC236}">
                <a16:creationId xmlns:a16="http://schemas.microsoft.com/office/drawing/2014/main" id="{05DE02EB-2012-4E7B-8C2F-E6BA88600189}"/>
              </a:ext>
            </a:extLst>
          </p:cNvPr>
          <p:cNvSpPr/>
          <p:nvPr userDrawn="1"/>
        </p:nvSpPr>
        <p:spPr>
          <a:xfrm flipH="1">
            <a:off x="5068927" y="2308965"/>
            <a:ext cx="321184" cy="2447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riângulo isósceles 9">
            <a:extLst>
              <a:ext uri="{FF2B5EF4-FFF2-40B4-BE49-F238E27FC236}">
                <a16:creationId xmlns:a16="http://schemas.microsoft.com/office/drawing/2014/main" id="{49BA8650-8B5C-4A33-94CB-42F8AE9B535E}"/>
              </a:ext>
            </a:extLst>
          </p:cNvPr>
          <p:cNvSpPr/>
          <p:nvPr userDrawn="1"/>
        </p:nvSpPr>
        <p:spPr>
          <a:xfrm flipH="1">
            <a:off x="5129367" y="2678690"/>
            <a:ext cx="200303" cy="152612"/>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6155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750"/>
                                        <p:tgtEl>
                                          <p:spTgt spid="11"/>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23" dur="1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1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29" dur="1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1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35" dur="1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 calcmode="lin" valueType="num">
                                      <p:cBhvr additive="base">
                                        <p:cTn id="40" dur="1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41" dur="1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 calcmode="lin" valueType="num">
                                      <p:cBhvr additive="base">
                                        <p:cTn id="46" dur="1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47" dur="10" fill="hold"/>
                                        <p:tgtEl>
                                          <p:spTgt spid="4">
                                            <p:txEl>
                                              <p:pRg st="4" end="4"/>
                                            </p:txEl>
                                          </p:spTgt>
                                        </p:tgtEl>
                                        <p:attrNameLst>
                                          <p:attrName>ppt_y</p:attrName>
                                        </p:attrNameLst>
                                      </p:cBhvr>
                                      <p:tavLst>
                                        <p:tav tm="0">
                                          <p:val>
                                            <p:strVal val="#ppt_y"/>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2">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10" fill="hold"/>
                        <p:tgtEl>
                          <p:spTgt spid="4"/>
                        </p:tgtEl>
                        <p:attrNameLst>
                          <p:attrName>ppt_x</p:attrName>
                        </p:attrNameLst>
                      </p:cBhvr>
                      <p:tavLst>
                        <p:tav tm="0">
                          <p:val>
                            <p:strVal val="1+#ppt_w/2"/>
                          </p:val>
                        </p:tav>
                        <p:tav tm="100000">
                          <p:val>
                            <p:strVal val="#ppt_x"/>
                          </p:val>
                        </p:tav>
                      </p:tavLst>
                    </p:anim>
                    <p:anim calcmode="lin" valueType="num">
                      <p:cBhvr additive="base">
                        <p:cTn dur="10" fill="hold"/>
                        <p:tgtEl>
                          <p:spTgt spid="4"/>
                        </p:tgtEl>
                        <p:attrNameLst>
                          <p:attrName>ppt_y</p:attrName>
                        </p:attrNameLst>
                      </p:cBhvr>
                      <p:tavLst>
                        <p:tav tm="0">
                          <p:val>
                            <p:strVal val="#ppt_y"/>
                          </p:val>
                        </p:tav>
                        <p:tav tm="100000">
                          <p:val>
                            <p:strVal val="#ppt_y"/>
                          </p:val>
                        </p:tav>
                      </p:tavLst>
                    </p:anim>
                  </p:childTnLst>
                </p:cTn>
              </p:par>
            </p:tnLst>
          </p:tmpl>
        </p:tmplLst>
      </p:bldP>
      <p:bldP spid="9" grpId="0"/>
      <p:bldP spid="11" grpId="0" animBg="1"/>
      <p:bldP spid="13" grpId="0"/>
      <p:bldP spid="7" grpId="0" animBg="1"/>
      <p:bldP spid="8" grpId="0" animBg="1"/>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957FB-38C6-46A4-8EB9-B3F01AD30B7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AA44FB1-A44A-43C1-BC35-2D6467908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B130F88-E7B7-45A2-9150-2EE953A022D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0D4549-FB9A-48C9-B4C1-669CB11B0F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8EFB0CD-71F9-4004-B43F-62F7BDC27089}"/>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5D33FA8-29A0-4442-9589-EBD8283DFBF5}"/>
              </a:ext>
            </a:extLst>
          </p:cNvPr>
          <p:cNvSpPr>
            <a:spLocks noGrp="1"/>
          </p:cNvSpPr>
          <p:nvPr>
            <p:ph type="dt" sz="half" idx="10"/>
          </p:nvPr>
        </p:nvSpPr>
        <p:spPr/>
        <p:txBody>
          <a:bodyPr/>
          <a:lstStyle/>
          <a:p>
            <a:fld id="{4228DD32-7637-47B7-88A4-4AFCCCC3E908}" type="datetimeFigureOut">
              <a:rPr lang="pt-BR" smtClean="0"/>
              <a:t>03/06/2020</a:t>
            </a:fld>
            <a:endParaRPr lang="pt-BR"/>
          </a:p>
        </p:txBody>
      </p:sp>
      <p:sp>
        <p:nvSpPr>
          <p:cNvPr id="8" name="Espaço Reservado para Rodapé 7">
            <a:extLst>
              <a:ext uri="{FF2B5EF4-FFF2-40B4-BE49-F238E27FC236}">
                <a16:creationId xmlns:a16="http://schemas.microsoft.com/office/drawing/2014/main" id="{35E0C91D-DE60-4784-AFB0-BF529765D0F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EAA9204-7A39-4073-B0BE-BBF3E002BBFE}"/>
              </a:ext>
            </a:extLst>
          </p:cNvPr>
          <p:cNvSpPr>
            <a:spLocks noGrp="1"/>
          </p:cNvSpPr>
          <p:nvPr>
            <p:ph type="sldNum" sz="quarter" idx="12"/>
          </p:nvPr>
        </p:nvSpPr>
        <p:spPr/>
        <p:txBody>
          <a:bodyPr/>
          <a:lstStyle/>
          <a:p>
            <a:fld id="{B126A617-CA0F-4F51-A1FC-575DE9DE1586}" type="slidenum">
              <a:rPr lang="pt-BR" smtClean="0"/>
              <a:t>‹#›</a:t>
            </a:fld>
            <a:endParaRPr lang="pt-BR"/>
          </a:p>
        </p:txBody>
      </p:sp>
    </p:spTree>
    <p:extLst>
      <p:ext uri="{BB962C8B-B14F-4D97-AF65-F5344CB8AC3E}">
        <p14:creationId xmlns:p14="http://schemas.microsoft.com/office/powerpoint/2010/main" val="406608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1661B-04F0-4093-B5B0-2FB25E22C959}"/>
              </a:ext>
            </a:extLst>
          </p:cNvPr>
          <p:cNvSpPr>
            <a:spLocks noGrp="1"/>
          </p:cNvSpPr>
          <p:nvPr>
            <p:ph type="title"/>
          </p:nvPr>
        </p:nvSpPr>
        <p:spPr>
          <a:xfrm>
            <a:off x="416560" y="365126"/>
            <a:ext cx="11043920" cy="701674"/>
          </a:xfrm>
          <a:prstGeom prst="rect">
            <a:avLst/>
          </a:prstGeom>
          <a:ln w="19050">
            <a:noFill/>
            <a:headEnd type="arrow"/>
            <a:tailEnd type="arrow"/>
          </a:ln>
        </p:spPr>
        <p:txBody>
          <a:bodyPr>
            <a:normAutofit/>
          </a:bodyPr>
          <a:lstStyle>
            <a:lvl1pPr>
              <a:defRPr sz="4800">
                <a:solidFill>
                  <a:schemeClr val="accent5"/>
                </a:solidFill>
              </a:defRPr>
            </a:lvl1pPr>
          </a:lstStyle>
          <a:p>
            <a:r>
              <a:rPr lang="pt-BR" dirty="0"/>
              <a:t>Clique para editar o título Mestre</a:t>
            </a:r>
          </a:p>
        </p:txBody>
      </p:sp>
    </p:spTree>
    <p:extLst>
      <p:ext uri="{BB962C8B-B14F-4D97-AF65-F5344CB8AC3E}">
        <p14:creationId xmlns:p14="http://schemas.microsoft.com/office/powerpoint/2010/main" val="168557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1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GW">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B120F8F8-6417-403E-9FD5-63E274054720}"/>
              </a:ext>
            </a:extLst>
          </p:cNvPr>
          <p:cNvSpPr>
            <a:spLocks noGrp="1"/>
          </p:cNvSpPr>
          <p:nvPr>
            <p:ph type="body" sz="half" idx="2"/>
          </p:nvPr>
        </p:nvSpPr>
        <p:spPr>
          <a:xfrm>
            <a:off x="4612944" y="1259840"/>
            <a:ext cx="6852934" cy="4090082"/>
          </a:xfrm>
        </p:spPr>
        <p:txBody>
          <a:bodyPr anchor="ctr">
            <a:normAutofit/>
          </a:bodyPr>
          <a:lstStyle>
            <a:lvl1pPr marL="0" indent="0" algn="ctr">
              <a:lnSpc>
                <a:spcPct val="100000"/>
              </a:lnSpc>
              <a:buNone/>
              <a:defRPr sz="3200" i="1">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Editar estilos de texto Mestre</a:t>
            </a:r>
          </a:p>
        </p:txBody>
      </p:sp>
      <p:pic>
        <p:nvPicPr>
          <p:cNvPr id="13" name="Gráfico 12">
            <a:extLst>
              <a:ext uri="{FF2B5EF4-FFF2-40B4-BE49-F238E27FC236}">
                <a16:creationId xmlns:a16="http://schemas.microsoft.com/office/drawing/2014/main" id="{5E1C7664-B373-4578-83BF-69F722DE82C8}"/>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045" y="269703"/>
            <a:ext cx="960560" cy="741254"/>
          </a:xfrm>
          <a:prstGeom prst="rect">
            <a:avLst/>
          </a:prstGeom>
        </p:spPr>
      </p:pic>
      <p:pic>
        <p:nvPicPr>
          <p:cNvPr id="14" name="Gráfico 13">
            <a:extLst>
              <a:ext uri="{FF2B5EF4-FFF2-40B4-BE49-F238E27FC236}">
                <a16:creationId xmlns:a16="http://schemas.microsoft.com/office/drawing/2014/main" id="{3599D154-6A41-44F6-AD40-8C301C2DA13A}"/>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flipV="1">
            <a:off x="10683445" y="6032685"/>
            <a:ext cx="960560" cy="741254"/>
          </a:xfrm>
          <a:prstGeom prst="rect">
            <a:avLst/>
          </a:prstGeom>
        </p:spPr>
      </p:pic>
      <p:sp>
        <p:nvSpPr>
          <p:cNvPr id="31" name="Forma Livre: Forma 30">
            <a:extLst>
              <a:ext uri="{FF2B5EF4-FFF2-40B4-BE49-F238E27FC236}">
                <a16:creationId xmlns:a16="http://schemas.microsoft.com/office/drawing/2014/main" id="{6C21C0A0-9CC2-4C11-B056-9C32C348EC70}"/>
              </a:ext>
            </a:extLst>
          </p:cNvPr>
          <p:cNvSpPr/>
          <p:nvPr userDrawn="1"/>
        </p:nvSpPr>
        <p:spPr>
          <a:xfrm>
            <a:off x="4299045" y="1296537"/>
            <a:ext cx="7233313" cy="4450568"/>
          </a:xfrm>
          <a:custGeom>
            <a:avLst/>
            <a:gdLst>
              <a:gd name="connsiteX0" fmla="*/ 0 w 7233313"/>
              <a:gd name="connsiteY0" fmla="*/ 0 h 4162567"/>
              <a:gd name="connsiteX1" fmla="*/ 0 w 7233313"/>
              <a:gd name="connsiteY1" fmla="*/ 4162567 h 4162567"/>
              <a:gd name="connsiteX2" fmla="*/ 7233313 w 7233313"/>
              <a:gd name="connsiteY2" fmla="*/ 4162567 h 4162567"/>
            </a:gdLst>
            <a:ahLst/>
            <a:cxnLst>
              <a:cxn ang="0">
                <a:pos x="connsiteX0" y="connsiteY0"/>
              </a:cxn>
              <a:cxn ang="0">
                <a:pos x="connsiteX1" y="connsiteY1"/>
              </a:cxn>
              <a:cxn ang="0">
                <a:pos x="connsiteX2" y="connsiteY2"/>
              </a:cxn>
            </a:cxnLst>
            <a:rect l="l" t="t" r="r" b="b"/>
            <a:pathLst>
              <a:path w="7233313" h="4162567">
                <a:moveTo>
                  <a:pt x="0" y="0"/>
                </a:moveTo>
                <a:lnTo>
                  <a:pt x="0" y="4162567"/>
                </a:lnTo>
                <a:lnTo>
                  <a:pt x="7233313" y="4162567"/>
                </a:lnTo>
              </a:path>
            </a:pathLst>
          </a:custGeom>
          <a:noFill/>
          <a:ln w="38100">
            <a:solidFill>
              <a:srgbClr val="385D8A"/>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Texto 32">
            <a:extLst>
              <a:ext uri="{FF2B5EF4-FFF2-40B4-BE49-F238E27FC236}">
                <a16:creationId xmlns:a16="http://schemas.microsoft.com/office/drawing/2014/main" id="{6F2822F4-087A-4997-BE75-F3F11448BB3A}"/>
              </a:ext>
            </a:extLst>
          </p:cNvPr>
          <p:cNvSpPr>
            <a:spLocks noGrp="1"/>
          </p:cNvSpPr>
          <p:nvPr>
            <p:ph type="body" sz="quarter" idx="10" hasCustomPrompt="1"/>
          </p:nvPr>
        </p:nvSpPr>
        <p:spPr>
          <a:xfrm>
            <a:off x="4299045" y="5971512"/>
            <a:ext cx="6250674" cy="456584"/>
          </a:xfrm>
        </p:spPr>
        <p:txBody>
          <a:bodyPr anchor="ctr">
            <a:normAutofit/>
          </a:bodyPr>
          <a:lstStyle>
            <a:lvl1pPr marL="0" indent="0" algn="ctr">
              <a:buNone/>
              <a:defRPr sz="2000" cap="all" baseline="0">
                <a:solidFill>
                  <a:schemeClr val="accent5">
                    <a:lumMod val="50000"/>
                  </a:schemeClr>
                </a:solidFill>
              </a:defRPr>
            </a:lvl1pPr>
          </a:lstStyle>
          <a:p>
            <a:pPr lvl="0"/>
            <a:r>
              <a:rPr lang="pt-BR" dirty="0"/>
              <a:t>FONTE</a:t>
            </a:r>
          </a:p>
        </p:txBody>
      </p:sp>
    </p:spTree>
    <p:extLst>
      <p:ext uri="{BB962C8B-B14F-4D97-AF65-F5344CB8AC3E}">
        <p14:creationId xmlns:p14="http://schemas.microsoft.com/office/powerpoint/2010/main" val="213033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33">
                                            <p:txEl>
                                              <p:pRg st="0" end="0"/>
                                            </p:txEl>
                                          </p:spTgt>
                                        </p:tgtEl>
                                        <p:attrNameLst>
                                          <p:attrName>style.visibility</p:attrName>
                                        </p:attrNameLst>
                                      </p:cBhvr>
                                      <p:to>
                                        <p:strVal val="visible"/>
                                      </p:to>
                                    </p:set>
                                    <p:animEffect transition="in" filter="fade">
                                      <p:cBhvr>
                                        <p:cTn id="24" dur="500"/>
                                        <p:tgtEl>
                                          <p:spTgt spid="33">
                                            <p:txEl>
                                              <p:pRg st="0" end="0"/>
                                            </p:txEl>
                                          </p:spTgt>
                                        </p:tgtEl>
                                      </p:cBhvr>
                                    </p:animEffect>
                                    <p:anim calcmode="lin" valueType="num">
                                      <p:cBhvr>
                                        <p:cTn id="25"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3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31" grpId="0" animBg="1"/>
      <p:bldP spid="33" grpId="0" build="p">
        <p:tmplLst>
          <p:tmpl lvl="1">
            <p:tnLst>
              <p:par>
                <p:cTn presetID="42"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anim calcmode="lin" valueType="num">
                      <p:cBhvr>
                        <p:cTn dur="500" fill="hold"/>
                        <p:tgtEl>
                          <p:spTgt spid="33"/>
                        </p:tgtEl>
                        <p:attrNameLst>
                          <p:attrName>ppt_x</p:attrName>
                        </p:attrNameLst>
                      </p:cBhvr>
                      <p:tavLst>
                        <p:tav tm="0">
                          <p:val>
                            <p:strVal val="#ppt_x"/>
                          </p:val>
                        </p:tav>
                        <p:tav tm="100000">
                          <p:val>
                            <p:strVal val="#ppt_x"/>
                          </p:val>
                        </p:tav>
                      </p:tavLst>
                    </p:anim>
                    <p:anim calcmode="lin" valueType="num">
                      <p:cBhvr>
                        <p:cTn dur="500" fill="hold"/>
                        <p:tgtEl>
                          <p:spTgt spid="3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09887C7-519F-4CEF-A514-641E4457770B}"/>
              </a:ext>
            </a:extLst>
          </p:cNvPr>
          <p:cNvPicPr>
            <a:picLocks noChangeAspect="1"/>
          </p:cNvPicPr>
          <p:nvPr userDrawn="1"/>
        </p:nvPicPr>
        <p:blipFill>
          <a:blip r:embed="rId16"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F80559AF-3760-40D4-B231-7F1885D5DF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6D56CFCA-B7D1-4AFC-99AC-E4A6C2F25E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87C76ED7-6414-4512-86F2-03226DE516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8DD32-7637-47B7-88A4-4AFCCCC3E908}" type="datetimeFigureOut">
              <a:rPr lang="pt-BR" smtClean="0"/>
              <a:t>03/06/2020</a:t>
            </a:fld>
            <a:endParaRPr lang="pt-BR"/>
          </a:p>
        </p:txBody>
      </p:sp>
      <p:sp>
        <p:nvSpPr>
          <p:cNvPr id="5" name="Espaço Reservado para Rodapé 4">
            <a:extLst>
              <a:ext uri="{FF2B5EF4-FFF2-40B4-BE49-F238E27FC236}">
                <a16:creationId xmlns:a16="http://schemas.microsoft.com/office/drawing/2014/main" id="{F4A3198C-D58D-4C1A-A810-CA51AA53A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8E1B198-C6F1-455B-AC89-E2BDBC5937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6A617-CA0F-4F51-A1FC-575DE9DE1586}" type="slidenum">
              <a:rPr lang="pt-BR" smtClean="0"/>
              <a:t>‹#›</a:t>
            </a:fld>
            <a:endParaRPr lang="pt-BR"/>
          </a:p>
        </p:txBody>
      </p:sp>
    </p:spTree>
    <p:extLst>
      <p:ext uri="{BB962C8B-B14F-4D97-AF65-F5344CB8AC3E}">
        <p14:creationId xmlns:p14="http://schemas.microsoft.com/office/powerpoint/2010/main" val="1247910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4" r:id="rId7"/>
    <p:sldLayoutId id="2147483655" r:id="rId8"/>
    <p:sldLayoutId id="2147483656" r:id="rId9"/>
    <p:sldLayoutId id="2147483662" r:id="rId10"/>
    <p:sldLayoutId id="2147483660" r:id="rId11"/>
    <p:sldLayoutId id="2147483664" r:id="rId12"/>
    <p:sldLayoutId id="2147483657" r:id="rId13"/>
    <p:sldLayoutId id="2147483663" r:id="rId14"/>
  </p:sldLayoutIdLst>
  <p:txStyles>
    <p:titleStyle>
      <a:lvl1pPr algn="ctr" defTabSz="914400" rtl="0" eaLnBrk="1" latinLnBrk="0" hangingPunct="1">
        <a:lnSpc>
          <a:spcPct val="90000"/>
        </a:lnSpc>
        <a:spcBef>
          <a:spcPct val="0"/>
        </a:spcBef>
        <a:buNone/>
        <a:defRPr sz="4400" kern="1200" cap="all" baseline="0">
          <a:solidFill>
            <a:schemeClr val="tx2">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Espaço Reservado para Imagem 2058">
            <a:extLst>
              <a:ext uri="{FF2B5EF4-FFF2-40B4-BE49-F238E27FC236}">
                <a16:creationId xmlns:a16="http://schemas.microsoft.com/office/drawing/2014/main" id="{785AA3CE-81D3-423F-815E-903EBCD15C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067113" cy="3928053"/>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381500" y="2730499"/>
            <a:ext cx="8096250" cy="1285679"/>
          </a:xfrm>
        </p:spPr>
        <p:txBody>
          <a:bodyPr>
            <a:noAutofit/>
          </a:bodyPr>
          <a:lstStyle/>
          <a:p>
            <a:pPr algn="l"/>
            <a:r>
              <a:rPr lang="pt-BR" sz="20200" dirty="0" err="1">
                <a:solidFill>
                  <a:schemeClr val="bg1"/>
                </a:solidFill>
              </a:rPr>
              <a:t>I</a:t>
            </a:r>
            <a:r>
              <a:rPr lang="bg-BG" sz="20200" dirty="0">
                <a:solidFill>
                  <a:schemeClr val="bg1"/>
                </a:solidFill>
              </a:rPr>
              <a:t>ssion</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067116"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C00000">
              <a:alpha val="67059"/>
            </a:srgbClr>
          </a:solidFill>
        </p:spPr>
        <p:txBody>
          <a:bodyPr/>
          <a:lstStyle/>
          <a:p>
            <a:r>
              <a:rPr lang="pt-BR" dirty="0"/>
              <a:t>m</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603533" y="1690461"/>
            <a:ext cx="6386475" cy="769441"/>
          </a:xfrm>
          <a:prstGeom prst="rect">
            <a:avLst/>
          </a:prstGeom>
          <a:noFill/>
        </p:spPr>
        <p:txBody>
          <a:bodyPr wrap="square" rtlCol="0">
            <a:spAutoFit/>
          </a:bodyPr>
          <a:lstStyle/>
          <a:p>
            <a:r>
              <a:rPr lang="en-US" sz="4400" b="1" dirty="0">
                <a:solidFill>
                  <a:schemeClr val="bg1"/>
                </a:solidFill>
              </a:rPr>
              <a:t>O</a:t>
            </a:r>
            <a:r>
              <a:rPr lang="bg-BG" sz="4400" b="1" dirty="0">
                <a:solidFill>
                  <a:schemeClr val="bg1"/>
                </a:solidFill>
              </a:rPr>
              <a:t>n the Frontlin of</a:t>
            </a:r>
            <a:endParaRPr lang="pt-BR" sz="6600" b="1" dirty="0">
              <a:solidFill>
                <a:schemeClr val="bg1"/>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8717308" y="6265708"/>
            <a:ext cx="3359293" cy="369332"/>
          </a:xfrm>
          <a:prstGeom prst="rect">
            <a:avLst/>
          </a:prstGeom>
          <a:noFill/>
        </p:spPr>
        <p:txBody>
          <a:bodyPr wrap="square" rtlCol="0">
            <a:spAutoFit/>
          </a:bodyPr>
          <a:lstStyle/>
          <a:p>
            <a:r>
              <a:rPr lang="pt-BR" dirty="0">
                <a:solidFill>
                  <a:schemeClr val="bg1"/>
                </a:solidFill>
              </a:rPr>
              <a:t>MICHEL GUILOVOGUI KALAPILI </a:t>
            </a:r>
          </a:p>
        </p:txBody>
      </p:sp>
      <p:sp>
        <p:nvSpPr>
          <p:cNvPr id="11" name="CaixaDeTexto 10">
            <a:extLst>
              <a:ext uri="{FF2B5EF4-FFF2-40B4-BE49-F238E27FC236}">
                <a16:creationId xmlns:a16="http://schemas.microsoft.com/office/drawing/2014/main" id="{0457D556-FCA9-4052-879D-CA6359473B49}"/>
              </a:ext>
            </a:extLst>
          </p:cNvPr>
          <p:cNvSpPr txBox="1"/>
          <p:nvPr/>
        </p:nvSpPr>
        <p:spPr>
          <a:xfrm>
            <a:off x="3837817" y="5007491"/>
            <a:ext cx="7223476" cy="523220"/>
          </a:xfrm>
          <a:prstGeom prst="rect">
            <a:avLst/>
          </a:prstGeom>
          <a:noFill/>
        </p:spPr>
        <p:txBody>
          <a:bodyPr wrap="square" rtlCol="0">
            <a:spAutoFit/>
          </a:bodyPr>
          <a:lstStyle/>
          <a:p>
            <a:r>
              <a:rPr lang="bg-BG" sz="2800" b="1" dirty="0">
                <a:solidFill>
                  <a:schemeClr val="bg1"/>
                </a:solidFill>
              </a:rPr>
              <a:t>Good news: The Line is Moving</a:t>
            </a:r>
            <a:endParaRPr lang="pt-BR" sz="2800" b="1" dirty="0">
              <a:solidFill>
                <a:schemeClr val="bg1"/>
              </a:solidFill>
            </a:endParaRPr>
          </a:p>
        </p:txBody>
      </p:sp>
      <p:pic>
        <p:nvPicPr>
          <p:cNvPr id="28" name="Picture 862" descr="A person looking at the camera&#10;&#10;Description automatically generated">
            <a:extLst>
              <a:ext uri="{FF2B5EF4-FFF2-40B4-BE49-F238E27FC236}">
                <a16:creationId xmlns:a16="http://schemas.microsoft.com/office/drawing/2014/main" id="{DA12BD83-FF83-47ED-A8FD-F54E9222F34C}"/>
              </a:ext>
            </a:extLst>
          </p:cNvPr>
          <p:cNvPicPr/>
          <p:nvPr/>
        </p:nvPicPr>
        <p:blipFill>
          <a:blip r:embed="rId3">
            <a:extLst>
              <a:ext uri="{28A0092B-C50C-407E-A947-70E740481C1C}">
                <a14:useLocalDpi xmlns:a14="http://schemas.microsoft.com/office/drawing/2010/main" val="0"/>
              </a:ext>
            </a:extLst>
          </a:blip>
          <a:stretch>
            <a:fillRect/>
          </a:stretch>
        </p:blipFill>
        <p:spPr>
          <a:xfrm>
            <a:off x="7750406" y="5844544"/>
            <a:ext cx="886397" cy="92333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23548B9-907D-BB4C-A7D1-5E7D0F641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01936"/>
            <a:ext cx="1527544" cy="1527544"/>
          </a:xfrm>
          <a:prstGeom prst="rect">
            <a:avLst/>
          </a:prstGeom>
        </p:spPr>
      </p:pic>
    </p:spTree>
    <p:extLst>
      <p:ext uri="{BB962C8B-B14F-4D97-AF65-F5344CB8AC3E}">
        <p14:creationId xmlns:p14="http://schemas.microsoft.com/office/powerpoint/2010/main" val="170335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D4482E0-D014-4302-A6A2-B6799CB4A2D7}"/>
              </a:ext>
            </a:extLst>
          </p:cNvPr>
          <p:cNvSpPr>
            <a:spLocks noGrp="1"/>
          </p:cNvSpPr>
          <p:nvPr>
            <p:ph type="body" sz="half" idx="2"/>
          </p:nvPr>
        </p:nvSpPr>
        <p:spPr/>
        <p:txBody>
          <a:bodyPr/>
          <a:lstStyle/>
          <a:p>
            <a:r>
              <a:rPr lang="en-US" dirty="0"/>
              <a:t>God answered, and the boy was healed. The mother began coming to church for Bible study in spite of the opposition of her husband.</a:t>
            </a:r>
          </a:p>
        </p:txBody>
      </p:sp>
      <p:pic>
        <p:nvPicPr>
          <p:cNvPr id="5" name="Espaço Reservado para Imagem 4" descr="Uma imagem contendo árvore, ao ar livre, grama, planta&#10;&#10;Descrição gerada automaticamente">
            <a:extLst>
              <a:ext uri="{FF2B5EF4-FFF2-40B4-BE49-F238E27FC236}">
                <a16:creationId xmlns:a16="http://schemas.microsoft.com/office/drawing/2014/main" id="{6784D9E9-A6FE-40BE-B5CE-11EFBA69F0C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71" r="17971"/>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39377E1-27C8-5442-8AD2-76682D48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8913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41AB51A-168D-4553-804B-1BB3D47062EE}"/>
              </a:ext>
            </a:extLst>
          </p:cNvPr>
          <p:cNvSpPr>
            <a:spLocks noGrp="1"/>
          </p:cNvSpPr>
          <p:nvPr>
            <p:ph type="body" sz="half" idx="2"/>
          </p:nvPr>
        </p:nvSpPr>
        <p:spPr/>
        <p:txBody>
          <a:bodyPr>
            <a:normAutofit/>
          </a:bodyPr>
          <a:lstStyle/>
          <a:p>
            <a:r>
              <a:rPr lang="en-US" sz="3400" dirty="0"/>
              <a:t>The mother has been beaten several times, sometimes in public. Once the Adventist mission had to take her to the hospital for treatment.</a:t>
            </a:r>
            <a:endParaRPr lang="pt-BR" sz="3400" dirty="0"/>
          </a:p>
        </p:txBody>
      </p:sp>
      <p:pic>
        <p:nvPicPr>
          <p:cNvPr id="5" name="Espaço Reservado para Imagem 4" descr="Uma imagem contendo vestuário, vestindo, máscara, homem&#10;&#10;Descrição gerada automaticamente">
            <a:extLst>
              <a:ext uri="{FF2B5EF4-FFF2-40B4-BE49-F238E27FC236}">
                <a16:creationId xmlns:a16="http://schemas.microsoft.com/office/drawing/2014/main" id="{3839E4EE-7E3F-4201-8F1D-A023B06479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0" r="2294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EB8750B2-EF78-F64A-8A0D-5D5F5FEEE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72093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A21F078-E47E-4A53-80B2-38FCBE337606}"/>
              </a:ext>
            </a:extLst>
          </p:cNvPr>
          <p:cNvSpPr>
            <a:spLocks noGrp="1"/>
          </p:cNvSpPr>
          <p:nvPr>
            <p:ph type="body" sz="half" idx="2"/>
          </p:nvPr>
        </p:nvSpPr>
        <p:spPr/>
        <p:txBody>
          <a:bodyPr>
            <a:normAutofit/>
          </a:bodyPr>
          <a:lstStyle/>
          <a:p>
            <a:r>
              <a:rPr lang="en-US" sz="3400" dirty="0"/>
              <a:t>Often, because of her </a:t>
            </a:r>
            <a:br>
              <a:rPr lang="en-US" sz="3400" dirty="0"/>
            </a:br>
            <a:r>
              <a:rPr lang="en-US" sz="3400" dirty="0"/>
              <a:t>new faith, she was deprived of food. </a:t>
            </a:r>
            <a:endParaRPr lang="pt-BR" sz="3400" dirty="0"/>
          </a:p>
        </p:txBody>
      </p:sp>
      <p:pic>
        <p:nvPicPr>
          <p:cNvPr id="5" name="Espaço Reservado para Imagem 4" descr="Uma imagem contendo chão, interior, mesa, sentado&#10;&#10;Descrição gerada automaticamente">
            <a:extLst>
              <a:ext uri="{FF2B5EF4-FFF2-40B4-BE49-F238E27FC236}">
                <a16:creationId xmlns:a16="http://schemas.microsoft.com/office/drawing/2014/main" id="{DE2734FD-FAE7-434B-8F71-6DE3BBA2333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094" r="1809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9012898-D5C6-B747-9C5E-307E1FDDC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5351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AC9DE6A-BE97-420D-9F05-6A733E2FEF44}"/>
              </a:ext>
            </a:extLst>
          </p:cNvPr>
          <p:cNvSpPr>
            <a:spLocks noGrp="1"/>
          </p:cNvSpPr>
          <p:nvPr>
            <p:ph type="body" sz="half" idx="2"/>
          </p:nvPr>
        </p:nvSpPr>
        <p:spPr/>
        <p:txBody>
          <a:bodyPr>
            <a:normAutofit/>
          </a:bodyPr>
          <a:lstStyle/>
          <a:p>
            <a:r>
              <a:rPr lang="en-US" sz="3400" dirty="0"/>
              <a:t>The last time she was brutalized was after </a:t>
            </a:r>
            <a:br>
              <a:rPr lang="en-US" sz="3400" dirty="0"/>
            </a:br>
            <a:r>
              <a:rPr lang="en-US" sz="3400" dirty="0"/>
              <a:t>she attended the evening God-First prayer meeting led by Stewardship Ministries in January 2019.</a:t>
            </a:r>
            <a:endParaRPr lang="pt-BR" sz="3400" dirty="0"/>
          </a:p>
        </p:txBody>
      </p:sp>
      <p:pic>
        <p:nvPicPr>
          <p:cNvPr id="5" name="Espaço Reservado para Imagem 4" descr="Uma imagem contendo vestuário, vestindo, máscara, homem&#10;&#10;Descrição gerada automaticamente">
            <a:extLst>
              <a:ext uri="{FF2B5EF4-FFF2-40B4-BE49-F238E27FC236}">
                <a16:creationId xmlns:a16="http://schemas.microsoft.com/office/drawing/2014/main" id="{3C54A2D2-C5B1-4DF8-9A6F-4839F75EA0B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0" r="2294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02D6A61-CE8F-A14D-A636-74150ACAC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19296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BCC80454-5802-4400-A021-6D8508D1D854}"/>
              </a:ext>
            </a:extLst>
          </p:cNvPr>
          <p:cNvSpPr>
            <a:spLocks noGrp="1"/>
          </p:cNvSpPr>
          <p:nvPr>
            <p:ph type="body" sz="half" idx="2"/>
          </p:nvPr>
        </p:nvSpPr>
        <p:spPr>
          <a:xfrm>
            <a:off x="5887990" y="998778"/>
            <a:ext cx="5806170" cy="4549934"/>
          </a:xfrm>
        </p:spPr>
        <p:txBody>
          <a:bodyPr>
            <a:noAutofit/>
          </a:bodyPr>
          <a:lstStyle/>
          <a:p>
            <a:r>
              <a:rPr lang="en-US" sz="3400" dirty="0"/>
              <a:t>The following day, Friday, Salma, as usual—in spite </a:t>
            </a:r>
            <a:br>
              <a:rPr lang="en-US" sz="3400" dirty="0"/>
            </a:br>
            <a:r>
              <a:rPr lang="en-US" sz="3400" dirty="0"/>
              <a:t>of the beating—came to clean the Adventist Central Church of Conakry and to pray while the majority of the community people converged at the Mosque. </a:t>
            </a:r>
            <a:br>
              <a:rPr lang="en-US" sz="3400" dirty="0"/>
            </a:br>
            <a:r>
              <a:rPr lang="en-US" sz="3400" dirty="0"/>
              <a:t>On Sabbath morning, she was faithfully at church. </a:t>
            </a:r>
            <a:endParaRPr lang="pt-BR" sz="3400" dirty="0"/>
          </a:p>
        </p:txBody>
      </p:sp>
      <p:pic>
        <p:nvPicPr>
          <p:cNvPr id="5" name="Espaço Reservado para Imagem 4" descr="Uma imagem contendo ao ar livre, grama, chão, mamífero&#10;&#10;Descrição gerada automaticamente">
            <a:extLst>
              <a:ext uri="{FF2B5EF4-FFF2-40B4-BE49-F238E27FC236}">
                <a16:creationId xmlns:a16="http://schemas.microsoft.com/office/drawing/2014/main" id="{7647BF21-4FE3-4D58-B083-4271FDA9103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844" b="684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70E74F6-039F-1740-B4E3-C658995648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48336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0D8D3DA-6868-4557-8B31-876316D69C53}"/>
              </a:ext>
            </a:extLst>
          </p:cNvPr>
          <p:cNvSpPr>
            <a:spLocks noGrp="1"/>
          </p:cNvSpPr>
          <p:nvPr>
            <p:ph type="title"/>
          </p:nvPr>
        </p:nvSpPr>
        <p:spPr/>
        <p:txBody>
          <a:bodyPr/>
          <a:lstStyle/>
          <a:p>
            <a:r>
              <a:rPr lang="en-US" b="1" dirty="0"/>
              <a:t>The Twin Sisters</a:t>
            </a:r>
            <a:endParaRPr lang="pt-BR" dirty="0"/>
          </a:p>
        </p:txBody>
      </p:sp>
    </p:spTree>
    <p:extLst>
      <p:ext uri="{BB962C8B-B14F-4D97-AF65-F5344CB8AC3E}">
        <p14:creationId xmlns:p14="http://schemas.microsoft.com/office/powerpoint/2010/main" val="204734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E01389F-E7A2-4EA7-B5D6-74E21B00005F}"/>
              </a:ext>
            </a:extLst>
          </p:cNvPr>
          <p:cNvSpPr>
            <a:spLocks noGrp="1"/>
          </p:cNvSpPr>
          <p:nvPr>
            <p:ph type="body" sz="half" idx="2"/>
          </p:nvPr>
        </p:nvSpPr>
        <p:spPr/>
        <p:txBody>
          <a:bodyPr>
            <a:normAutofit/>
          </a:bodyPr>
          <a:lstStyle/>
          <a:p>
            <a:r>
              <a:rPr lang="en-US" sz="3400" dirty="0"/>
              <a:t>After the divorce of their parents, </a:t>
            </a:r>
            <a:r>
              <a:rPr lang="en-US" sz="3400" dirty="0" err="1"/>
              <a:t>Rachida</a:t>
            </a:r>
            <a:r>
              <a:rPr lang="en-US" sz="3400" dirty="0"/>
              <a:t> and </a:t>
            </a:r>
            <a:r>
              <a:rPr lang="en-US" sz="3400" dirty="0" err="1"/>
              <a:t>Shaheen</a:t>
            </a:r>
            <a:r>
              <a:rPr lang="en-US" sz="3400" dirty="0"/>
              <a:t>, twin sisters, remained with their Muslim father. They themselves were </a:t>
            </a:r>
            <a:br>
              <a:rPr lang="en-US" sz="3400" dirty="0"/>
            </a:br>
            <a:r>
              <a:rPr lang="en-US" sz="3400" dirty="0"/>
              <a:t>practicing Muslims.</a:t>
            </a:r>
            <a:endParaRPr lang="pt-BR" sz="3400" dirty="0"/>
          </a:p>
        </p:txBody>
      </p:sp>
      <p:pic>
        <p:nvPicPr>
          <p:cNvPr id="5" name="Espaço Reservado para Imagem 4" descr="Uma imagem contendo pessoa, vestuário, criança, pessoas&#10;&#10;Descrição gerada automaticamente">
            <a:extLst>
              <a:ext uri="{FF2B5EF4-FFF2-40B4-BE49-F238E27FC236}">
                <a16:creationId xmlns:a16="http://schemas.microsoft.com/office/drawing/2014/main" id="{A7D85DB3-B7BC-4D22-B1B7-2E07DAE852D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013" b="11013"/>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C7A22B91-0290-1E4C-B420-F96DB8C20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051" y="4605291"/>
            <a:ext cx="1527544" cy="1527544"/>
          </a:xfrm>
          <a:prstGeom prst="rect">
            <a:avLst/>
          </a:prstGeom>
        </p:spPr>
      </p:pic>
    </p:spTree>
    <p:extLst>
      <p:ext uri="{BB962C8B-B14F-4D97-AF65-F5344CB8AC3E}">
        <p14:creationId xmlns:p14="http://schemas.microsoft.com/office/powerpoint/2010/main" val="167563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6043D41F-4DF6-43BE-B2D4-18B3931743DC}"/>
              </a:ext>
            </a:extLst>
          </p:cNvPr>
          <p:cNvSpPr>
            <a:spLocks noGrp="1"/>
          </p:cNvSpPr>
          <p:nvPr>
            <p:ph type="body" sz="half" idx="2"/>
          </p:nvPr>
        </p:nvSpPr>
        <p:spPr/>
        <p:txBody>
          <a:bodyPr>
            <a:normAutofit/>
          </a:bodyPr>
          <a:lstStyle/>
          <a:p>
            <a:r>
              <a:rPr lang="en-US" sz="3600" dirty="0"/>
              <a:t>While they visited their mother during a holiday, they met our two Global Mission pioneers, Rachel and </a:t>
            </a:r>
            <a:r>
              <a:rPr lang="en-US" sz="3600" dirty="0" err="1"/>
              <a:t>Gnouma</a:t>
            </a:r>
            <a:r>
              <a:rPr lang="en-US" sz="3600" dirty="0"/>
              <a:t>.    </a:t>
            </a:r>
          </a:p>
        </p:txBody>
      </p:sp>
      <p:pic>
        <p:nvPicPr>
          <p:cNvPr id="5" name="Espaço Reservado para Imagem 4" descr="Uma imagem contendo céu, pessoa, ao ar livre, em pé&#10;&#10;Descrição gerada automaticamente">
            <a:extLst>
              <a:ext uri="{FF2B5EF4-FFF2-40B4-BE49-F238E27FC236}">
                <a16:creationId xmlns:a16="http://schemas.microsoft.com/office/drawing/2014/main" id="{82D7B735-70B5-49DA-A359-06ADAD02961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30" r="139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5EB5139A-5232-1B40-92B1-556ECA30C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44064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EB1D2BC-436E-445A-888C-24554719C5B4}"/>
              </a:ext>
            </a:extLst>
          </p:cNvPr>
          <p:cNvSpPr>
            <a:spLocks noGrp="1"/>
          </p:cNvSpPr>
          <p:nvPr>
            <p:ph type="body" sz="half" idx="2"/>
          </p:nvPr>
        </p:nvSpPr>
        <p:spPr/>
        <p:txBody>
          <a:bodyPr>
            <a:normAutofit/>
          </a:bodyPr>
          <a:lstStyle/>
          <a:p>
            <a:r>
              <a:rPr lang="en-US" sz="3500" dirty="0"/>
              <a:t>At first the twins were adamant about Prophet Mohammed being the last prophet and disagreed strongly with the idea that Jesus could be the Son of God. </a:t>
            </a:r>
            <a:endParaRPr lang="pt-BR" sz="3500" dirty="0"/>
          </a:p>
        </p:txBody>
      </p:sp>
      <p:pic>
        <p:nvPicPr>
          <p:cNvPr id="5" name="Espaço Reservado para Imagem 4" descr="Uma imagem contendo ao ar livre, céu, edifício, cidade&#10;&#10;Descrição gerada automaticamente">
            <a:extLst>
              <a:ext uri="{FF2B5EF4-FFF2-40B4-BE49-F238E27FC236}">
                <a16:creationId xmlns:a16="http://schemas.microsoft.com/office/drawing/2014/main" id="{6F41F595-8062-4D88-A2F8-41E3C9369EA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51" r="22951"/>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42F802BB-E826-7446-99B4-7094631EB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31640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E4DE38C-BFD5-4936-B21E-BAB302E91083}"/>
              </a:ext>
            </a:extLst>
          </p:cNvPr>
          <p:cNvSpPr>
            <a:spLocks noGrp="1"/>
          </p:cNvSpPr>
          <p:nvPr>
            <p:ph type="body" sz="half" idx="2"/>
          </p:nvPr>
        </p:nvSpPr>
        <p:spPr/>
        <p:txBody>
          <a:bodyPr>
            <a:normAutofit/>
          </a:bodyPr>
          <a:lstStyle/>
          <a:p>
            <a:r>
              <a:rPr lang="en-US" sz="3400" dirty="0"/>
              <a:t>After much prayer and several Bible studies with the Global Mission pioneers, the girls adopted the Christian faith and chose to be baptized at one-year intervals. This decision was not without repercussion.</a:t>
            </a:r>
            <a:endParaRPr lang="pt-BR" sz="3400" dirty="0"/>
          </a:p>
        </p:txBody>
      </p:sp>
      <p:pic>
        <p:nvPicPr>
          <p:cNvPr id="9" name="Espaço Reservado para Imagem 8" descr="Uma imagem contendo interior, natureza&#10;&#10;Descrição gerada automaticamente">
            <a:extLst>
              <a:ext uri="{FF2B5EF4-FFF2-40B4-BE49-F238E27FC236}">
                <a16:creationId xmlns:a16="http://schemas.microsoft.com/office/drawing/2014/main" id="{BD5607D3-10AE-4B02-AC05-6E8CE04226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07" r="1907"/>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8AE6FB0-99C7-ED4E-A8C4-278E80D2D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61635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FA2EC30D-F935-4A8E-9F4F-5691A12AABDD}"/>
              </a:ext>
            </a:extLst>
          </p:cNvPr>
          <p:cNvSpPr>
            <a:spLocks noGrp="1"/>
          </p:cNvSpPr>
          <p:nvPr>
            <p:ph type="body" sz="half" idx="2"/>
          </p:nvPr>
        </p:nvSpPr>
        <p:spPr>
          <a:xfrm>
            <a:off x="5969518" y="1154033"/>
            <a:ext cx="5462905" cy="4549934"/>
          </a:xfrm>
        </p:spPr>
        <p:txBody>
          <a:bodyPr>
            <a:normAutofit/>
          </a:bodyPr>
          <a:lstStyle/>
          <a:p>
            <a:r>
              <a:rPr lang="en-US" sz="3400" dirty="0"/>
              <a:t>Since December 2014, Rachel and </a:t>
            </a:r>
            <a:r>
              <a:rPr lang="en-US" sz="3400" dirty="0" err="1"/>
              <a:t>Gnouma</a:t>
            </a:r>
            <a:r>
              <a:rPr lang="en-US" sz="3400" dirty="0"/>
              <a:t> </a:t>
            </a:r>
            <a:br>
              <a:rPr lang="en-US" sz="3400" dirty="0"/>
            </a:br>
            <a:r>
              <a:rPr lang="en-US" sz="3400" dirty="0"/>
              <a:t>have been a special pair. They started to serve as Global Mission pioneers </a:t>
            </a:r>
            <a:br>
              <a:rPr lang="en-US" sz="3400" dirty="0"/>
            </a:br>
            <a:r>
              <a:rPr lang="en-US" sz="3400" dirty="0"/>
              <a:t>in the city of Conakry, Guinea. People call </a:t>
            </a:r>
            <a:br>
              <a:rPr lang="en-US" sz="3400" dirty="0"/>
            </a:br>
            <a:r>
              <a:rPr lang="en-US" sz="3400" dirty="0"/>
              <a:t>them the evangelists.</a:t>
            </a:r>
          </a:p>
          <a:p>
            <a:endParaRPr lang="pt-BR" dirty="0"/>
          </a:p>
        </p:txBody>
      </p:sp>
      <p:pic>
        <p:nvPicPr>
          <p:cNvPr id="7" name="Espaço Reservado para Imagem 6" descr="Uma imagem contendo montanha, céu, natureza, ao ar livre&#10;&#10;Descrição gerada automaticamente">
            <a:extLst>
              <a:ext uri="{FF2B5EF4-FFF2-40B4-BE49-F238E27FC236}">
                <a16:creationId xmlns:a16="http://schemas.microsoft.com/office/drawing/2014/main" id="{57CAEE1F-C135-44D0-B394-006F65F260B6}"/>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930" r="13930"/>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7698A5F2-CE07-944B-9261-9C7A25450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75048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73F816A9-5A1D-42BA-98E5-59872F1E3987}"/>
              </a:ext>
            </a:extLst>
          </p:cNvPr>
          <p:cNvSpPr>
            <a:spLocks noGrp="1"/>
          </p:cNvSpPr>
          <p:nvPr>
            <p:ph type="body" sz="half" idx="2"/>
          </p:nvPr>
        </p:nvSpPr>
        <p:spPr/>
        <p:txBody>
          <a:bodyPr>
            <a:normAutofit/>
          </a:bodyPr>
          <a:lstStyle/>
          <a:p>
            <a:r>
              <a:rPr lang="en-US" sz="3500" dirty="0"/>
              <a:t>When their father observed that they were no longer performing the Islamic prayers, he started questioning them. At first, they were afraid to disclose their new faith.</a:t>
            </a:r>
            <a:endParaRPr lang="pt-BR" sz="3500" dirty="0"/>
          </a:p>
        </p:txBody>
      </p:sp>
      <p:pic>
        <p:nvPicPr>
          <p:cNvPr id="5" name="Espaço Reservado para Imagem 4" descr="Uma imagem contendo homem, vestindo, pessoa, cobertura para cabeça&#10;&#10;Descrição gerada automaticamente">
            <a:extLst>
              <a:ext uri="{FF2B5EF4-FFF2-40B4-BE49-F238E27FC236}">
                <a16:creationId xmlns:a16="http://schemas.microsoft.com/office/drawing/2014/main" id="{F7609824-1C6A-4F64-B401-843DF9AA4EF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635" r="1563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D83A20E-7F7C-7A4B-8C4B-D905FD21A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32190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074AB99-D54D-4F1A-A761-A04B98F5090A}"/>
              </a:ext>
            </a:extLst>
          </p:cNvPr>
          <p:cNvSpPr>
            <a:spLocks noGrp="1"/>
          </p:cNvSpPr>
          <p:nvPr>
            <p:ph type="body" sz="half" idx="2"/>
          </p:nvPr>
        </p:nvSpPr>
        <p:spPr/>
        <p:txBody>
          <a:bodyPr>
            <a:normAutofit/>
          </a:bodyPr>
          <a:lstStyle/>
          <a:p>
            <a:r>
              <a:rPr lang="en-US" sz="3500" dirty="0"/>
              <a:t>Their father brought an Islamic teacher to teach them the Quran. One day, the father saw them studying the Bible, and this confirmed his doubts.</a:t>
            </a:r>
            <a:endParaRPr lang="pt-BR" sz="3500" dirty="0"/>
          </a:p>
        </p:txBody>
      </p:sp>
      <p:pic>
        <p:nvPicPr>
          <p:cNvPr id="5" name="Espaço Reservado para Imagem 4" descr="Uma imagem contendo texto, jornal, livro&#10;&#10;Descrição gerada automaticamente">
            <a:extLst>
              <a:ext uri="{FF2B5EF4-FFF2-40B4-BE49-F238E27FC236}">
                <a16:creationId xmlns:a16="http://schemas.microsoft.com/office/drawing/2014/main" id="{D3D9A5C8-E783-4CD3-ACA1-5D21EEB5A6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4E106C9-13F0-8C4A-ADFD-6F74E1A73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22913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D5DF579-F5F3-4588-9AC3-514ABAD20A01}"/>
              </a:ext>
            </a:extLst>
          </p:cNvPr>
          <p:cNvSpPr>
            <a:spLocks noGrp="1"/>
          </p:cNvSpPr>
          <p:nvPr>
            <p:ph type="body" sz="half" idx="2"/>
          </p:nvPr>
        </p:nvSpPr>
        <p:spPr>
          <a:xfrm>
            <a:off x="5977053" y="1116727"/>
            <a:ext cx="5542157" cy="4549934"/>
          </a:xfrm>
        </p:spPr>
        <p:txBody>
          <a:bodyPr>
            <a:noAutofit/>
          </a:bodyPr>
          <a:lstStyle/>
          <a:p>
            <a:r>
              <a:rPr lang="en-US" sz="3300" dirty="0"/>
              <a:t>They were severely beaten. Their father threw their personal belongings outside the house and disowned them. With the support of their mother and the Global Mission pioneers, the twin sisters are now active Adventist Youth members </a:t>
            </a:r>
            <a:br>
              <a:rPr lang="en-US" sz="3300" dirty="0"/>
            </a:br>
            <a:r>
              <a:rPr lang="en-US" sz="3300" dirty="0"/>
              <a:t>and happily singing in </a:t>
            </a:r>
            <a:br>
              <a:rPr lang="en-US" sz="3300" dirty="0"/>
            </a:br>
            <a:r>
              <a:rPr lang="en-US" sz="3300" dirty="0"/>
              <a:t>the church choir. </a:t>
            </a:r>
          </a:p>
        </p:txBody>
      </p:sp>
      <p:pic>
        <p:nvPicPr>
          <p:cNvPr id="5" name="Espaço Reservado para Imagem 4" descr="Uma imagem contendo pessoa, interior, criança, jovem&#10;&#10;Descrição gerada automaticamente">
            <a:extLst>
              <a:ext uri="{FF2B5EF4-FFF2-40B4-BE49-F238E27FC236}">
                <a16:creationId xmlns:a16="http://schemas.microsoft.com/office/drawing/2014/main" id="{96E86B91-7833-4D07-9B81-2C8165865E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FE33F93C-85A2-EC42-884C-7A55260AA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17592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BC0C572-2CA8-4443-BD4E-931E1FB553C5}"/>
              </a:ext>
            </a:extLst>
          </p:cNvPr>
          <p:cNvSpPr>
            <a:spLocks noGrp="1"/>
          </p:cNvSpPr>
          <p:nvPr>
            <p:ph type="body" sz="half" idx="2"/>
          </p:nvPr>
        </p:nvSpPr>
        <p:spPr/>
        <p:txBody>
          <a:bodyPr>
            <a:normAutofit/>
          </a:bodyPr>
          <a:lstStyle/>
          <a:p>
            <a:r>
              <a:rPr lang="en-US" sz="3500" dirty="0"/>
              <a:t>The field is ripe, and lives are transformed daily in Conakry, Guinea and elsewhere. By God’s grace, the church in Guinea grew more than 10 percent last year</a:t>
            </a:r>
            <a:endParaRPr lang="pt-BR" sz="3500" dirty="0"/>
          </a:p>
        </p:txBody>
      </p:sp>
      <p:pic>
        <p:nvPicPr>
          <p:cNvPr id="5" name="Espaço Reservado para Imagem 4" descr="Uma imagem contendo pessoa, mesa, homem&#10;&#10;Descrição gerada automaticamente">
            <a:extLst>
              <a:ext uri="{FF2B5EF4-FFF2-40B4-BE49-F238E27FC236}">
                <a16:creationId xmlns:a16="http://schemas.microsoft.com/office/drawing/2014/main" id="{79919B25-FEA7-4A31-8102-53DE224B73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48" r="2294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1B8BBA3F-CBE3-2044-BD71-44EDCE725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5391"/>
            <a:ext cx="1527544" cy="1527544"/>
          </a:xfrm>
          <a:prstGeom prst="rect">
            <a:avLst/>
          </a:prstGeom>
        </p:spPr>
      </p:pic>
    </p:spTree>
    <p:extLst>
      <p:ext uri="{BB962C8B-B14F-4D97-AF65-F5344CB8AC3E}">
        <p14:creationId xmlns:p14="http://schemas.microsoft.com/office/powerpoint/2010/main" val="248423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30493023-8B45-4958-8844-B2C55DE1ABCD}"/>
              </a:ext>
            </a:extLst>
          </p:cNvPr>
          <p:cNvSpPr>
            <a:spLocks noGrp="1"/>
          </p:cNvSpPr>
          <p:nvPr>
            <p:ph type="body" sz="half" idx="2"/>
          </p:nvPr>
        </p:nvSpPr>
        <p:spPr>
          <a:xfrm>
            <a:off x="6002971" y="1021080"/>
            <a:ext cx="5691189" cy="4549934"/>
          </a:xfrm>
        </p:spPr>
        <p:txBody>
          <a:bodyPr>
            <a:normAutofit/>
          </a:bodyPr>
          <a:lstStyle/>
          <a:p>
            <a:r>
              <a:rPr lang="en-US" sz="3500" dirty="0"/>
              <a:t>As we support Global Mission pioneers and other missionaries through our offerings, God’s mission </a:t>
            </a:r>
            <a:br>
              <a:rPr lang="en-US" sz="3500" dirty="0"/>
            </a:br>
            <a:r>
              <a:rPr lang="en-US" sz="3500" dirty="0"/>
              <a:t>is expanding in “unreachable” localities. </a:t>
            </a:r>
            <a:endParaRPr lang="pt-BR" sz="3500" dirty="0"/>
          </a:p>
        </p:txBody>
      </p:sp>
      <p:pic>
        <p:nvPicPr>
          <p:cNvPr id="5" name="Espaço Reservado para Imagem 4">
            <a:extLst>
              <a:ext uri="{FF2B5EF4-FFF2-40B4-BE49-F238E27FC236}">
                <a16:creationId xmlns:a16="http://schemas.microsoft.com/office/drawing/2014/main" id="{A6A3F82D-26D1-41BB-AABE-C786A332802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271ABF0D-F78B-C04F-B581-BBC2A0D9A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3799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07E5EB0-EC07-45E0-85A7-9513860742C6}"/>
              </a:ext>
            </a:extLst>
          </p:cNvPr>
          <p:cNvSpPr>
            <a:spLocks noGrp="1"/>
          </p:cNvSpPr>
          <p:nvPr>
            <p:ph type="body" sz="half" idx="2"/>
          </p:nvPr>
        </p:nvSpPr>
        <p:spPr>
          <a:xfrm>
            <a:off x="5865541" y="1021080"/>
            <a:ext cx="5828619" cy="4705952"/>
          </a:xfrm>
        </p:spPr>
        <p:txBody>
          <a:bodyPr>
            <a:normAutofit fontScale="85000" lnSpcReduction="10000"/>
          </a:bodyPr>
          <a:lstStyle/>
          <a:p>
            <a:pPr>
              <a:lnSpc>
                <a:spcPct val="120000"/>
              </a:lnSpc>
            </a:pPr>
            <a:r>
              <a:rPr lang="en-US" dirty="0"/>
              <a:t>Global Mission pioneers' work is very fruitful in West-Central Africa Division. As most of our countries are Muslim-dominated areas, the main strategy is friendship evangelism through door to door visitations. Our pioneers usually try to show Christ first through good actions before the way is opened for Bible studies.</a:t>
            </a:r>
            <a:endParaRPr lang="pt-BR" dirty="0"/>
          </a:p>
        </p:txBody>
      </p:sp>
      <p:pic>
        <p:nvPicPr>
          <p:cNvPr id="5" name="Espaço Reservado para Imagem 4" descr="Uma imagem contendo ao ar livre, grama, chão, árvore&#10;&#10;Descrição gerada automaticamente">
            <a:extLst>
              <a:ext uri="{FF2B5EF4-FFF2-40B4-BE49-F238E27FC236}">
                <a16:creationId xmlns:a16="http://schemas.microsoft.com/office/drawing/2014/main" id="{8C6C8018-3A0E-499B-BECC-641180C73F1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938" r="17938"/>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BEA07B4F-8166-2648-81EB-542468186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8369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EA244A1-924F-4F4B-A343-74D782F5075D}"/>
              </a:ext>
            </a:extLst>
          </p:cNvPr>
          <p:cNvSpPr>
            <a:spLocks noGrp="1"/>
          </p:cNvSpPr>
          <p:nvPr>
            <p:ph type="title"/>
          </p:nvPr>
        </p:nvSpPr>
        <p:spPr/>
        <p:txBody>
          <a:bodyPr>
            <a:normAutofit fontScale="90000"/>
          </a:bodyPr>
          <a:lstStyle/>
          <a:p>
            <a:pPr algn="l"/>
            <a:r>
              <a:rPr lang="en-US" b="1" dirty="0"/>
              <a:t>Global mission pioneers</a:t>
            </a:r>
            <a:endParaRPr lang="pt-BR" dirty="0"/>
          </a:p>
        </p:txBody>
      </p:sp>
      <p:sp>
        <p:nvSpPr>
          <p:cNvPr id="2" name="Espaço Reservado para Texto 1">
            <a:extLst>
              <a:ext uri="{FF2B5EF4-FFF2-40B4-BE49-F238E27FC236}">
                <a16:creationId xmlns:a16="http://schemas.microsoft.com/office/drawing/2014/main" id="{76CBD829-D2EB-40C2-A43A-395D551DA8E4}"/>
              </a:ext>
            </a:extLst>
          </p:cNvPr>
          <p:cNvSpPr>
            <a:spLocks noGrp="1"/>
          </p:cNvSpPr>
          <p:nvPr>
            <p:ph idx="1"/>
          </p:nvPr>
        </p:nvSpPr>
        <p:spPr/>
        <p:txBody>
          <a:bodyPr anchor="ctr">
            <a:normAutofit fontScale="70000" lnSpcReduction="20000"/>
          </a:bodyPr>
          <a:lstStyle/>
          <a:p>
            <a:r>
              <a:rPr lang="en-US" b="1" dirty="0"/>
              <a:t>Global mission pioneers are laypeople</a:t>
            </a:r>
            <a:r>
              <a:rPr lang="en-US" dirty="0"/>
              <a:t> who volunteer for at least a year to establish a congregation in an unentered area within their own culture.</a:t>
            </a:r>
          </a:p>
          <a:p>
            <a:r>
              <a:rPr lang="en-US" dirty="0"/>
              <a:t>They have the advantage of knowing the culture and speaking the language; thus they blend with the local people. This is also far-less expensive than sending overseas missionaries.</a:t>
            </a:r>
          </a:p>
          <a:p>
            <a:r>
              <a:rPr lang="en-US" dirty="0"/>
              <a:t>More than 2,500 Global Mission pioneers are now working around the world. Since 1990, pioneers have established more than </a:t>
            </a:r>
            <a:r>
              <a:rPr lang="en-US"/>
              <a:t>11,000   new </a:t>
            </a:r>
            <a:r>
              <a:rPr lang="en-US" dirty="0"/>
              <a:t>Seventh-day Adventist congregations.</a:t>
            </a:r>
          </a:p>
          <a:p>
            <a:r>
              <a:rPr lang="en-US" dirty="0"/>
              <a:t>Global Mission pioneers share the good news through wholistic ministry including caring for the sick, teaching agricultural skills, running literacy programs, holding evangelistic meetings, and giving Bible studies.</a:t>
            </a:r>
            <a:endParaRPr lang="pt-BR" dirty="0"/>
          </a:p>
        </p:txBody>
      </p:sp>
      <p:pic>
        <p:nvPicPr>
          <p:cNvPr id="10" name="Espaço Reservado para Imagem 9" descr="Uma imagem contendo pessoa, parede, homem, edifício&#10;&#10;Descrição gerada automaticamente">
            <a:extLst>
              <a:ext uri="{FF2B5EF4-FFF2-40B4-BE49-F238E27FC236}">
                <a16:creationId xmlns:a16="http://schemas.microsoft.com/office/drawing/2014/main" id="{363A4DBF-F591-4334-BBDA-74DF7AE34B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989" r="21989"/>
          <a:stretch>
            <a:fillRect/>
          </a:stretch>
        </p:blipFill>
        <p:spPr/>
      </p:pic>
      <p:pic>
        <p:nvPicPr>
          <p:cNvPr id="5" name="Picture 4" descr="A picture containing drawing&#10;&#10;Description automatically generated">
            <a:extLst>
              <a:ext uri="{FF2B5EF4-FFF2-40B4-BE49-F238E27FC236}">
                <a16:creationId xmlns:a16="http://schemas.microsoft.com/office/drawing/2014/main" id="{F02A5B17-A739-F345-BDCF-9B3811DD3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438" y="5131814"/>
            <a:ext cx="1527544" cy="1527544"/>
          </a:xfrm>
          <a:prstGeom prst="rect">
            <a:avLst/>
          </a:prstGeom>
        </p:spPr>
      </p:pic>
    </p:spTree>
    <p:extLst>
      <p:ext uri="{BB962C8B-B14F-4D97-AF65-F5344CB8AC3E}">
        <p14:creationId xmlns:p14="http://schemas.microsoft.com/office/powerpoint/2010/main" val="33193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Espaço Reservado para Imagem 2058">
            <a:extLst>
              <a:ext uri="{FF2B5EF4-FFF2-40B4-BE49-F238E27FC236}">
                <a16:creationId xmlns:a16="http://schemas.microsoft.com/office/drawing/2014/main" id="{785AA3CE-81D3-423F-815E-903EBCD15C6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9" name="Retângulo 18">
            <a:extLst>
              <a:ext uri="{FF2B5EF4-FFF2-40B4-BE49-F238E27FC236}">
                <a16:creationId xmlns:a16="http://schemas.microsoft.com/office/drawing/2014/main" id="{E2D6CABE-32C1-444A-8126-34B3D6E97205}"/>
              </a:ext>
            </a:extLst>
          </p:cNvPr>
          <p:cNvSpPr/>
          <p:nvPr/>
        </p:nvSpPr>
        <p:spPr>
          <a:xfrm>
            <a:off x="2915521" y="1602657"/>
            <a:ext cx="8067113" cy="3928053"/>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ubtítulo 4">
            <a:extLst>
              <a:ext uri="{FF2B5EF4-FFF2-40B4-BE49-F238E27FC236}">
                <a16:creationId xmlns:a16="http://schemas.microsoft.com/office/drawing/2014/main" id="{5EB8FA96-F008-4411-AE3C-975EFC97D2CA}"/>
              </a:ext>
            </a:extLst>
          </p:cNvPr>
          <p:cNvSpPr>
            <a:spLocks noGrp="1"/>
          </p:cNvSpPr>
          <p:nvPr>
            <p:ph type="subTitle" idx="1"/>
          </p:nvPr>
        </p:nvSpPr>
        <p:spPr>
          <a:xfrm>
            <a:off x="4168878" y="3027167"/>
            <a:ext cx="7059562" cy="1655762"/>
          </a:xfrm>
        </p:spPr>
        <p:txBody>
          <a:bodyPr>
            <a:noAutofit/>
          </a:bodyPr>
          <a:lstStyle/>
          <a:p>
            <a:pPr algn="l"/>
            <a:r>
              <a:rPr lang="pt-BR" sz="20200" dirty="0" err="1">
                <a:solidFill>
                  <a:schemeClr val="bg1"/>
                </a:solidFill>
              </a:rPr>
              <a:t>Issão</a:t>
            </a:r>
            <a:r>
              <a:rPr lang="pt-BR" sz="6000" dirty="0">
                <a:solidFill>
                  <a:schemeClr val="bg1"/>
                </a:solidFill>
              </a:rPr>
              <a:t> </a:t>
            </a:r>
          </a:p>
        </p:txBody>
      </p:sp>
      <p:sp>
        <p:nvSpPr>
          <p:cNvPr id="9" name="Forma Livre: Forma 8">
            <a:extLst>
              <a:ext uri="{FF2B5EF4-FFF2-40B4-BE49-F238E27FC236}">
                <a16:creationId xmlns:a16="http://schemas.microsoft.com/office/drawing/2014/main" id="{29BA9D92-8C8B-42D7-8A1E-EC3BB3788E07}"/>
              </a:ext>
            </a:extLst>
          </p:cNvPr>
          <p:cNvSpPr/>
          <p:nvPr/>
        </p:nvSpPr>
        <p:spPr>
          <a:xfrm flipH="1">
            <a:off x="2915518" y="1602658"/>
            <a:ext cx="8067116" cy="3928052"/>
          </a:xfrm>
          <a:custGeom>
            <a:avLst/>
            <a:gdLst>
              <a:gd name="connsiteX0" fmla="*/ 1708727 w 1708727"/>
              <a:gd name="connsiteY0" fmla="*/ 858981 h 4673600"/>
              <a:gd name="connsiteX1" fmla="*/ 1708727 w 1708727"/>
              <a:gd name="connsiteY1" fmla="*/ 0 h 4673600"/>
              <a:gd name="connsiteX2" fmla="*/ 0 w 1708727"/>
              <a:gd name="connsiteY2" fmla="*/ 0 h 4673600"/>
              <a:gd name="connsiteX3" fmla="*/ 0 w 1708727"/>
              <a:gd name="connsiteY3" fmla="*/ 4673600 h 4673600"/>
              <a:gd name="connsiteX4" fmla="*/ 831273 w 1708727"/>
              <a:gd name="connsiteY4" fmla="*/ 4673600 h 467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727" h="4673600">
                <a:moveTo>
                  <a:pt x="1708727" y="858981"/>
                </a:moveTo>
                <a:lnTo>
                  <a:pt x="1708727" y="0"/>
                </a:lnTo>
                <a:lnTo>
                  <a:pt x="0" y="0"/>
                </a:lnTo>
                <a:lnTo>
                  <a:pt x="0" y="4673600"/>
                </a:lnTo>
                <a:lnTo>
                  <a:pt x="831273" y="4673600"/>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3">
            <a:extLst>
              <a:ext uri="{FF2B5EF4-FFF2-40B4-BE49-F238E27FC236}">
                <a16:creationId xmlns:a16="http://schemas.microsoft.com/office/drawing/2014/main" id="{1A4E4A47-9521-457C-8032-333771295B2A}"/>
              </a:ext>
            </a:extLst>
          </p:cNvPr>
          <p:cNvSpPr>
            <a:spLocks noGrp="1"/>
          </p:cNvSpPr>
          <p:nvPr>
            <p:ph type="ctrTitle"/>
          </p:nvPr>
        </p:nvSpPr>
        <p:spPr>
          <a:xfrm>
            <a:off x="1908757" y="2113935"/>
            <a:ext cx="2313771" cy="2778577"/>
          </a:xfrm>
          <a:solidFill>
            <a:srgbClr val="C00000">
              <a:alpha val="67059"/>
            </a:srgbClr>
          </a:solidFill>
        </p:spPr>
        <p:txBody>
          <a:bodyPr/>
          <a:lstStyle/>
          <a:p>
            <a:r>
              <a:rPr lang="pt-BR" dirty="0"/>
              <a:t>m</a:t>
            </a:r>
          </a:p>
        </p:txBody>
      </p:sp>
      <p:sp>
        <p:nvSpPr>
          <p:cNvPr id="2" name="CaixaDeTexto 1">
            <a:extLst>
              <a:ext uri="{FF2B5EF4-FFF2-40B4-BE49-F238E27FC236}">
                <a16:creationId xmlns:a16="http://schemas.microsoft.com/office/drawing/2014/main" id="{D03868CF-852C-4311-AA8E-1EAF710D344A}"/>
              </a:ext>
            </a:extLst>
          </p:cNvPr>
          <p:cNvSpPr txBox="1"/>
          <p:nvPr/>
        </p:nvSpPr>
        <p:spPr>
          <a:xfrm>
            <a:off x="4222533" y="1690461"/>
            <a:ext cx="6386475" cy="769441"/>
          </a:xfrm>
          <a:prstGeom prst="rect">
            <a:avLst/>
          </a:prstGeom>
          <a:noFill/>
        </p:spPr>
        <p:txBody>
          <a:bodyPr wrap="square" rtlCol="0">
            <a:spAutoFit/>
          </a:bodyPr>
          <a:lstStyle/>
          <a:p>
            <a:r>
              <a:rPr lang="pt-BR" sz="4400" b="1" dirty="0">
                <a:solidFill>
                  <a:schemeClr val="bg1"/>
                </a:solidFill>
              </a:rPr>
              <a:t>NA LINHA DE FRENTE DA </a:t>
            </a:r>
            <a:endParaRPr lang="pt-BR" sz="6600" b="1" dirty="0">
              <a:solidFill>
                <a:schemeClr val="bg1"/>
              </a:solidFill>
            </a:endParaRPr>
          </a:p>
        </p:txBody>
      </p:sp>
      <p:sp>
        <p:nvSpPr>
          <p:cNvPr id="3" name="CaixaDeTexto 2">
            <a:extLst>
              <a:ext uri="{FF2B5EF4-FFF2-40B4-BE49-F238E27FC236}">
                <a16:creationId xmlns:a16="http://schemas.microsoft.com/office/drawing/2014/main" id="{32D50902-07A9-4D7D-9523-9DE0A8930672}"/>
              </a:ext>
            </a:extLst>
          </p:cNvPr>
          <p:cNvSpPr txBox="1"/>
          <p:nvPr/>
        </p:nvSpPr>
        <p:spPr>
          <a:xfrm>
            <a:off x="8717308" y="6265708"/>
            <a:ext cx="3359293" cy="369332"/>
          </a:xfrm>
          <a:prstGeom prst="rect">
            <a:avLst/>
          </a:prstGeom>
          <a:noFill/>
        </p:spPr>
        <p:txBody>
          <a:bodyPr wrap="square" rtlCol="0">
            <a:spAutoFit/>
          </a:bodyPr>
          <a:lstStyle/>
          <a:p>
            <a:r>
              <a:rPr lang="pt-BR" dirty="0">
                <a:solidFill>
                  <a:schemeClr val="bg1"/>
                </a:solidFill>
              </a:rPr>
              <a:t>MICHEL GUILOVOGUI KALAPILI </a:t>
            </a:r>
          </a:p>
        </p:txBody>
      </p:sp>
      <p:sp>
        <p:nvSpPr>
          <p:cNvPr id="11" name="CaixaDeTexto 10">
            <a:extLst>
              <a:ext uri="{FF2B5EF4-FFF2-40B4-BE49-F238E27FC236}">
                <a16:creationId xmlns:a16="http://schemas.microsoft.com/office/drawing/2014/main" id="{0457D556-FCA9-4052-879D-CA6359473B49}"/>
              </a:ext>
            </a:extLst>
          </p:cNvPr>
          <p:cNvSpPr txBox="1"/>
          <p:nvPr/>
        </p:nvSpPr>
        <p:spPr>
          <a:xfrm>
            <a:off x="3837817" y="5007491"/>
            <a:ext cx="7223476" cy="523220"/>
          </a:xfrm>
          <a:prstGeom prst="rect">
            <a:avLst/>
          </a:prstGeom>
          <a:noFill/>
        </p:spPr>
        <p:txBody>
          <a:bodyPr wrap="square" rtlCol="0">
            <a:spAutoFit/>
          </a:bodyPr>
          <a:lstStyle/>
          <a:p>
            <a:r>
              <a:rPr lang="pt-BR" sz="2800" b="1" dirty="0">
                <a:solidFill>
                  <a:schemeClr val="bg1"/>
                </a:solidFill>
              </a:rPr>
              <a:t>BOAS NOVAS: A LINHA ESTÁ SE MOVENDO! </a:t>
            </a:r>
          </a:p>
        </p:txBody>
      </p:sp>
      <p:pic>
        <p:nvPicPr>
          <p:cNvPr id="28" name="Picture 862" descr="A person looking at the camera&#10;&#10;Description automatically generated">
            <a:extLst>
              <a:ext uri="{FF2B5EF4-FFF2-40B4-BE49-F238E27FC236}">
                <a16:creationId xmlns:a16="http://schemas.microsoft.com/office/drawing/2014/main" id="{DA12BD83-FF83-47ED-A8FD-F54E9222F34C}"/>
              </a:ext>
            </a:extLst>
          </p:cNvPr>
          <p:cNvPicPr/>
          <p:nvPr/>
        </p:nvPicPr>
        <p:blipFill>
          <a:blip r:embed="rId3">
            <a:extLst>
              <a:ext uri="{28A0092B-C50C-407E-A947-70E740481C1C}">
                <a14:useLocalDpi xmlns:a14="http://schemas.microsoft.com/office/drawing/2010/main" val="0"/>
              </a:ext>
            </a:extLst>
          </a:blip>
          <a:stretch>
            <a:fillRect/>
          </a:stretch>
        </p:blipFill>
        <p:spPr>
          <a:xfrm>
            <a:off x="7750406" y="5844544"/>
            <a:ext cx="886397" cy="923330"/>
          </a:xfrm>
          <a:prstGeom prst="rect">
            <a:avLst/>
          </a:prstGeom>
        </p:spPr>
      </p:pic>
      <p:pic>
        <p:nvPicPr>
          <p:cNvPr id="44" name="Espaço Reservado para Imagem 2058">
            <a:extLst>
              <a:ext uri="{FF2B5EF4-FFF2-40B4-BE49-F238E27FC236}">
                <a16:creationId xmlns:a16="http://schemas.microsoft.com/office/drawing/2014/main" id="{E870DF29-6ABF-4196-9767-DFD841BE059E}"/>
              </a:ext>
            </a:extLst>
          </p:cNvPr>
          <p:cNvPicPr>
            <a:picLocks noChangeAspect="1"/>
          </p:cNvPicPr>
          <p:nvPr/>
        </p:nvPicPr>
        <p:blipFill>
          <a:blip r:embed="rId2">
            <a:extLst>
              <a:ext uri="{28A0092B-C50C-407E-A947-70E740481C1C}">
                <a14:useLocalDpi xmlns:a14="http://schemas.microsoft.com/office/drawing/2010/main" val="0"/>
              </a:ext>
            </a:extLst>
          </a:blip>
          <a:srcRect t="7813" b="7813"/>
          <a:stretch>
            <a:fillRect/>
          </a:stretch>
        </p:blipFill>
        <p:spPr>
          <a:xfrm>
            <a:off x="-17099" y="-80193"/>
            <a:ext cx="12226198" cy="7018387"/>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6A89CBB-333C-984F-8990-250A75503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 y="5501936"/>
            <a:ext cx="1527544" cy="1527544"/>
          </a:xfrm>
          <a:prstGeom prst="rect">
            <a:avLst/>
          </a:prstGeom>
        </p:spPr>
      </p:pic>
    </p:spTree>
    <p:extLst>
      <p:ext uri="{BB962C8B-B14F-4D97-AF65-F5344CB8AC3E}">
        <p14:creationId xmlns:p14="http://schemas.microsoft.com/office/powerpoint/2010/main" val="9126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par>
                                <p:cTn id="17" presetID="41" presetClass="entr" presetSubtype="0" fill="hold" grpId="0" nodeType="with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2"/>
                                        </p:tgtEl>
                                        <p:attrNameLst>
                                          <p:attrName>ppt_y</p:attrName>
                                        </p:attrNameLst>
                                      </p:cBhvr>
                                      <p:tavLst>
                                        <p:tav tm="0">
                                          <p:val>
                                            <p:strVal val="#ppt_y"/>
                                          </p:val>
                                        </p:tav>
                                        <p:tav tm="100000">
                                          <p:val>
                                            <p:strVal val="#ppt_y"/>
                                          </p:val>
                                        </p:tav>
                                      </p:tavLst>
                                    </p:anim>
                                    <p:anim calcmode="lin" valueType="num">
                                      <p:cBhvr>
                                        <p:cTn id="21"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2"/>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50" fill="hold"/>
                                        <p:tgtEl>
                                          <p:spTgt spid="3"/>
                                        </p:tgtEl>
                                        <p:attrNameLst>
                                          <p:attrName>ppt_x</p:attrName>
                                        </p:attrNameLst>
                                      </p:cBhvr>
                                      <p:tavLst>
                                        <p:tav tm="0">
                                          <p:val>
                                            <p:strVal val="#ppt_x"/>
                                          </p:val>
                                        </p:tav>
                                        <p:tav tm="100000">
                                          <p:val>
                                            <p:strVal val="#ppt_x"/>
                                          </p:val>
                                        </p:tav>
                                      </p:tavLst>
                                    </p:anim>
                                    <p:anim calcmode="lin" valueType="num">
                                      <p:cBhvr additive="base">
                                        <p:cTn id="27" dur="250" fill="hold"/>
                                        <p:tgtEl>
                                          <p:spTgt spid="3"/>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750"/>
                                        <p:tgtEl>
                                          <p:spTgt spid="19"/>
                                        </p:tgtEl>
                                      </p:cBhvr>
                                    </p:animEffect>
                                  </p:childTnLst>
                                </p:cTn>
                              </p:par>
                              <p:par>
                                <p:cTn id="31" presetID="41" presetClass="entr" presetSubtype="0" fill="hold" grpId="0" nodeType="withEffect">
                                  <p:stCondLst>
                                    <p:cond delay="0"/>
                                  </p:stCondLst>
                                  <p:iterate type="lt">
                                    <p:tmPct val="10000"/>
                                  </p:iterate>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11"/>
                                        </p:tgtEl>
                                        <p:attrNameLst>
                                          <p:attrName>ppt_y</p:attrName>
                                        </p:attrNameLst>
                                      </p:cBhvr>
                                      <p:tavLst>
                                        <p:tav tm="0">
                                          <p:val>
                                            <p:strVal val="#ppt_y"/>
                                          </p:val>
                                        </p:tav>
                                        <p:tav tm="100000">
                                          <p:val>
                                            <p:strVal val="#ppt_y"/>
                                          </p:val>
                                        </p:tav>
                                      </p:tavLst>
                                    </p:anim>
                                    <p:anim calcmode="lin" valueType="num">
                                      <p:cBhvr>
                                        <p:cTn id="35"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11"/>
                                        </p:tgtEl>
                                      </p:cBhvr>
                                    </p:animEffect>
                                  </p:childTnLst>
                                </p:cTn>
                              </p:par>
                              <p:par>
                                <p:cTn id="38" presetID="10" presetClass="exit" presetSubtype="0" fill="hold" nodeType="withEffect">
                                  <p:stCondLst>
                                    <p:cond delay="0"/>
                                  </p:stCondLst>
                                  <p:childTnLst>
                                    <p:animEffect transition="out" filter="fade">
                                      <p:cBhvr>
                                        <p:cTn id="39" dur="1000"/>
                                        <p:tgtEl>
                                          <p:spTgt spid="44"/>
                                        </p:tgtEl>
                                      </p:cBhvr>
                                    </p:animEffect>
                                    <p:set>
                                      <p:cBhvr>
                                        <p:cTn id="40"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build="p"/>
      <p:bldP spid="9" grpId="0" animBg="1"/>
      <p:bldP spid="7" grpId="0" animBg="1"/>
      <p:bldP spid="2" grpId="0"/>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C69BCD56-230A-489F-9DEE-2ED95CCBF80A}"/>
              </a:ext>
            </a:extLst>
          </p:cNvPr>
          <p:cNvSpPr>
            <a:spLocks noGrp="1"/>
          </p:cNvSpPr>
          <p:nvPr>
            <p:ph type="body" sz="half" idx="2"/>
          </p:nvPr>
        </p:nvSpPr>
        <p:spPr>
          <a:xfrm>
            <a:off x="6014122" y="931871"/>
            <a:ext cx="5462905" cy="4549934"/>
          </a:xfrm>
        </p:spPr>
        <p:txBody>
          <a:bodyPr>
            <a:normAutofit/>
          </a:bodyPr>
          <a:lstStyle/>
          <a:p>
            <a:r>
              <a:rPr lang="en-US" sz="3400" dirty="0"/>
              <a:t>They spend their days befriending the community and visiting families.</a:t>
            </a:r>
            <a:endParaRPr lang="pt-BR" sz="3400" dirty="0"/>
          </a:p>
        </p:txBody>
      </p:sp>
      <p:pic>
        <p:nvPicPr>
          <p:cNvPr id="9" name="Espaço Reservado para Imagem 8" descr="Uma imagem contendo ao ar livre, chão, árvore, edifício&#10;&#10;Descrição gerada automaticamente">
            <a:extLst>
              <a:ext uri="{FF2B5EF4-FFF2-40B4-BE49-F238E27FC236}">
                <a16:creationId xmlns:a16="http://schemas.microsoft.com/office/drawing/2014/main" id="{03CDC563-7706-4478-962D-D65764593C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264" r="18264"/>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329F1717-1DD3-0549-948C-82156489B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40264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937B31C8-7A26-4012-9119-B4C3F86AD48A}"/>
              </a:ext>
            </a:extLst>
          </p:cNvPr>
          <p:cNvSpPr>
            <a:spLocks noGrp="1"/>
          </p:cNvSpPr>
          <p:nvPr>
            <p:ph type="body" sz="half" idx="2"/>
          </p:nvPr>
        </p:nvSpPr>
        <p:spPr/>
        <p:txBody>
          <a:bodyPr>
            <a:normAutofit/>
          </a:bodyPr>
          <a:lstStyle/>
          <a:p>
            <a:r>
              <a:rPr lang="en-US" sz="3400" dirty="0"/>
              <a:t>Their major challenge is the Muslim background </a:t>
            </a:r>
            <a:br>
              <a:rPr lang="en-US" sz="3400" dirty="0"/>
            </a:br>
            <a:r>
              <a:rPr lang="en-US" sz="3400" dirty="0"/>
              <a:t>of the majority of the population; 88 percent of the people are Muslims in Guinea. </a:t>
            </a:r>
            <a:endParaRPr lang="pt-BR" sz="3400" dirty="0"/>
          </a:p>
        </p:txBody>
      </p:sp>
      <p:pic>
        <p:nvPicPr>
          <p:cNvPr id="5" name="Espaço Reservado para Imagem 4" descr="Uma imagem contendo chão, pessoa, ao ar livre, vestuário&#10;&#10;Descrição gerada automaticamente">
            <a:extLst>
              <a:ext uri="{FF2B5EF4-FFF2-40B4-BE49-F238E27FC236}">
                <a16:creationId xmlns:a16="http://schemas.microsoft.com/office/drawing/2014/main" id="{288C2C97-BBD3-4CDE-B73E-80BE240C1C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30" r="13930"/>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411D761-3568-704A-8A25-E9C41C1E3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47832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1816B7C-B264-4629-AF7F-140905B4F179}"/>
              </a:ext>
            </a:extLst>
          </p:cNvPr>
          <p:cNvSpPr>
            <a:spLocks noGrp="1"/>
          </p:cNvSpPr>
          <p:nvPr>
            <p:ph type="body" sz="half" idx="2"/>
          </p:nvPr>
        </p:nvSpPr>
        <p:spPr/>
        <p:txBody>
          <a:bodyPr>
            <a:normAutofit/>
          </a:bodyPr>
          <a:lstStyle/>
          <a:p>
            <a:r>
              <a:rPr lang="en-US" sz="3400" dirty="0"/>
              <a:t>Intercessory prayer </a:t>
            </a:r>
            <a:br>
              <a:rPr lang="en-US" sz="3400" dirty="0"/>
            </a:br>
            <a:r>
              <a:rPr lang="en-US" sz="3400" dirty="0"/>
              <a:t>and fasting have proven essential to create </a:t>
            </a:r>
            <a:br>
              <a:rPr lang="en-US" sz="3400" dirty="0"/>
            </a:br>
            <a:r>
              <a:rPr lang="en-US" sz="3400" dirty="0"/>
              <a:t>interests in people to start </a:t>
            </a:r>
            <a:br>
              <a:rPr lang="en-US" sz="3400" dirty="0"/>
            </a:br>
            <a:r>
              <a:rPr lang="en-US" sz="3400" dirty="0"/>
              <a:t>Bible studies.</a:t>
            </a:r>
            <a:endParaRPr lang="pt-BR" sz="3400" dirty="0"/>
          </a:p>
        </p:txBody>
      </p:sp>
      <p:pic>
        <p:nvPicPr>
          <p:cNvPr id="5" name="Espaço Reservado para Imagem 4" descr="Uma imagem contendo pessoa, música&#10;&#10;Descrição gerada automaticamente">
            <a:extLst>
              <a:ext uri="{FF2B5EF4-FFF2-40B4-BE49-F238E27FC236}">
                <a16:creationId xmlns:a16="http://schemas.microsoft.com/office/drawing/2014/main" id="{CD5C8ED1-8920-42BD-8B96-92EC549ED93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905" r="22905"/>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7B43925E-9ED5-284A-9D2C-DCB9DE65B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19177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8ADB8B14-83A8-441C-84EF-29ECA78EE0C0}"/>
              </a:ext>
            </a:extLst>
          </p:cNvPr>
          <p:cNvSpPr>
            <a:spLocks noGrp="1"/>
          </p:cNvSpPr>
          <p:nvPr>
            <p:ph type="body" sz="half" idx="2"/>
          </p:nvPr>
        </p:nvSpPr>
        <p:spPr/>
        <p:txBody>
          <a:bodyPr>
            <a:normAutofit/>
          </a:bodyPr>
          <a:lstStyle/>
          <a:p>
            <a:r>
              <a:rPr lang="en-US" sz="3600" dirty="0"/>
              <a:t>Many times these study groups must meet in secret places.</a:t>
            </a:r>
          </a:p>
        </p:txBody>
      </p:sp>
      <p:pic>
        <p:nvPicPr>
          <p:cNvPr id="5" name="Espaço Reservado para Imagem 4" descr="Uma imagem contendo ao ar livre, grama, céu, edifício&#10;&#10;Descrição gerada automaticamente">
            <a:extLst>
              <a:ext uri="{FF2B5EF4-FFF2-40B4-BE49-F238E27FC236}">
                <a16:creationId xmlns:a16="http://schemas.microsoft.com/office/drawing/2014/main" id="{61E5DF6C-A731-4ABB-8AA9-079F6ECE6D2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902" r="12902"/>
          <a:stretch>
            <a:fillRect/>
          </a:stretch>
        </p:blipFill>
        <p:spPr/>
      </p:pic>
      <p:pic>
        <p:nvPicPr>
          <p:cNvPr id="4" name="Picture 3" descr="A picture containing drawing&#10;&#10;Description automatically generated">
            <a:extLst>
              <a:ext uri="{FF2B5EF4-FFF2-40B4-BE49-F238E27FC236}">
                <a16:creationId xmlns:a16="http://schemas.microsoft.com/office/drawing/2014/main" id="{04AC8444-15A8-6F4D-8125-3D9FA3103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276500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A90422E-EC1E-44CD-877F-A1CC86C3FAA6}"/>
              </a:ext>
            </a:extLst>
          </p:cNvPr>
          <p:cNvSpPr>
            <a:spLocks noGrp="1"/>
          </p:cNvSpPr>
          <p:nvPr>
            <p:ph type="title"/>
          </p:nvPr>
        </p:nvSpPr>
        <p:spPr/>
        <p:txBody>
          <a:bodyPr/>
          <a:lstStyle/>
          <a:p>
            <a:r>
              <a:rPr lang="bg-BG" dirty="0"/>
              <a:t>A Caring MOther</a:t>
            </a:r>
            <a:endParaRPr lang="pt-BR" dirty="0"/>
          </a:p>
        </p:txBody>
      </p:sp>
    </p:spTree>
    <p:extLst>
      <p:ext uri="{BB962C8B-B14F-4D97-AF65-F5344CB8AC3E}">
        <p14:creationId xmlns:p14="http://schemas.microsoft.com/office/powerpoint/2010/main" val="150508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D07552FF-AB2C-4005-A5C3-F037CE05AAF5}"/>
              </a:ext>
            </a:extLst>
          </p:cNvPr>
          <p:cNvSpPr>
            <a:spLocks noGrp="1"/>
          </p:cNvSpPr>
          <p:nvPr>
            <p:ph type="body" sz="half" idx="2"/>
          </p:nvPr>
        </p:nvSpPr>
        <p:spPr/>
        <p:txBody>
          <a:bodyPr>
            <a:normAutofit/>
          </a:bodyPr>
          <a:lstStyle/>
          <a:p>
            <a:r>
              <a:rPr lang="en-US" sz="3400" dirty="0"/>
              <a:t>Two years ago our two evangelists tried to share the book, The Great Hope,</a:t>
            </a:r>
            <a:r>
              <a:rPr lang="en-US" sz="3400" i="0" dirty="0"/>
              <a:t> with a Muslim woman, Salma, but she refused to accept it.</a:t>
            </a:r>
            <a:endParaRPr lang="pt-BR" sz="3400" dirty="0"/>
          </a:p>
        </p:txBody>
      </p:sp>
      <p:pic>
        <p:nvPicPr>
          <p:cNvPr id="5" name="Espaço Reservado para Imagem 4">
            <a:extLst>
              <a:ext uri="{FF2B5EF4-FFF2-40B4-BE49-F238E27FC236}">
                <a16:creationId xmlns:a16="http://schemas.microsoft.com/office/drawing/2014/main" id="{E731B41B-420D-4DDE-8E49-575D161699B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5820" b="-5820"/>
          <a:stretch/>
        </p:blipFill>
        <p:spPr/>
      </p:pic>
      <p:pic>
        <p:nvPicPr>
          <p:cNvPr id="4" name="Picture 3" descr="A picture containing drawing&#10;&#10;Description automatically generated">
            <a:extLst>
              <a:ext uri="{FF2B5EF4-FFF2-40B4-BE49-F238E27FC236}">
                <a16:creationId xmlns:a16="http://schemas.microsoft.com/office/drawing/2014/main" id="{C5B1EEA2-8784-6844-A464-70546C725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080" y="3815178"/>
            <a:ext cx="1527544" cy="1527544"/>
          </a:xfrm>
          <a:prstGeom prst="rect">
            <a:avLst/>
          </a:prstGeom>
        </p:spPr>
      </p:pic>
    </p:spTree>
    <p:extLst>
      <p:ext uri="{BB962C8B-B14F-4D97-AF65-F5344CB8AC3E}">
        <p14:creationId xmlns:p14="http://schemas.microsoft.com/office/powerpoint/2010/main" val="291471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1619E0BF-CBA1-4A85-BF56-8FF05E9C3B43}"/>
              </a:ext>
            </a:extLst>
          </p:cNvPr>
          <p:cNvSpPr>
            <a:spLocks noGrp="1"/>
          </p:cNvSpPr>
          <p:nvPr>
            <p:ph type="body" sz="half" idx="2"/>
          </p:nvPr>
        </p:nvSpPr>
        <p:spPr/>
        <p:txBody>
          <a:bodyPr/>
          <a:lstStyle/>
          <a:p>
            <a:r>
              <a:rPr lang="en-US" dirty="0"/>
              <a:t>After some time, her son became seriously ill and was hospitalized. As his situation worsened, Salma called the evangelists to ask for prayer. </a:t>
            </a:r>
            <a:endParaRPr lang="pt-BR" dirty="0"/>
          </a:p>
        </p:txBody>
      </p:sp>
      <p:pic>
        <p:nvPicPr>
          <p:cNvPr id="5" name="Espaço Reservado para Imagem 4" descr="Uma imagem contendo pessoa, ao ar livre, criança, menino&#10;&#10;Descrição gerada automaticamente">
            <a:extLst>
              <a:ext uri="{FF2B5EF4-FFF2-40B4-BE49-F238E27FC236}">
                <a16:creationId xmlns:a16="http://schemas.microsoft.com/office/drawing/2014/main" id="{080273DD-DB99-4C17-BBEB-78445707C3E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2513" t="1312" r="4728" b="715"/>
          <a:stretch/>
        </p:blipFill>
        <p:spPr>
          <a:xfrm>
            <a:off x="497840" y="799290"/>
            <a:ext cx="4924422" cy="5120640"/>
          </a:xfrm>
        </p:spPr>
      </p:pic>
      <p:pic>
        <p:nvPicPr>
          <p:cNvPr id="4" name="Picture 3" descr="A picture containing drawing&#10;&#10;Description automatically generated">
            <a:extLst>
              <a:ext uri="{FF2B5EF4-FFF2-40B4-BE49-F238E27FC236}">
                <a16:creationId xmlns:a16="http://schemas.microsoft.com/office/drawing/2014/main" id="{6A77D0EB-B477-5E4C-9670-9E554BB78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0" y="4578658"/>
            <a:ext cx="1527544" cy="1527544"/>
          </a:xfrm>
          <a:prstGeom prst="rect">
            <a:avLst/>
          </a:prstGeom>
        </p:spPr>
      </p:pic>
    </p:spTree>
    <p:extLst>
      <p:ext uri="{BB962C8B-B14F-4D97-AF65-F5344CB8AC3E}">
        <p14:creationId xmlns:p14="http://schemas.microsoft.com/office/powerpoint/2010/main" val="378386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FB54A9A-BC1E-4A7F-B1B5-7883AB034BC8}">
  <we:reference id="wa104381335" version="1.0.0.1" store="en-US" storeType="OMEX"/>
  <we:alternateReferences>
    <we:reference id="wa104381335" version="1.0.0.1" store="wa10438133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3483</TotalTime>
  <Words>799</Words>
  <Application>Microsoft Macintosh PowerPoint</Application>
  <PresentationFormat>Widescreen</PresentationFormat>
  <Paragraphs>39</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Georgia</vt:lpstr>
      <vt:lpstr>Times New Roman</vt:lpstr>
      <vt:lpstr>Tw Cen MT</vt:lpstr>
      <vt:lpstr>Wingdings</vt:lpstr>
      <vt:lpstr>Tema do Office</vt:lpstr>
      <vt:lpstr>m</vt:lpstr>
      <vt:lpstr>PowerPoint Presentation</vt:lpstr>
      <vt:lpstr>PowerPoint Presentation</vt:lpstr>
      <vt:lpstr>PowerPoint Presentation</vt:lpstr>
      <vt:lpstr>PowerPoint Presentation</vt:lpstr>
      <vt:lpstr>PowerPoint Presentation</vt:lpstr>
      <vt:lpstr>A Caring MOther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Twin Sisters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mission pioneers</vt:lpstr>
      <vt:lpst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Flomo, Johnetta B.</cp:lastModifiedBy>
  <cp:revision>22</cp:revision>
  <dcterms:created xsi:type="dcterms:W3CDTF">2019-03-06T22:34:21Z</dcterms:created>
  <dcterms:modified xsi:type="dcterms:W3CDTF">2020-06-03T09:13:21Z</dcterms:modified>
</cp:coreProperties>
</file>