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0"/>
  </p:handoutMasterIdLst>
  <p:sldIdLst>
    <p:sldId id="257" r:id="rId2"/>
    <p:sldId id="288"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5" r:id="rId2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D8A"/>
    <a:srgbClr val="10253F"/>
    <a:srgbClr val="215968"/>
    <a:srgbClr val="D3B998"/>
    <a:srgbClr val="8A3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7702BC-42AB-4670-AFCE-1EFD02E19CDC}" v="150" dt="2019-05-14T01:53:22.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28" d="100"/>
          <a:sy n="128" d="100"/>
        </p:scale>
        <p:origin x="520" y="17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52" d="100"/>
          <a:sy n="52" d="100"/>
        </p:scale>
        <p:origin x="182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aurelio gularte de castro" userId="67f50566e2aee3b4" providerId="LiveId" clId="{C8DD22E3-8173-49CA-9BB7-D279EAE1DA2D}"/>
    <pc:docChg chg="undo custSel addSld delSld modSld modMainMaster">
      <pc:chgData name="marcos aurelio gularte de castro" userId="67f50566e2aee3b4" providerId="LiveId" clId="{C8DD22E3-8173-49CA-9BB7-D279EAE1DA2D}" dt="2019-05-14T01:53:24.186" v="360" actId="962"/>
      <pc:docMkLst>
        <pc:docMk/>
      </pc:docMkLst>
      <pc:sldChg chg="addSp delSp modSp modTransition">
        <pc:chgData name="marcos aurelio gularte de castro" userId="67f50566e2aee3b4" providerId="LiveId" clId="{C8DD22E3-8173-49CA-9BB7-D279EAE1DA2D}" dt="2019-05-14T00:38:35.889" v="265"/>
        <pc:sldMkLst>
          <pc:docMk/>
          <pc:sldMk cId="912638231" sldId="257"/>
        </pc:sldMkLst>
        <pc:spChg chg="mod">
          <ac:chgData name="marcos aurelio gularte de castro" userId="67f50566e2aee3b4" providerId="LiveId" clId="{C8DD22E3-8173-49CA-9BB7-D279EAE1DA2D}" dt="2019-05-13T23:57:55.552" v="35" actId="14100"/>
          <ac:spMkLst>
            <pc:docMk/>
            <pc:sldMk cId="912638231" sldId="257"/>
            <ac:spMk id="3" creationId="{32D50902-07A9-4D7D-9523-9DE0A8930672}"/>
          </ac:spMkLst>
        </pc:spChg>
        <pc:spChg chg="mod">
          <ac:chgData name="marcos aurelio gularte de castro" userId="67f50566e2aee3b4" providerId="LiveId" clId="{C8DD22E3-8173-49CA-9BB7-D279EAE1DA2D}" dt="2019-05-14T00:03:25.786" v="76" actId="207"/>
          <ac:spMkLst>
            <pc:docMk/>
            <pc:sldMk cId="912638231" sldId="257"/>
            <ac:spMk id="7" creationId="{1A4E4A47-9521-457C-8032-333771295B2A}"/>
          </ac:spMkLst>
        </pc:spChg>
        <pc:spChg chg="mod">
          <ac:chgData name="marcos aurelio gularte de castro" userId="67f50566e2aee3b4" providerId="LiveId" clId="{C8DD22E3-8173-49CA-9BB7-D279EAE1DA2D}" dt="2019-05-14T00:02:29.340" v="62" actId="1076"/>
          <ac:spMkLst>
            <pc:docMk/>
            <pc:sldMk cId="912638231" sldId="257"/>
            <ac:spMk id="8" creationId="{5EB8FA96-F008-4411-AE3C-975EFC97D2CA}"/>
          </ac:spMkLst>
        </pc:spChg>
        <pc:spChg chg="mod">
          <ac:chgData name="marcos aurelio gularte de castro" userId="67f50566e2aee3b4" providerId="LiveId" clId="{C8DD22E3-8173-49CA-9BB7-D279EAE1DA2D}" dt="2019-05-14T00:02:29.340" v="62" actId="1076"/>
          <ac:spMkLst>
            <pc:docMk/>
            <pc:sldMk cId="912638231" sldId="257"/>
            <ac:spMk id="9" creationId="{29BA9D92-8C8B-42D7-8A1E-EC3BB3788E07}"/>
          </ac:spMkLst>
        </pc:spChg>
        <pc:spChg chg="mod">
          <ac:chgData name="marcos aurelio gularte de castro" userId="67f50566e2aee3b4" providerId="LiveId" clId="{C8DD22E3-8173-49CA-9BB7-D279EAE1DA2D}" dt="2019-05-14T00:03:30.564" v="77" actId="207"/>
          <ac:spMkLst>
            <pc:docMk/>
            <pc:sldMk cId="912638231" sldId="257"/>
            <ac:spMk id="13" creationId="{C0653898-BED4-4F6D-97F0-C7765B39A92D}"/>
          </ac:spMkLst>
        </pc:spChg>
        <pc:spChg chg="mod">
          <ac:chgData name="marcos aurelio gularte de castro" userId="67f50566e2aee3b4" providerId="LiveId" clId="{C8DD22E3-8173-49CA-9BB7-D279EAE1DA2D}" dt="2019-05-14T00:02:29.340" v="62" actId="1076"/>
          <ac:spMkLst>
            <pc:docMk/>
            <pc:sldMk cId="912638231" sldId="257"/>
            <ac:spMk id="19" creationId="{E2D6CABE-32C1-444A-8126-34B3D6E97205}"/>
          </ac:spMkLst>
        </pc:spChg>
        <pc:spChg chg="add del mod">
          <ac:chgData name="marcos aurelio gularte de castro" userId="67f50566e2aee3b4" providerId="LiveId" clId="{C8DD22E3-8173-49CA-9BB7-D279EAE1DA2D}" dt="2019-05-14T00:03:06.635" v="65" actId="931"/>
          <ac:spMkLst>
            <pc:docMk/>
            <pc:sldMk cId="912638231" sldId="257"/>
            <ac:spMk id="30" creationId="{3D468D27-3E5F-4290-B696-88E30EB58F6E}"/>
          </ac:spMkLst>
        </pc:spChg>
        <pc:picChg chg="del">
          <ac:chgData name="marcos aurelio gularte de castro" userId="67f50566e2aee3b4" providerId="LiveId" clId="{C8DD22E3-8173-49CA-9BB7-D279EAE1DA2D}" dt="2019-05-14T00:01:49.717" v="55" actId="478"/>
          <ac:picMkLst>
            <pc:docMk/>
            <pc:sldMk cId="912638231" sldId="257"/>
            <ac:picMk id="22" creationId="{72B5ECDA-368C-413E-A456-7C8C9CF8EA58}"/>
          </ac:picMkLst>
        </pc:picChg>
        <pc:picChg chg="del">
          <ac:chgData name="marcos aurelio gularte de castro" userId="67f50566e2aee3b4" providerId="LiveId" clId="{C8DD22E3-8173-49CA-9BB7-D279EAE1DA2D}" dt="2019-05-14T00:02:30.776" v="63" actId="478"/>
          <ac:picMkLst>
            <pc:docMk/>
            <pc:sldMk cId="912638231" sldId="257"/>
            <ac:picMk id="26" creationId="{66F11B61-B6CB-4779-9309-45E30CA7137A}"/>
          </ac:picMkLst>
        </pc:picChg>
        <pc:picChg chg="add mod">
          <ac:chgData name="marcos aurelio gularte de castro" userId="67f50566e2aee3b4" providerId="LiveId" clId="{C8DD22E3-8173-49CA-9BB7-D279EAE1DA2D}" dt="2019-05-14T00:03:41.589" v="78" actId="1076"/>
          <ac:picMkLst>
            <pc:docMk/>
            <pc:sldMk cId="912638231" sldId="257"/>
            <ac:picMk id="28" creationId="{DA6F874C-1C5C-475B-8391-E0AFBF380BD1}"/>
          </ac:picMkLst>
        </pc:picChg>
        <pc:picChg chg="add mod ord">
          <ac:chgData name="marcos aurelio gularte de castro" userId="67f50566e2aee3b4" providerId="LiveId" clId="{C8DD22E3-8173-49CA-9BB7-D279EAE1DA2D}" dt="2019-05-14T00:03:11.835" v="75" actId="171"/>
          <ac:picMkLst>
            <pc:docMk/>
            <pc:sldMk cId="912638231" sldId="257"/>
            <ac:picMk id="32" creationId="{AE8E696C-24FE-4BB9-B3B4-9965346F78FD}"/>
          </ac:picMkLst>
        </pc:picChg>
      </pc:sldChg>
      <pc:sldChg chg="addSp delSp modSp modTransition">
        <pc:chgData name="marcos aurelio gularte de castro" userId="67f50566e2aee3b4" providerId="LiveId" clId="{C8DD22E3-8173-49CA-9BB7-D279EAE1DA2D}" dt="2019-05-14T00:38:48.409" v="268" actId="962"/>
        <pc:sldMkLst>
          <pc:docMk/>
          <pc:sldMk cId="292817432" sldId="288"/>
        </pc:sldMkLst>
        <pc:spChg chg="del mod">
          <ac:chgData name="marcos aurelio gularte de castro" userId="67f50566e2aee3b4" providerId="LiveId" clId="{C8DD22E3-8173-49CA-9BB7-D279EAE1DA2D}" dt="2019-05-14T00:05:06.528" v="90" actId="478"/>
          <ac:spMkLst>
            <pc:docMk/>
            <pc:sldMk cId="292817432" sldId="288"/>
            <ac:spMk id="10" creationId="{7D196F77-152E-4C7A-A37C-6DAF2343F00D}"/>
          </ac:spMkLst>
        </pc:spChg>
        <pc:spChg chg="del mod">
          <ac:chgData name="marcos aurelio gularte de castro" userId="67f50566e2aee3b4" providerId="LiveId" clId="{C8DD22E3-8173-49CA-9BB7-D279EAE1DA2D}" dt="2019-05-14T00:04:37.033" v="81" actId="478"/>
          <ac:spMkLst>
            <pc:docMk/>
            <pc:sldMk cId="292817432" sldId="288"/>
            <ac:spMk id="11" creationId="{B8996550-54FA-4489-9736-1F523F235BB9}"/>
          </ac:spMkLst>
        </pc:spChg>
        <pc:spChg chg="add del mod">
          <ac:chgData name="marcos aurelio gularte de castro" userId="67f50566e2aee3b4" providerId="LiveId" clId="{C8DD22E3-8173-49CA-9BB7-D279EAE1DA2D}" dt="2019-05-14T00:04:46.370" v="83"/>
          <ac:spMkLst>
            <pc:docMk/>
            <pc:sldMk cId="292817432" sldId="288"/>
            <ac:spMk id="12" creationId="{856E533A-0F79-4BE6-8238-4DC8251FD455}"/>
          </ac:spMkLst>
        </pc:spChg>
        <pc:spChg chg="add del mod">
          <ac:chgData name="marcos aurelio gularte de castro" userId="67f50566e2aee3b4" providerId="LiveId" clId="{C8DD22E3-8173-49CA-9BB7-D279EAE1DA2D}" dt="2019-05-14T00:04:46.370" v="83"/>
          <ac:spMkLst>
            <pc:docMk/>
            <pc:sldMk cId="292817432" sldId="288"/>
            <ac:spMk id="13" creationId="{268E7D49-82A0-4316-9A26-2A0F20F40176}"/>
          </ac:spMkLst>
        </pc:spChg>
        <pc:spChg chg="add del mod">
          <ac:chgData name="marcos aurelio gularte de castro" userId="67f50566e2aee3b4" providerId="LiveId" clId="{C8DD22E3-8173-49CA-9BB7-D279EAE1DA2D}" dt="2019-05-14T00:04:52.878" v="84"/>
          <ac:spMkLst>
            <pc:docMk/>
            <pc:sldMk cId="292817432" sldId="288"/>
            <ac:spMk id="14" creationId="{44094705-4E7E-4D5E-84A6-4320DE7C697B}"/>
          </ac:spMkLst>
        </pc:spChg>
        <pc:spChg chg="add del mod">
          <ac:chgData name="marcos aurelio gularte de castro" userId="67f50566e2aee3b4" providerId="LiveId" clId="{C8DD22E3-8173-49CA-9BB7-D279EAE1DA2D}" dt="2019-05-14T00:09:00.645" v="144" actId="478"/>
          <ac:spMkLst>
            <pc:docMk/>
            <pc:sldMk cId="292817432" sldId="288"/>
            <ac:spMk id="15" creationId="{BCA82962-9E7E-474C-B86C-FECD365E7E71}"/>
          </ac:spMkLst>
        </pc:spChg>
        <pc:spChg chg="add del mod">
          <ac:chgData name="marcos aurelio gularte de castro" userId="67f50566e2aee3b4" providerId="LiveId" clId="{C8DD22E3-8173-49CA-9BB7-D279EAE1DA2D}" dt="2019-05-14T00:05:09.327" v="91"/>
          <ac:spMkLst>
            <pc:docMk/>
            <pc:sldMk cId="292817432" sldId="288"/>
            <ac:spMk id="16" creationId="{07D70677-70E2-4D59-8BA1-ECEFA2A72DB4}"/>
          </ac:spMkLst>
        </pc:spChg>
        <pc:spChg chg="add del mod">
          <ac:chgData name="marcos aurelio gularte de castro" userId="67f50566e2aee3b4" providerId="LiveId" clId="{C8DD22E3-8173-49CA-9BB7-D279EAE1DA2D}" dt="2019-05-14T00:05:09.327" v="91"/>
          <ac:spMkLst>
            <pc:docMk/>
            <pc:sldMk cId="292817432" sldId="288"/>
            <ac:spMk id="17" creationId="{EB43C2DB-B4D7-4170-80C6-5FCB203C76DB}"/>
          </ac:spMkLst>
        </pc:spChg>
        <pc:spChg chg="add del mod">
          <ac:chgData name="marcos aurelio gularte de castro" userId="67f50566e2aee3b4" providerId="LiveId" clId="{C8DD22E3-8173-49CA-9BB7-D279EAE1DA2D}" dt="2019-05-14T00:08:49.412" v="141"/>
          <ac:spMkLst>
            <pc:docMk/>
            <pc:sldMk cId="292817432" sldId="288"/>
            <ac:spMk id="18" creationId="{988C692B-30C5-43A2-A0FC-EC82F5EC849C}"/>
          </ac:spMkLst>
        </pc:spChg>
        <pc:spChg chg="add mod">
          <ac:chgData name="marcos aurelio gularte de castro" userId="67f50566e2aee3b4" providerId="LiveId" clId="{C8DD22E3-8173-49CA-9BB7-D279EAE1DA2D}" dt="2019-05-14T00:08:55.930" v="143"/>
          <ac:spMkLst>
            <pc:docMk/>
            <pc:sldMk cId="292817432" sldId="288"/>
            <ac:spMk id="19" creationId="{59520409-114C-4CCF-8A05-51C0BB9F8859}"/>
          </ac:spMkLst>
        </pc:spChg>
        <pc:spChg chg="add del mod">
          <ac:chgData name="marcos aurelio gularte de castro" userId="67f50566e2aee3b4" providerId="LiveId" clId="{C8DD22E3-8173-49CA-9BB7-D279EAE1DA2D}" dt="2019-05-14T00:38:46.431" v="266" actId="931"/>
          <ac:spMkLst>
            <pc:docMk/>
            <pc:sldMk cId="292817432" sldId="288"/>
            <ac:spMk id="20" creationId="{4F1DB26C-8AE6-4AE2-92FD-1A49BBD8933F}"/>
          </ac:spMkLst>
        </pc:spChg>
        <pc:picChg chg="add mod">
          <ac:chgData name="marcos aurelio gularte de castro" userId="67f50566e2aee3b4" providerId="LiveId" clId="{C8DD22E3-8173-49CA-9BB7-D279EAE1DA2D}" dt="2019-05-14T00:38:48.409" v="268" actId="962"/>
          <ac:picMkLst>
            <pc:docMk/>
            <pc:sldMk cId="292817432" sldId="288"/>
            <ac:picMk id="22" creationId="{CD733778-BCF6-4403-A859-6506DF0C450D}"/>
          </ac:picMkLst>
        </pc:picChg>
      </pc:sldChg>
      <pc:sldChg chg="del">
        <pc:chgData name="marcos aurelio gularte de castro" userId="67f50566e2aee3b4" providerId="LiveId" clId="{C8DD22E3-8173-49CA-9BB7-D279EAE1DA2D}" dt="2019-05-13T23:57:14.654" v="1" actId="2696"/>
        <pc:sldMkLst>
          <pc:docMk/>
          <pc:sldMk cId="721083182" sldId="289"/>
        </pc:sldMkLst>
      </pc:sldChg>
      <pc:sldChg chg="addSp delSp modSp add modTransition">
        <pc:chgData name="marcos aurelio gularte de castro" userId="67f50566e2aee3b4" providerId="LiveId" clId="{C8DD22E3-8173-49CA-9BB7-D279EAE1DA2D}" dt="2019-05-14T00:43:38.683" v="271" actId="962"/>
        <pc:sldMkLst>
          <pc:docMk/>
          <pc:sldMk cId="4012420921" sldId="289"/>
        </pc:sldMkLst>
        <pc:spChg chg="mod">
          <ac:chgData name="marcos aurelio gularte de castro" userId="67f50566e2aee3b4" providerId="LiveId" clId="{C8DD22E3-8173-49CA-9BB7-D279EAE1DA2D}" dt="2019-05-14T00:06:02.547" v="126" actId="27636"/>
          <ac:spMkLst>
            <pc:docMk/>
            <pc:sldMk cId="4012420921" sldId="289"/>
            <ac:spMk id="2" creationId="{15DFA71E-51B7-40CE-A101-E5598777CCE4}"/>
          </ac:spMkLst>
        </pc:spChg>
        <pc:spChg chg="del">
          <ac:chgData name="marcos aurelio gularte de castro" userId="67f50566e2aee3b4" providerId="LiveId" clId="{C8DD22E3-8173-49CA-9BB7-D279EAE1DA2D}" dt="2019-05-14T00:43:37.081" v="269" actId="931"/>
          <ac:spMkLst>
            <pc:docMk/>
            <pc:sldMk cId="4012420921" sldId="289"/>
            <ac:spMk id="3" creationId="{F7D0AB65-8AD6-49C3-8C68-7A93110AD13D}"/>
          </ac:spMkLst>
        </pc:spChg>
        <pc:picChg chg="add mod">
          <ac:chgData name="marcos aurelio gularte de castro" userId="67f50566e2aee3b4" providerId="LiveId" clId="{C8DD22E3-8173-49CA-9BB7-D279EAE1DA2D}" dt="2019-05-14T00:43:38.683" v="271" actId="962"/>
          <ac:picMkLst>
            <pc:docMk/>
            <pc:sldMk cId="4012420921" sldId="289"/>
            <ac:picMk id="5" creationId="{DE5DE317-EE77-4D36-9812-52FC457EC70F}"/>
          </ac:picMkLst>
        </pc:picChg>
      </pc:sldChg>
      <pc:sldChg chg="del">
        <pc:chgData name="marcos aurelio gularte de castro" userId="67f50566e2aee3b4" providerId="LiveId" clId="{C8DD22E3-8173-49CA-9BB7-D279EAE1DA2D}" dt="2019-05-13T23:57:14.663" v="2" actId="2696"/>
        <pc:sldMkLst>
          <pc:docMk/>
          <pc:sldMk cId="1408709980" sldId="290"/>
        </pc:sldMkLst>
      </pc:sldChg>
      <pc:sldChg chg="addSp delSp modSp add modTransition">
        <pc:chgData name="marcos aurelio gularte de castro" userId="67f50566e2aee3b4" providerId="LiveId" clId="{C8DD22E3-8173-49CA-9BB7-D279EAE1DA2D}" dt="2019-05-14T00:47:00.316" v="276" actId="18131"/>
        <pc:sldMkLst>
          <pc:docMk/>
          <pc:sldMk cId="2401161295" sldId="290"/>
        </pc:sldMkLst>
        <pc:spChg chg="mod">
          <ac:chgData name="marcos aurelio gularte de castro" userId="67f50566e2aee3b4" providerId="LiveId" clId="{C8DD22E3-8173-49CA-9BB7-D279EAE1DA2D}" dt="2019-05-14T00:08:30.865" v="139" actId="27636"/>
          <ac:spMkLst>
            <pc:docMk/>
            <pc:sldMk cId="2401161295" sldId="290"/>
            <ac:spMk id="2" creationId="{BC37E217-76DB-46E4-BE16-91F2E38C38B7}"/>
          </ac:spMkLst>
        </pc:spChg>
        <pc:spChg chg="del">
          <ac:chgData name="marcos aurelio gularte de castro" userId="67f50566e2aee3b4" providerId="LiveId" clId="{C8DD22E3-8173-49CA-9BB7-D279EAE1DA2D}" dt="2019-05-14T00:46:54.349" v="272" actId="931"/>
          <ac:spMkLst>
            <pc:docMk/>
            <pc:sldMk cId="2401161295" sldId="290"/>
            <ac:spMk id="3" creationId="{D22689DE-D169-4525-B423-FD6ABD442D93}"/>
          </ac:spMkLst>
        </pc:spChg>
        <pc:picChg chg="add mod modCrop">
          <ac:chgData name="marcos aurelio gularte de castro" userId="67f50566e2aee3b4" providerId="LiveId" clId="{C8DD22E3-8173-49CA-9BB7-D279EAE1DA2D}" dt="2019-05-14T00:47:00.316" v="276" actId="18131"/>
          <ac:picMkLst>
            <pc:docMk/>
            <pc:sldMk cId="2401161295" sldId="290"/>
            <ac:picMk id="5" creationId="{2F02D791-4B9D-433D-B80D-1F1F79590EB4}"/>
          </ac:picMkLst>
        </pc:picChg>
      </pc:sldChg>
      <pc:sldChg chg="addSp delSp modSp add modTransition">
        <pc:chgData name="marcos aurelio gularte de castro" userId="67f50566e2aee3b4" providerId="LiveId" clId="{C8DD22E3-8173-49CA-9BB7-D279EAE1DA2D}" dt="2019-05-14T00:51:59.615" v="283" actId="478"/>
        <pc:sldMkLst>
          <pc:docMk/>
          <pc:sldMk cId="980133465" sldId="291"/>
        </pc:sldMkLst>
        <pc:spChg chg="mod">
          <ac:chgData name="marcos aurelio gularte de castro" userId="67f50566e2aee3b4" providerId="LiveId" clId="{C8DD22E3-8173-49CA-9BB7-D279EAE1DA2D}" dt="2019-05-14T00:09:40.938" v="146" actId="6549"/>
          <ac:spMkLst>
            <pc:docMk/>
            <pc:sldMk cId="980133465" sldId="291"/>
            <ac:spMk id="2" creationId="{14CE462E-B0D0-4522-8F01-0D457E614856}"/>
          </ac:spMkLst>
        </pc:spChg>
        <pc:spChg chg="del">
          <ac:chgData name="marcos aurelio gularte de castro" userId="67f50566e2aee3b4" providerId="LiveId" clId="{C8DD22E3-8173-49CA-9BB7-D279EAE1DA2D}" dt="2019-05-14T00:51:43.842" v="277" actId="931"/>
          <ac:spMkLst>
            <pc:docMk/>
            <pc:sldMk cId="980133465" sldId="291"/>
            <ac:spMk id="3" creationId="{C422548A-73B7-4AE7-96D5-CAFB20C15A39}"/>
          </ac:spMkLst>
        </pc:spChg>
        <pc:spChg chg="add del mod">
          <ac:chgData name="marcos aurelio gularte de castro" userId="67f50566e2aee3b4" providerId="LiveId" clId="{C8DD22E3-8173-49CA-9BB7-D279EAE1DA2D}" dt="2019-05-14T00:51:59.615" v="283" actId="478"/>
          <ac:spMkLst>
            <pc:docMk/>
            <pc:sldMk cId="980133465" sldId="291"/>
            <ac:spMk id="7" creationId="{C42CF281-A3C4-49B4-B550-587C7A825D33}"/>
          </ac:spMkLst>
        </pc:spChg>
        <pc:picChg chg="add del mod">
          <ac:chgData name="marcos aurelio gularte de castro" userId="67f50566e2aee3b4" providerId="LiveId" clId="{C8DD22E3-8173-49CA-9BB7-D279EAE1DA2D}" dt="2019-05-14T00:51:59.615" v="283" actId="478"/>
          <ac:picMkLst>
            <pc:docMk/>
            <pc:sldMk cId="980133465" sldId="291"/>
            <ac:picMk id="5" creationId="{9742FEFE-4676-4309-8BA9-6ADCBDC1E448}"/>
          </ac:picMkLst>
        </pc:picChg>
        <pc:picChg chg="add del mod">
          <ac:chgData name="marcos aurelio gularte de castro" userId="67f50566e2aee3b4" providerId="LiveId" clId="{C8DD22E3-8173-49CA-9BB7-D279EAE1DA2D}" dt="2019-05-14T00:51:59.102" v="282" actId="931"/>
          <ac:picMkLst>
            <pc:docMk/>
            <pc:sldMk cId="980133465" sldId="291"/>
            <ac:picMk id="9" creationId="{DA50D331-8D71-4B29-BB5A-A47FC82EDA6A}"/>
          </ac:picMkLst>
        </pc:picChg>
      </pc:sldChg>
      <pc:sldChg chg="del">
        <pc:chgData name="marcos aurelio gularte de castro" userId="67f50566e2aee3b4" providerId="LiveId" clId="{C8DD22E3-8173-49CA-9BB7-D279EAE1DA2D}" dt="2019-05-13T23:57:14.669" v="3" actId="2696"/>
        <pc:sldMkLst>
          <pc:docMk/>
          <pc:sldMk cId="2770927766" sldId="291"/>
        </pc:sldMkLst>
      </pc:sldChg>
      <pc:sldChg chg="del">
        <pc:chgData name="marcos aurelio gularte de castro" userId="67f50566e2aee3b4" providerId="LiveId" clId="{C8DD22E3-8173-49CA-9BB7-D279EAE1DA2D}" dt="2019-05-13T23:57:14.673" v="4" actId="2696"/>
        <pc:sldMkLst>
          <pc:docMk/>
          <pc:sldMk cId="2398471439" sldId="292"/>
        </pc:sldMkLst>
      </pc:sldChg>
      <pc:sldChg chg="addSp delSp modSp add modTransition">
        <pc:chgData name="marcos aurelio gularte de castro" userId="67f50566e2aee3b4" providerId="LiveId" clId="{C8DD22E3-8173-49CA-9BB7-D279EAE1DA2D}" dt="2019-05-14T00:57:10.831" v="293" actId="18653"/>
        <pc:sldMkLst>
          <pc:docMk/>
          <pc:sldMk cId="2454757178" sldId="292"/>
        </pc:sldMkLst>
        <pc:spChg chg="mod">
          <ac:chgData name="marcos aurelio gularte de castro" userId="67f50566e2aee3b4" providerId="LiveId" clId="{C8DD22E3-8173-49CA-9BB7-D279EAE1DA2D}" dt="2019-05-14T00:09:51.033" v="147"/>
          <ac:spMkLst>
            <pc:docMk/>
            <pc:sldMk cId="2454757178" sldId="292"/>
            <ac:spMk id="2" creationId="{866AC641-5C2C-4842-8C7A-02D9B0612CAC}"/>
          </ac:spMkLst>
        </pc:spChg>
        <pc:spChg chg="add del mod">
          <ac:chgData name="marcos aurelio gularte de castro" userId="67f50566e2aee3b4" providerId="LiveId" clId="{C8DD22E3-8173-49CA-9BB7-D279EAE1DA2D}" dt="2019-05-14T00:57:03.798" v="290" actId="931"/>
          <ac:spMkLst>
            <pc:docMk/>
            <pc:sldMk cId="2454757178" sldId="292"/>
            <ac:spMk id="3" creationId="{F5602F89-2B14-466B-A0D8-F9F751EBED3B}"/>
          </ac:spMkLst>
        </pc:spChg>
        <pc:picChg chg="add del mod">
          <ac:chgData name="marcos aurelio gularte de castro" userId="67f50566e2aee3b4" providerId="LiveId" clId="{C8DD22E3-8173-49CA-9BB7-D279EAE1DA2D}" dt="2019-05-14T00:56:47.196" v="288" actId="931"/>
          <ac:picMkLst>
            <pc:docMk/>
            <pc:sldMk cId="2454757178" sldId="292"/>
            <ac:picMk id="5" creationId="{CB81048D-8C65-4A6A-8DC1-C9C4544FD8AE}"/>
          </ac:picMkLst>
        </pc:picChg>
        <pc:picChg chg="add mod">
          <ac:chgData name="marcos aurelio gularte de castro" userId="67f50566e2aee3b4" providerId="LiveId" clId="{C8DD22E3-8173-49CA-9BB7-D279EAE1DA2D}" dt="2019-05-14T00:57:10.831" v="293" actId="18653"/>
          <ac:picMkLst>
            <pc:docMk/>
            <pc:sldMk cId="2454757178" sldId="292"/>
            <ac:picMk id="7" creationId="{6EC88E91-C494-45F9-A5A6-9AB0E394466B}"/>
          </ac:picMkLst>
        </pc:picChg>
      </pc:sldChg>
      <pc:sldChg chg="addSp delSp modSp add modTransition modAnim">
        <pc:chgData name="marcos aurelio gularte de castro" userId="67f50566e2aee3b4" providerId="LiveId" clId="{C8DD22E3-8173-49CA-9BB7-D279EAE1DA2D}" dt="2019-05-14T01:03:38.799" v="295" actId="27614"/>
        <pc:sldMkLst>
          <pc:docMk/>
          <pc:sldMk cId="3232349857" sldId="293"/>
        </pc:sldMkLst>
        <pc:spChg chg="del mod">
          <ac:chgData name="marcos aurelio gularte de castro" userId="67f50566e2aee3b4" providerId="LiveId" clId="{C8DD22E3-8173-49CA-9BB7-D279EAE1DA2D}" dt="2019-05-14T00:10:46.743" v="157" actId="478"/>
          <ac:spMkLst>
            <pc:docMk/>
            <pc:sldMk cId="3232349857" sldId="293"/>
            <ac:spMk id="2" creationId="{4F197AA3-E4FF-4103-A08E-24B72EE92999}"/>
          </ac:spMkLst>
        </pc:spChg>
        <pc:spChg chg="del">
          <ac:chgData name="marcos aurelio gularte de castro" userId="67f50566e2aee3b4" providerId="LiveId" clId="{C8DD22E3-8173-49CA-9BB7-D279EAE1DA2D}" dt="2019-05-14T00:10:31.415" v="151"/>
          <ac:spMkLst>
            <pc:docMk/>
            <pc:sldMk cId="3232349857" sldId="293"/>
            <ac:spMk id="3" creationId="{35C1DC40-3B13-4731-B42C-F7BB38A6DDEE}"/>
          </ac:spMkLst>
        </pc:spChg>
        <pc:spChg chg="add mod">
          <ac:chgData name="marcos aurelio gularte de castro" userId="67f50566e2aee3b4" providerId="LiveId" clId="{C8DD22E3-8173-49CA-9BB7-D279EAE1DA2D}" dt="2019-05-14T00:10:51.123" v="158" actId="20577"/>
          <ac:spMkLst>
            <pc:docMk/>
            <pc:sldMk cId="3232349857" sldId="293"/>
            <ac:spMk id="4" creationId="{079FBBFF-1C60-4F8A-B0BA-76F262F7C593}"/>
          </ac:spMkLst>
        </pc:spChg>
        <pc:spChg chg="add del mod">
          <ac:chgData name="marcos aurelio gularte de castro" userId="67f50566e2aee3b4" providerId="LiveId" clId="{C8DD22E3-8173-49CA-9BB7-D279EAE1DA2D}" dt="2019-05-14T01:03:36.856" v="294" actId="931"/>
          <ac:spMkLst>
            <pc:docMk/>
            <pc:sldMk cId="3232349857" sldId="293"/>
            <ac:spMk id="5" creationId="{01B249DB-338C-4D49-B24A-7EE9B72079CA}"/>
          </ac:spMkLst>
        </pc:spChg>
        <pc:picChg chg="add mod">
          <ac:chgData name="marcos aurelio gularte de castro" userId="67f50566e2aee3b4" providerId="LiveId" clId="{C8DD22E3-8173-49CA-9BB7-D279EAE1DA2D}" dt="2019-05-14T01:03:38.799" v="295" actId="27614"/>
          <ac:picMkLst>
            <pc:docMk/>
            <pc:sldMk cId="3232349857" sldId="293"/>
            <ac:picMk id="7" creationId="{F960E05B-0016-432C-B446-D432E0A66DC3}"/>
          </ac:picMkLst>
        </pc:picChg>
      </pc:sldChg>
      <pc:sldChg chg="del">
        <pc:chgData name="marcos aurelio gularte de castro" userId="67f50566e2aee3b4" providerId="LiveId" clId="{C8DD22E3-8173-49CA-9BB7-D279EAE1DA2D}" dt="2019-05-13T23:57:14.680" v="5" actId="2696"/>
        <pc:sldMkLst>
          <pc:docMk/>
          <pc:sldMk cId="3971763453" sldId="293"/>
        </pc:sldMkLst>
      </pc:sldChg>
      <pc:sldChg chg="addSp delSp modSp add modTransition">
        <pc:chgData name="marcos aurelio gularte de castro" userId="67f50566e2aee3b4" providerId="LiveId" clId="{C8DD22E3-8173-49CA-9BB7-D279EAE1DA2D}" dt="2019-05-14T01:08:53.007" v="303" actId="962"/>
        <pc:sldMkLst>
          <pc:docMk/>
          <pc:sldMk cId="1769927893" sldId="294"/>
        </pc:sldMkLst>
        <pc:spChg chg="mod">
          <ac:chgData name="marcos aurelio gularte de castro" userId="67f50566e2aee3b4" providerId="LiveId" clId="{C8DD22E3-8173-49CA-9BB7-D279EAE1DA2D}" dt="2019-05-14T00:11:52.906" v="164" actId="20577"/>
          <ac:spMkLst>
            <pc:docMk/>
            <pc:sldMk cId="1769927893" sldId="294"/>
            <ac:spMk id="2" creationId="{DDCAC4D8-552E-42FE-A0D7-E37AC709616A}"/>
          </ac:spMkLst>
        </pc:spChg>
        <pc:spChg chg="del">
          <ac:chgData name="marcos aurelio gularte de castro" userId="67f50566e2aee3b4" providerId="LiveId" clId="{C8DD22E3-8173-49CA-9BB7-D279EAE1DA2D}" dt="2019-05-14T00:11:57.741" v="165"/>
          <ac:spMkLst>
            <pc:docMk/>
            <pc:sldMk cId="1769927893" sldId="294"/>
            <ac:spMk id="3" creationId="{C840DBF3-EC70-4EC6-A38A-15AB4EA62433}"/>
          </ac:spMkLst>
        </pc:spChg>
        <pc:spChg chg="add del mod">
          <ac:chgData name="marcos aurelio gularte de castro" userId="67f50566e2aee3b4" providerId="LiveId" clId="{C8DD22E3-8173-49CA-9BB7-D279EAE1DA2D}" dt="2019-05-14T01:08:05.637" v="296" actId="931"/>
          <ac:spMkLst>
            <pc:docMk/>
            <pc:sldMk cId="1769927893" sldId="294"/>
            <ac:spMk id="4" creationId="{B3C39DD7-FE85-4E07-8DAF-C80566A5F729}"/>
          </ac:spMkLst>
        </pc:spChg>
        <pc:spChg chg="add del mod">
          <ac:chgData name="marcos aurelio gularte de castro" userId="67f50566e2aee3b4" providerId="LiveId" clId="{C8DD22E3-8173-49CA-9BB7-D279EAE1DA2D}" dt="2019-05-14T01:08:51.402" v="301" actId="931"/>
          <ac:spMkLst>
            <pc:docMk/>
            <pc:sldMk cId="1769927893" sldId="294"/>
            <ac:spMk id="7" creationId="{0C88379C-0185-414B-A8BC-A30B5941ABC7}"/>
          </ac:spMkLst>
        </pc:spChg>
        <pc:picChg chg="add del mod">
          <ac:chgData name="marcos aurelio gularte de castro" userId="67f50566e2aee3b4" providerId="LiveId" clId="{C8DD22E3-8173-49CA-9BB7-D279EAE1DA2D}" dt="2019-05-14T01:08:27.427" v="299"/>
          <ac:picMkLst>
            <pc:docMk/>
            <pc:sldMk cId="1769927893" sldId="294"/>
            <ac:picMk id="6" creationId="{39BCAA4F-C58C-40A8-854D-2F2CFE625400}"/>
          </ac:picMkLst>
        </pc:picChg>
        <pc:picChg chg="add mod">
          <ac:chgData name="marcos aurelio gularte de castro" userId="67f50566e2aee3b4" providerId="LiveId" clId="{C8DD22E3-8173-49CA-9BB7-D279EAE1DA2D}" dt="2019-05-14T01:08:53.007" v="303" actId="962"/>
          <ac:picMkLst>
            <pc:docMk/>
            <pc:sldMk cId="1769927893" sldId="294"/>
            <ac:picMk id="9" creationId="{E8D17E24-95B8-442D-9DF6-F261ABF19927}"/>
          </ac:picMkLst>
        </pc:picChg>
      </pc:sldChg>
      <pc:sldChg chg="del">
        <pc:chgData name="marcos aurelio gularte de castro" userId="67f50566e2aee3b4" providerId="LiveId" clId="{C8DD22E3-8173-49CA-9BB7-D279EAE1DA2D}" dt="2019-05-13T23:57:14.683" v="6" actId="2696"/>
        <pc:sldMkLst>
          <pc:docMk/>
          <pc:sldMk cId="3357895839" sldId="294"/>
        </pc:sldMkLst>
      </pc:sldChg>
      <pc:sldChg chg="del">
        <pc:chgData name="marcos aurelio gularte de castro" userId="67f50566e2aee3b4" providerId="LiveId" clId="{C8DD22E3-8173-49CA-9BB7-D279EAE1DA2D}" dt="2019-05-13T23:57:14.687" v="7" actId="2696"/>
        <pc:sldMkLst>
          <pc:docMk/>
          <pc:sldMk cId="301147798" sldId="295"/>
        </pc:sldMkLst>
      </pc:sldChg>
      <pc:sldChg chg="addSp delSp modSp add modTransition">
        <pc:chgData name="marcos aurelio gularte de castro" userId="67f50566e2aee3b4" providerId="LiveId" clId="{C8DD22E3-8173-49CA-9BB7-D279EAE1DA2D}" dt="2019-05-14T01:08:32.631" v="300"/>
        <pc:sldMkLst>
          <pc:docMk/>
          <pc:sldMk cId="2815616365" sldId="295"/>
        </pc:sldMkLst>
        <pc:spChg chg="del">
          <ac:chgData name="marcos aurelio gularte de castro" userId="67f50566e2aee3b4" providerId="LiveId" clId="{C8DD22E3-8173-49CA-9BB7-D279EAE1DA2D}" dt="2019-05-14T00:12:08.704" v="166"/>
          <ac:spMkLst>
            <pc:docMk/>
            <pc:sldMk cId="2815616365" sldId="295"/>
            <ac:spMk id="2" creationId="{A4E05860-61E4-434D-8E2F-5408BC79ABDB}"/>
          </ac:spMkLst>
        </pc:spChg>
        <pc:spChg chg="del">
          <ac:chgData name="marcos aurelio gularte de castro" userId="67f50566e2aee3b4" providerId="LiveId" clId="{C8DD22E3-8173-49CA-9BB7-D279EAE1DA2D}" dt="2019-05-14T00:12:08.704" v="166"/>
          <ac:spMkLst>
            <pc:docMk/>
            <pc:sldMk cId="2815616365" sldId="295"/>
            <ac:spMk id="3" creationId="{A4EC5D8D-1554-4E24-B2C9-5336DD643155}"/>
          </ac:spMkLst>
        </pc:spChg>
        <pc:spChg chg="add mod">
          <ac:chgData name="marcos aurelio gularte de castro" userId="67f50566e2aee3b4" providerId="LiveId" clId="{C8DD22E3-8173-49CA-9BB7-D279EAE1DA2D}" dt="2019-05-14T00:13:19.732" v="185" actId="20577"/>
          <ac:spMkLst>
            <pc:docMk/>
            <pc:sldMk cId="2815616365" sldId="295"/>
            <ac:spMk id="4" creationId="{27CB4642-407A-4575-B1F8-14E453E3D192}"/>
          </ac:spMkLst>
        </pc:spChg>
        <pc:spChg chg="add del mod">
          <ac:chgData name="marcos aurelio gularte de castro" userId="67f50566e2aee3b4" providerId="LiveId" clId="{C8DD22E3-8173-49CA-9BB7-D279EAE1DA2D}" dt="2019-05-14T01:08:32.631" v="300"/>
          <ac:spMkLst>
            <pc:docMk/>
            <pc:sldMk cId="2815616365" sldId="295"/>
            <ac:spMk id="5" creationId="{E0B0600E-A265-475B-857D-3369BEB8BBC9}"/>
          </ac:spMkLst>
        </pc:spChg>
        <pc:picChg chg="add">
          <ac:chgData name="marcos aurelio gularte de castro" userId="67f50566e2aee3b4" providerId="LiveId" clId="{C8DD22E3-8173-49CA-9BB7-D279EAE1DA2D}" dt="2019-05-14T01:08:32.631" v="300"/>
          <ac:picMkLst>
            <pc:docMk/>
            <pc:sldMk cId="2815616365" sldId="295"/>
            <ac:picMk id="6" creationId="{D1F210C4-11A7-4A28-A096-F33967A852D8}"/>
          </ac:picMkLst>
        </pc:picChg>
      </pc:sldChg>
      <pc:sldChg chg="addSp delSp modSp add modTransition">
        <pc:chgData name="marcos aurelio gularte de castro" userId="67f50566e2aee3b4" providerId="LiveId" clId="{C8DD22E3-8173-49CA-9BB7-D279EAE1DA2D}" dt="2019-05-14T01:10:33.509" v="306" actId="962"/>
        <pc:sldMkLst>
          <pc:docMk/>
          <pc:sldMk cId="385495652" sldId="296"/>
        </pc:sldMkLst>
        <pc:spChg chg="del">
          <ac:chgData name="marcos aurelio gularte de castro" userId="67f50566e2aee3b4" providerId="LiveId" clId="{C8DD22E3-8173-49CA-9BB7-D279EAE1DA2D}" dt="2019-05-14T00:12:08.704" v="166"/>
          <ac:spMkLst>
            <pc:docMk/>
            <pc:sldMk cId="385495652" sldId="296"/>
            <ac:spMk id="2" creationId="{FB393FA8-BF33-422F-BD09-7A2EDF25EC68}"/>
          </ac:spMkLst>
        </pc:spChg>
        <pc:spChg chg="del">
          <ac:chgData name="marcos aurelio gularte de castro" userId="67f50566e2aee3b4" providerId="LiveId" clId="{C8DD22E3-8173-49CA-9BB7-D279EAE1DA2D}" dt="2019-05-14T00:12:08.704" v="166"/>
          <ac:spMkLst>
            <pc:docMk/>
            <pc:sldMk cId="385495652" sldId="296"/>
            <ac:spMk id="3" creationId="{8A4FB012-C5B1-440F-BA56-A72FB9E401A6}"/>
          </ac:spMkLst>
        </pc:spChg>
        <pc:spChg chg="add mod">
          <ac:chgData name="marcos aurelio gularte de castro" userId="67f50566e2aee3b4" providerId="LiveId" clId="{C8DD22E3-8173-49CA-9BB7-D279EAE1DA2D}" dt="2019-05-14T00:13:36.593" v="187" actId="20577"/>
          <ac:spMkLst>
            <pc:docMk/>
            <pc:sldMk cId="385495652" sldId="296"/>
            <ac:spMk id="4" creationId="{61D11FD6-2FF6-4CA7-ABF5-298512087287}"/>
          </ac:spMkLst>
        </pc:spChg>
        <pc:spChg chg="add del mod">
          <ac:chgData name="marcos aurelio gularte de castro" userId="67f50566e2aee3b4" providerId="LiveId" clId="{C8DD22E3-8173-49CA-9BB7-D279EAE1DA2D}" dt="2019-05-14T01:10:32.049" v="304" actId="931"/>
          <ac:spMkLst>
            <pc:docMk/>
            <pc:sldMk cId="385495652" sldId="296"/>
            <ac:spMk id="5" creationId="{AADC855B-65AC-4F12-B7A2-F55B818CDEBD}"/>
          </ac:spMkLst>
        </pc:spChg>
        <pc:picChg chg="add mod">
          <ac:chgData name="marcos aurelio gularte de castro" userId="67f50566e2aee3b4" providerId="LiveId" clId="{C8DD22E3-8173-49CA-9BB7-D279EAE1DA2D}" dt="2019-05-14T01:10:33.509" v="306" actId="962"/>
          <ac:picMkLst>
            <pc:docMk/>
            <pc:sldMk cId="385495652" sldId="296"/>
            <ac:picMk id="7" creationId="{6FAB9EFC-7669-467B-8F5D-B11E1BA2A2D1}"/>
          </ac:picMkLst>
        </pc:picChg>
      </pc:sldChg>
      <pc:sldChg chg="del">
        <pc:chgData name="marcos aurelio gularte de castro" userId="67f50566e2aee3b4" providerId="LiveId" clId="{C8DD22E3-8173-49CA-9BB7-D279EAE1DA2D}" dt="2019-05-13T23:57:14.690" v="8" actId="2696"/>
        <pc:sldMkLst>
          <pc:docMk/>
          <pc:sldMk cId="2817186480" sldId="296"/>
        </pc:sldMkLst>
      </pc:sldChg>
      <pc:sldChg chg="addSp delSp modSp add modTransition">
        <pc:chgData name="marcos aurelio gularte de castro" userId="67f50566e2aee3b4" providerId="LiveId" clId="{C8DD22E3-8173-49CA-9BB7-D279EAE1DA2D}" dt="2019-05-14T01:15:55.243" v="309" actId="962"/>
        <pc:sldMkLst>
          <pc:docMk/>
          <pc:sldMk cId="2495696104" sldId="297"/>
        </pc:sldMkLst>
        <pc:spChg chg="del">
          <ac:chgData name="marcos aurelio gularte de castro" userId="67f50566e2aee3b4" providerId="LiveId" clId="{C8DD22E3-8173-49CA-9BB7-D279EAE1DA2D}" dt="2019-05-14T00:12:08.704" v="166"/>
          <ac:spMkLst>
            <pc:docMk/>
            <pc:sldMk cId="2495696104" sldId="297"/>
            <ac:spMk id="2" creationId="{6C0C6933-B5C2-476B-8984-BDE491B77250}"/>
          </ac:spMkLst>
        </pc:spChg>
        <pc:spChg chg="del">
          <ac:chgData name="marcos aurelio gularte de castro" userId="67f50566e2aee3b4" providerId="LiveId" clId="{C8DD22E3-8173-49CA-9BB7-D279EAE1DA2D}" dt="2019-05-14T00:12:08.704" v="166"/>
          <ac:spMkLst>
            <pc:docMk/>
            <pc:sldMk cId="2495696104" sldId="297"/>
            <ac:spMk id="3" creationId="{B82252DA-2792-4302-9734-ACE0E6ABCDFD}"/>
          </ac:spMkLst>
        </pc:spChg>
        <pc:spChg chg="add mod">
          <ac:chgData name="marcos aurelio gularte de castro" userId="67f50566e2aee3b4" providerId="LiveId" clId="{C8DD22E3-8173-49CA-9BB7-D279EAE1DA2D}" dt="2019-05-14T00:13:56.466" v="188"/>
          <ac:spMkLst>
            <pc:docMk/>
            <pc:sldMk cId="2495696104" sldId="297"/>
            <ac:spMk id="4" creationId="{61C2AFDA-84FB-49A8-8AE5-C182A3F96027}"/>
          </ac:spMkLst>
        </pc:spChg>
        <pc:spChg chg="add del mod">
          <ac:chgData name="marcos aurelio gularte de castro" userId="67f50566e2aee3b4" providerId="LiveId" clId="{C8DD22E3-8173-49CA-9BB7-D279EAE1DA2D}" dt="2019-05-14T01:15:53.441" v="307" actId="931"/>
          <ac:spMkLst>
            <pc:docMk/>
            <pc:sldMk cId="2495696104" sldId="297"/>
            <ac:spMk id="5" creationId="{CA157D9B-4946-467A-ABA3-C99A697AC126}"/>
          </ac:spMkLst>
        </pc:spChg>
        <pc:picChg chg="add mod">
          <ac:chgData name="marcos aurelio gularte de castro" userId="67f50566e2aee3b4" providerId="LiveId" clId="{C8DD22E3-8173-49CA-9BB7-D279EAE1DA2D}" dt="2019-05-14T01:15:55.243" v="309" actId="962"/>
          <ac:picMkLst>
            <pc:docMk/>
            <pc:sldMk cId="2495696104" sldId="297"/>
            <ac:picMk id="7" creationId="{B5AEA4DE-3A00-4668-9937-45413FE4C30F}"/>
          </ac:picMkLst>
        </pc:picChg>
      </pc:sldChg>
      <pc:sldChg chg="del">
        <pc:chgData name="marcos aurelio gularte de castro" userId="67f50566e2aee3b4" providerId="LiveId" clId="{C8DD22E3-8173-49CA-9BB7-D279EAE1DA2D}" dt="2019-05-13T23:57:14.698" v="9" actId="2696"/>
        <pc:sldMkLst>
          <pc:docMk/>
          <pc:sldMk cId="2960970965" sldId="297"/>
        </pc:sldMkLst>
      </pc:sldChg>
      <pc:sldChg chg="addSp delSp modSp add modTransition">
        <pc:chgData name="marcos aurelio gularte de castro" userId="67f50566e2aee3b4" providerId="LiveId" clId="{C8DD22E3-8173-49CA-9BB7-D279EAE1DA2D}" dt="2019-05-14T01:16:25.812" v="312" actId="962"/>
        <pc:sldMkLst>
          <pc:docMk/>
          <pc:sldMk cId="2533790197" sldId="298"/>
        </pc:sldMkLst>
        <pc:spChg chg="del">
          <ac:chgData name="marcos aurelio gularte de castro" userId="67f50566e2aee3b4" providerId="LiveId" clId="{C8DD22E3-8173-49CA-9BB7-D279EAE1DA2D}" dt="2019-05-14T00:12:08.704" v="166"/>
          <ac:spMkLst>
            <pc:docMk/>
            <pc:sldMk cId="2533790197" sldId="298"/>
            <ac:spMk id="2" creationId="{9E573FD2-3C41-4C5B-B411-3806C69B1281}"/>
          </ac:spMkLst>
        </pc:spChg>
        <pc:spChg chg="del">
          <ac:chgData name="marcos aurelio gularte de castro" userId="67f50566e2aee3b4" providerId="LiveId" clId="{C8DD22E3-8173-49CA-9BB7-D279EAE1DA2D}" dt="2019-05-14T00:12:08.704" v="166"/>
          <ac:spMkLst>
            <pc:docMk/>
            <pc:sldMk cId="2533790197" sldId="298"/>
            <ac:spMk id="3" creationId="{E8D21068-BD61-4386-8AFB-DE2ECEAC32AF}"/>
          </ac:spMkLst>
        </pc:spChg>
        <pc:spChg chg="add del mod">
          <ac:chgData name="marcos aurelio gularte de castro" userId="67f50566e2aee3b4" providerId="LiveId" clId="{C8DD22E3-8173-49CA-9BB7-D279EAE1DA2D}" dt="2019-05-14T00:15:26.329" v="189"/>
          <ac:spMkLst>
            <pc:docMk/>
            <pc:sldMk cId="2533790197" sldId="298"/>
            <ac:spMk id="4" creationId="{902BB680-FDFC-4C62-BA5C-E24C09707204}"/>
          </ac:spMkLst>
        </pc:spChg>
        <pc:spChg chg="add del mod">
          <ac:chgData name="marcos aurelio gularte de castro" userId="67f50566e2aee3b4" providerId="LiveId" clId="{C8DD22E3-8173-49CA-9BB7-D279EAE1DA2D}" dt="2019-05-14T00:15:26.329" v="189"/>
          <ac:spMkLst>
            <pc:docMk/>
            <pc:sldMk cId="2533790197" sldId="298"/>
            <ac:spMk id="5" creationId="{634DCC1C-DB87-46DC-9EAD-29105B62EE84}"/>
          </ac:spMkLst>
        </pc:spChg>
        <pc:spChg chg="add mod">
          <ac:chgData name="marcos aurelio gularte de castro" userId="67f50566e2aee3b4" providerId="LiveId" clId="{C8DD22E3-8173-49CA-9BB7-D279EAE1DA2D}" dt="2019-05-14T00:15:28.257" v="190"/>
          <ac:spMkLst>
            <pc:docMk/>
            <pc:sldMk cId="2533790197" sldId="298"/>
            <ac:spMk id="6" creationId="{15A2F0DF-553E-4D4C-89DD-5175E0C98418}"/>
          </ac:spMkLst>
        </pc:spChg>
        <pc:spChg chg="add del mod">
          <ac:chgData name="marcos aurelio gularte de castro" userId="67f50566e2aee3b4" providerId="LiveId" clId="{C8DD22E3-8173-49CA-9BB7-D279EAE1DA2D}" dt="2019-05-14T01:16:24.219" v="310" actId="931"/>
          <ac:spMkLst>
            <pc:docMk/>
            <pc:sldMk cId="2533790197" sldId="298"/>
            <ac:spMk id="7" creationId="{5F07B045-DF56-4DD8-9627-66BC7D2C4C07}"/>
          </ac:spMkLst>
        </pc:spChg>
        <pc:picChg chg="add mod">
          <ac:chgData name="marcos aurelio gularte de castro" userId="67f50566e2aee3b4" providerId="LiveId" clId="{C8DD22E3-8173-49CA-9BB7-D279EAE1DA2D}" dt="2019-05-14T01:16:25.812" v="312" actId="962"/>
          <ac:picMkLst>
            <pc:docMk/>
            <pc:sldMk cId="2533790197" sldId="298"/>
            <ac:picMk id="9" creationId="{EF78E7A3-6D66-470A-A9CA-499A13E0DB68}"/>
          </ac:picMkLst>
        </pc:picChg>
      </pc:sldChg>
      <pc:sldChg chg="del">
        <pc:chgData name="marcos aurelio gularte de castro" userId="67f50566e2aee3b4" providerId="LiveId" clId="{C8DD22E3-8173-49CA-9BB7-D279EAE1DA2D}" dt="2019-05-13T23:57:14.702" v="10" actId="2696"/>
        <pc:sldMkLst>
          <pc:docMk/>
          <pc:sldMk cId="3671734309" sldId="298"/>
        </pc:sldMkLst>
      </pc:sldChg>
      <pc:sldChg chg="addSp delSp modSp add modTransition">
        <pc:chgData name="marcos aurelio gularte de castro" userId="67f50566e2aee3b4" providerId="LiveId" clId="{C8DD22E3-8173-49CA-9BB7-D279EAE1DA2D}" dt="2019-05-14T01:20:12.418" v="315" actId="962"/>
        <pc:sldMkLst>
          <pc:docMk/>
          <pc:sldMk cId="215844807" sldId="299"/>
        </pc:sldMkLst>
        <pc:spChg chg="del">
          <ac:chgData name="marcos aurelio gularte de castro" userId="67f50566e2aee3b4" providerId="LiveId" clId="{C8DD22E3-8173-49CA-9BB7-D279EAE1DA2D}" dt="2019-05-14T00:12:08.704" v="166"/>
          <ac:spMkLst>
            <pc:docMk/>
            <pc:sldMk cId="215844807" sldId="299"/>
            <ac:spMk id="2" creationId="{2C531CE5-B333-468E-8AF4-E56321A1AE9D}"/>
          </ac:spMkLst>
        </pc:spChg>
        <pc:spChg chg="del">
          <ac:chgData name="marcos aurelio gularte de castro" userId="67f50566e2aee3b4" providerId="LiveId" clId="{C8DD22E3-8173-49CA-9BB7-D279EAE1DA2D}" dt="2019-05-14T00:12:08.704" v="166"/>
          <ac:spMkLst>
            <pc:docMk/>
            <pc:sldMk cId="215844807" sldId="299"/>
            <ac:spMk id="3" creationId="{3A727139-D885-480B-93F6-222F412242A5}"/>
          </ac:spMkLst>
        </pc:spChg>
        <pc:spChg chg="add mod">
          <ac:chgData name="marcos aurelio gularte de castro" userId="67f50566e2aee3b4" providerId="LiveId" clId="{C8DD22E3-8173-49CA-9BB7-D279EAE1DA2D}" dt="2019-05-14T00:16:03.597" v="191"/>
          <ac:spMkLst>
            <pc:docMk/>
            <pc:sldMk cId="215844807" sldId="299"/>
            <ac:spMk id="4" creationId="{76D4C8DB-5967-4BB2-A91F-5D3F963602EA}"/>
          </ac:spMkLst>
        </pc:spChg>
        <pc:spChg chg="add del mod">
          <ac:chgData name="marcos aurelio gularte de castro" userId="67f50566e2aee3b4" providerId="LiveId" clId="{C8DD22E3-8173-49CA-9BB7-D279EAE1DA2D}" dt="2019-05-14T01:20:10.344" v="313" actId="931"/>
          <ac:spMkLst>
            <pc:docMk/>
            <pc:sldMk cId="215844807" sldId="299"/>
            <ac:spMk id="5" creationId="{673426BA-32B2-4DC3-91A5-84F861A451FD}"/>
          </ac:spMkLst>
        </pc:spChg>
        <pc:picChg chg="add mod">
          <ac:chgData name="marcos aurelio gularte de castro" userId="67f50566e2aee3b4" providerId="LiveId" clId="{C8DD22E3-8173-49CA-9BB7-D279EAE1DA2D}" dt="2019-05-14T01:20:12.418" v="315" actId="962"/>
          <ac:picMkLst>
            <pc:docMk/>
            <pc:sldMk cId="215844807" sldId="299"/>
            <ac:picMk id="7" creationId="{43B15D16-F9FB-4CD5-97BD-06B0555BB699}"/>
          </ac:picMkLst>
        </pc:picChg>
      </pc:sldChg>
      <pc:sldChg chg="del">
        <pc:chgData name="marcos aurelio gularte de castro" userId="67f50566e2aee3b4" providerId="LiveId" clId="{C8DD22E3-8173-49CA-9BB7-D279EAE1DA2D}" dt="2019-05-13T23:57:14.705" v="11" actId="2696"/>
        <pc:sldMkLst>
          <pc:docMk/>
          <pc:sldMk cId="1311248485" sldId="299"/>
        </pc:sldMkLst>
      </pc:sldChg>
      <pc:sldChg chg="del">
        <pc:chgData name="marcos aurelio gularte de castro" userId="67f50566e2aee3b4" providerId="LiveId" clId="{C8DD22E3-8173-49CA-9BB7-D279EAE1DA2D}" dt="2019-05-13T23:57:14.715" v="13" actId="2696"/>
        <pc:sldMkLst>
          <pc:docMk/>
          <pc:sldMk cId="1010091509" sldId="300"/>
        </pc:sldMkLst>
      </pc:sldChg>
      <pc:sldChg chg="addSp delSp modSp add modTransition">
        <pc:chgData name="marcos aurelio gularte de castro" userId="67f50566e2aee3b4" providerId="LiveId" clId="{C8DD22E3-8173-49CA-9BB7-D279EAE1DA2D}" dt="2019-05-14T01:21:37.523" v="316" actId="931"/>
        <pc:sldMkLst>
          <pc:docMk/>
          <pc:sldMk cId="2062453783" sldId="300"/>
        </pc:sldMkLst>
        <pc:spChg chg="del">
          <ac:chgData name="marcos aurelio gularte de castro" userId="67f50566e2aee3b4" providerId="LiveId" clId="{C8DD22E3-8173-49CA-9BB7-D279EAE1DA2D}" dt="2019-05-14T00:12:08.704" v="166"/>
          <ac:spMkLst>
            <pc:docMk/>
            <pc:sldMk cId="2062453783" sldId="300"/>
            <ac:spMk id="2" creationId="{37240EB5-BA5D-42BE-A395-F21763D6410B}"/>
          </ac:spMkLst>
        </pc:spChg>
        <pc:spChg chg="del">
          <ac:chgData name="marcos aurelio gularte de castro" userId="67f50566e2aee3b4" providerId="LiveId" clId="{C8DD22E3-8173-49CA-9BB7-D279EAE1DA2D}" dt="2019-05-14T00:12:08.704" v="166"/>
          <ac:spMkLst>
            <pc:docMk/>
            <pc:sldMk cId="2062453783" sldId="300"/>
            <ac:spMk id="3" creationId="{97B5762F-D0F3-4977-87C2-40F806EBF98D}"/>
          </ac:spMkLst>
        </pc:spChg>
        <pc:spChg chg="add mod">
          <ac:chgData name="marcos aurelio gularte de castro" userId="67f50566e2aee3b4" providerId="LiveId" clId="{C8DD22E3-8173-49CA-9BB7-D279EAE1DA2D}" dt="2019-05-14T00:19:40.309" v="207" actId="20577"/>
          <ac:spMkLst>
            <pc:docMk/>
            <pc:sldMk cId="2062453783" sldId="300"/>
            <ac:spMk id="4" creationId="{0EEF3CA0-1E4F-4BD9-951E-12A910296A91}"/>
          </ac:spMkLst>
        </pc:spChg>
        <pc:spChg chg="add del mod">
          <ac:chgData name="marcos aurelio gularte de castro" userId="67f50566e2aee3b4" providerId="LiveId" clId="{C8DD22E3-8173-49CA-9BB7-D279EAE1DA2D}" dt="2019-05-14T01:21:37.523" v="316" actId="931"/>
          <ac:spMkLst>
            <pc:docMk/>
            <pc:sldMk cId="2062453783" sldId="300"/>
            <ac:spMk id="5" creationId="{FE8C39FD-B106-410C-A6FC-1620FFEDA436}"/>
          </ac:spMkLst>
        </pc:spChg>
        <pc:picChg chg="add mod">
          <ac:chgData name="marcos aurelio gularte de castro" userId="67f50566e2aee3b4" providerId="LiveId" clId="{C8DD22E3-8173-49CA-9BB7-D279EAE1DA2D}" dt="2019-05-14T01:21:37.523" v="316" actId="931"/>
          <ac:picMkLst>
            <pc:docMk/>
            <pc:sldMk cId="2062453783" sldId="300"/>
            <ac:picMk id="7" creationId="{C7EBACF4-D533-4D70-A7F3-B8A67FF7A944}"/>
          </ac:picMkLst>
        </pc:picChg>
      </pc:sldChg>
      <pc:sldChg chg="addSp delSp modSp add modTransition">
        <pc:chgData name="marcos aurelio gularte de castro" userId="67f50566e2aee3b4" providerId="LiveId" clId="{C8DD22E3-8173-49CA-9BB7-D279EAE1DA2D}" dt="2019-05-14T01:23:03.746" v="319" actId="962"/>
        <pc:sldMkLst>
          <pc:docMk/>
          <pc:sldMk cId="511042418" sldId="301"/>
        </pc:sldMkLst>
        <pc:spChg chg="del">
          <ac:chgData name="marcos aurelio gularte de castro" userId="67f50566e2aee3b4" providerId="LiveId" clId="{C8DD22E3-8173-49CA-9BB7-D279EAE1DA2D}" dt="2019-05-14T00:12:08.704" v="166"/>
          <ac:spMkLst>
            <pc:docMk/>
            <pc:sldMk cId="511042418" sldId="301"/>
            <ac:spMk id="2" creationId="{AD6B05F8-CF03-4E98-82DF-A1CC82295C7A}"/>
          </ac:spMkLst>
        </pc:spChg>
        <pc:spChg chg="del">
          <ac:chgData name="marcos aurelio gularte de castro" userId="67f50566e2aee3b4" providerId="LiveId" clId="{C8DD22E3-8173-49CA-9BB7-D279EAE1DA2D}" dt="2019-05-14T00:12:08.704" v="166"/>
          <ac:spMkLst>
            <pc:docMk/>
            <pc:sldMk cId="511042418" sldId="301"/>
            <ac:spMk id="3" creationId="{96BBB009-38B5-4267-9E71-2B830AB061A2}"/>
          </ac:spMkLst>
        </pc:spChg>
        <pc:spChg chg="add mod">
          <ac:chgData name="marcos aurelio gularte de castro" userId="67f50566e2aee3b4" providerId="LiveId" clId="{C8DD22E3-8173-49CA-9BB7-D279EAE1DA2D}" dt="2019-05-14T00:20:49.914" v="208"/>
          <ac:spMkLst>
            <pc:docMk/>
            <pc:sldMk cId="511042418" sldId="301"/>
            <ac:spMk id="4" creationId="{CADEED4A-D603-4D46-AFDA-FCA77B87680C}"/>
          </ac:spMkLst>
        </pc:spChg>
        <pc:spChg chg="add del mod">
          <ac:chgData name="marcos aurelio gularte de castro" userId="67f50566e2aee3b4" providerId="LiveId" clId="{C8DD22E3-8173-49CA-9BB7-D279EAE1DA2D}" dt="2019-05-14T01:23:01.769" v="317" actId="931"/>
          <ac:spMkLst>
            <pc:docMk/>
            <pc:sldMk cId="511042418" sldId="301"/>
            <ac:spMk id="5" creationId="{31FCEA95-71B1-4388-BDEF-4EB9EB0FBFF6}"/>
          </ac:spMkLst>
        </pc:spChg>
        <pc:picChg chg="add mod">
          <ac:chgData name="marcos aurelio gularte de castro" userId="67f50566e2aee3b4" providerId="LiveId" clId="{C8DD22E3-8173-49CA-9BB7-D279EAE1DA2D}" dt="2019-05-14T01:23:03.746" v="319" actId="962"/>
          <ac:picMkLst>
            <pc:docMk/>
            <pc:sldMk cId="511042418" sldId="301"/>
            <ac:picMk id="7" creationId="{A458D3B5-328E-48D1-AC83-1FCAD8C14B8A}"/>
          </ac:picMkLst>
        </pc:picChg>
      </pc:sldChg>
      <pc:sldChg chg="del">
        <pc:chgData name="marcos aurelio gularte de castro" userId="67f50566e2aee3b4" providerId="LiveId" clId="{C8DD22E3-8173-49CA-9BB7-D279EAE1DA2D}" dt="2019-05-13T23:57:14.718" v="14" actId="2696"/>
        <pc:sldMkLst>
          <pc:docMk/>
          <pc:sldMk cId="2186560429" sldId="301"/>
        </pc:sldMkLst>
      </pc:sldChg>
      <pc:sldChg chg="del">
        <pc:chgData name="marcos aurelio gularte de castro" userId="67f50566e2aee3b4" providerId="LiveId" clId="{C8DD22E3-8173-49CA-9BB7-D279EAE1DA2D}" dt="2019-05-13T23:57:14.721" v="15" actId="2696"/>
        <pc:sldMkLst>
          <pc:docMk/>
          <pc:sldMk cId="1988862606" sldId="302"/>
        </pc:sldMkLst>
      </pc:sldChg>
      <pc:sldChg chg="addSp delSp modSp add modTransition">
        <pc:chgData name="marcos aurelio gularte de castro" userId="67f50566e2aee3b4" providerId="LiveId" clId="{C8DD22E3-8173-49CA-9BB7-D279EAE1DA2D}" dt="2019-05-14T01:24:18.752" v="322" actId="962"/>
        <pc:sldMkLst>
          <pc:docMk/>
          <pc:sldMk cId="2123853687" sldId="302"/>
        </pc:sldMkLst>
        <pc:spChg chg="del">
          <ac:chgData name="marcos aurelio gularte de castro" userId="67f50566e2aee3b4" providerId="LiveId" clId="{C8DD22E3-8173-49CA-9BB7-D279EAE1DA2D}" dt="2019-05-14T00:12:08.704" v="166"/>
          <ac:spMkLst>
            <pc:docMk/>
            <pc:sldMk cId="2123853687" sldId="302"/>
            <ac:spMk id="2" creationId="{AADCB2ED-E3F6-4BA3-9D69-EED6697D5AFB}"/>
          </ac:spMkLst>
        </pc:spChg>
        <pc:spChg chg="del">
          <ac:chgData name="marcos aurelio gularte de castro" userId="67f50566e2aee3b4" providerId="LiveId" clId="{C8DD22E3-8173-49CA-9BB7-D279EAE1DA2D}" dt="2019-05-14T00:12:08.704" v="166"/>
          <ac:spMkLst>
            <pc:docMk/>
            <pc:sldMk cId="2123853687" sldId="302"/>
            <ac:spMk id="3" creationId="{12353778-1577-4552-9A0C-3F59EEFBA81A}"/>
          </ac:spMkLst>
        </pc:spChg>
        <pc:spChg chg="add mod">
          <ac:chgData name="marcos aurelio gularte de castro" userId="67f50566e2aee3b4" providerId="LiveId" clId="{C8DD22E3-8173-49CA-9BB7-D279EAE1DA2D}" dt="2019-05-14T00:21:34.739" v="218" actId="20577"/>
          <ac:spMkLst>
            <pc:docMk/>
            <pc:sldMk cId="2123853687" sldId="302"/>
            <ac:spMk id="4" creationId="{938554EA-2250-4091-993C-030E75EC0083}"/>
          </ac:spMkLst>
        </pc:spChg>
        <pc:spChg chg="add del mod">
          <ac:chgData name="marcos aurelio gularte de castro" userId="67f50566e2aee3b4" providerId="LiveId" clId="{C8DD22E3-8173-49CA-9BB7-D279EAE1DA2D}" dt="2019-05-14T01:24:17.458" v="320" actId="931"/>
          <ac:spMkLst>
            <pc:docMk/>
            <pc:sldMk cId="2123853687" sldId="302"/>
            <ac:spMk id="5" creationId="{FF5E4E3C-8C2D-4851-AC31-8A7D4AF3FF71}"/>
          </ac:spMkLst>
        </pc:spChg>
        <pc:picChg chg="add mod">
          <ac:chgData name="marcos aurelio gularte de castro" userId="67f50566e2aee3b4" providerId="LiveId" clId="{C8DD22E3-8173-49CA-9BB7-D279EAE1DA2D}" dt="2019-05-14T01:24:18.752" v="322" actId="962"/>
          <ac:picMkLst>
            <pc:docMk/>
            <pc:sldMk cId="2123853687" sldId="302"/>
            <ac:picMk id="7" creationId="{0E387790-AF02-4E38-90A3-D4A83A6C5C53}"/>
          </ac:picMkLst>
        </pc:picChg>
      </pc:sldChg>
      <pc:sldChg chg="addSp delSp modSp add modTransition">
        <pc:chgData name="marcos aurelio gularte de castro" userId="67f50566e2aee3b4" providerId="LiveId" clId="{C8DD22E3-8173-49CA-9BB7-D279EAE1DA2D}" dt="2019-05-14T01:29:52.803" v="329" actId="962"/>
        <pc:sldMkLst>
          <pc:docMk/>
          <pc:sldMk cId="3439540521" sldId="303"/>
        </pc:sldMkLst>
        <pc:spChg chg="del">
          <ac:chgData name="marcos aurelio gularte de castro" userId="67f50566e2aee3b4" providerId="LiveId" clId="{C8DD22E3-8173-49CA-9BB7-D279EAE1DA2D}" dt="2019-05-14T00:12:08.704" v="166"/>
          <ac:spMkLst>
            <pc:docMk/>
            <pc:sldMk cId="3439540521" sldId="303"/>
            <ac:spMk id="2" creationId="{AFACC18A-C804-4C65-A8BF-EF3BBF5A2E8B}"/>
          </ac:spMkLst>
        </pc:spChg>
        <pc:spChg chg="del">
          <ac:chgData name="marcos aurelio gularte de castro" userId="67f50566e2aee3b4" providerId="LiveId" clId="{C8DD22E3-8173-49CA-9BB7-D279EAE1DA2D}" dt="2019-05-14T00:12:08.704" v="166"/>
          <ac:spMkLst>
            <pc:docMk/>
            <pc:sldMk cId="3439540521" sldId="303"/>
            <ac:spMk id="3" creationId="{7FC03B0D-4306-4489-8421-EF2596E3F755}"/>
          </ac:spMkLst>
        </pc:spChg>
        <pc:spChg chg="add mod">
          <ac:chgData name="marcos aurelio gularte de castro" userId="67f50566e2aee3b4" providerId="LiveId" clId="{C8DD22E3-8173-49CA-9BB7-D279EAE1DA2D}" dt="2019-05-14T01:24:31.618" v="323" actId="20577"/>
          <ac:spMkLst>
            <pc:docMk/>
            <pc:sldMk cId="3439540521" sldId="303"/>
            <ac:spMk id="4" creationId="{150F7560-BFC1-4CEB-A18F-B5CB77DFE187}"/>
          </ac:spMkLst>
        </pc:spChg>
        <pc:spChg chg="add del mod">
          <ac:chgData name="marcos aurelio gularte de castro" userId="67f50566e2aee3b4" providerId="LiveId" clId="{C8DD22E3-8173-49CA-9BB7-D279EAE1DA2D}" dt="2019-05-14T01:29:51.345" v="327" actId="931"/>
          <ac:spMkLst>
            <pc:docMk/>
            <pc:sldMk cId="3439540521" sldId="303"/>
            <ac:spMk id="5" creationId="{8FA1F498-7231-4B39-A4A0-CB2AD01B2174}"/>
          </ac:spMkLst>
        </pc:spChg>
        <pc:picChg chg="add mod">
          <ac:chgData name="marcos aurelio gularte de castro" userId="67f50566e2aee3b4" providerId="LiveId" clId="{C8DD22E3-8173-49CA-9BB7-D279EAE1DA2D}" dt="2019-05-14T01:29:52.803" v="329" actId="962"/>
          <ac:picMkLst>
            <pc:docMk/>
            <pc:sldMk cId="3439540521" sldId="303"/>
            <ac:picMk id="7" creationId="{E48E1FC7-6E6A-47EB-9E41-AA7C258B5FCA}"/>
          </ac:picMkLst>
        </pc:picChg>
      </pc:sldChg>
      <pc:sldChg chg="del">
        <pc:chgData name="marcos aurelio gularte de castro" userId="67f50566e2aee3b4" providerId="LiveId" clId="{C8DD22E3-8173-49CA-9BB7-D279EAE1DA2D}" dt="2019-05-13T23:57:14.724" v="16" actId="2696"/>
        <pc:sldMkLst>
          <pc:docMk/>
          <pc:sldMk cId="4196230426" sldId="303"/>
        </pc:sldMkLst>
      </pc:sldChg>
      <pc:sldChg chg="del">
        <pc:chgData name="marcos aurelio gularte de castro" userId="67f50566e2aee3b4" providerId="LiveId" clId="{C8DD22E3-8173-49CA-9BB7-D279EAE1DA2D}" dt="2019-05-13T23:57:14.733" v="18" actId="2696"/>
        <pc:sldMkLst>
          <pc:docMk/>
          <pc:sldMk cId="3560616000" sldId="304"/>
        </pc:sldMkLst>
      </pc:sldChg>
      <pc:sldChg chg="addSp delSp modSp add modTransition">
        <pc:chgData name="marcos aurelio gularte de castro" userId="67f50566e2aee3b4" providerId="LiveId" clId="{C8DD22E3-8173-49CA-9BB7-D279EAE1DA2D}" dt="2019-05-14T01:27:45.396" v="326" actId="962"/>
        <pc:sldMkLst>
          <pc:docMk/>
          <pc:sldMk cId="4115008483" sldId="304"/>
        </pc:sldMkLst>
        <pc:spChg chg="del">
          <ac:chgData name="marcos aurelio gularte de castro" userId="67f50566e2aee3b4" providerId="LiveId" clId="{C8DD22E3-8173-49CA-9BB7-D279EAE1DA2D}" dt="2019-05-14T00:12:08.704" v="166"/>
          <ac:spMkLst>
            <pc:docMk/>
            <pc:sldMk cId="4115008483" sldId="304"/>
            <ac:spMk id="2" creationId="{F6C975C6-7B63-4A91-BE1C-F5F5095A007A}"/>
          </ac:spMkLst>
        </pc:spChg>
        <pc:spChg chg="del">
          <ac:chgData name="marcos aurelio gularte de castro" userId="67f50566e2aee3b4" providerId="LiveId" clId="{C8DD22E3-8173-49CA-9BB7-D279EAE1DA2D}" dt="2019-05-14T00:12:08.704" v="166"/>
          <ac:spMkLst>
            <pc:docMk/>
            <pc:sldMk cId="4115008483" sldId="304"/>
            <ac:spMk id="3" creationId="{F4502F28-B311-4FFF-A97E-FA4F2839EE54}"/>
          </ac:spMkLst>
        </pc:spChg>
        <pc:spChg chg="add mod">
          <ac:chgData name="marcos aurelio gularte de castro" userId="67f50566e2aee3b4" providerId="LiveId" clId="{C8DD22E3-8173-49CA-9BB7-D279EAE1DA2D}" dt="2019-05-14T00:23:36.501" v="225"/>
          <ac:spMkLst>
            <pc:docMk/>
            <pc:sldMk cId="4115008483" sldId="304"/>
            <ac:spMk id="4" creationId="{1DC7B40D-9536-4B28-B86A-05CE39C90EDD}"/>
          </ac:spMkLst>
        </pc:spChg>
        <pc:spChg chg="add del mod">
          <ac:chgData name="marcos aurelio gularte de castro" userId="67f50566e2aee3b4" providerId="LiveId" clId="{C8DD22E3-8173-49CA-9BB7-D279EAE1DA2D}" dt="2019-05-14T01:27:43.623" v="324" actId="931"/>
          <ac:spMkLst>
            <pc:docMk/>
            <pc:sldMk cId="4115008483" sldId="304"/>
            <ac:spMk id="5" creationId="{225D9C6E-706F-488B-AB32-C17D9CEE1012}"/>
          </ac:spMkLst>
        </pc:spChg>
        <pc:picChg chg="add mod">
          <ac:chgData name="marcos aurelio gularte de castro" userId="67f50566e2aee3b4" providerId="LiveId" clId="{C8DD22E3-8173-49CA-9BB7-D279EAE1DA2D}" dt="2019-05-14T01:27:45.396" v="326" actId="962"/>
          <ac:picMkLst>
            <pc:docMk/>
            <pc:sldMk cId="4115008483" sldId="304"/>
            <ac:picMk id="7" creationId="{AF4E2EB2-D5C5-4AD8-9E16-E36969F6D8C5}"/>
          </ac:picMkLst>
        </pc:picChg>
      </pc:sldChg>
      <pc:sldChg chg="addSp delSp modSp add modTransition">
        <pc:chgData name="marcos aurelio gularte de castro" userId="67f50566e2aee3b4" providerId="LiveId" clId="{C8DD22E3-8173-49CA-9BB7-D279EAE1DA2D}" dt="2019-05-14T01:32:23.596" v="333" actId="962"/>
        <pc:sldMkLst>
          <pc:docMk/>
          <pc:sldMk cId="817760281" sldId="305"/>
        </pc:sldMkLst>
        <pc:spChg chg="del">
          <ac:chgData name="marcos aurelio gularte de castro" userId="67f50566e2aee3b4" providerId="LiveId" clId="{C8DD22E3-8173-49CA-9BB7-D279EAE1DA2D}" dt="2019-05-14T00:12:08.704" v="166"/>
          <ac:spMkLst>
            <pc:docMk/>
            <pc:sldMk cId="817760281" sldId="305"/>
            <ac:spMk id="2" creationId="{B10CA5DF-C2B9-4F2C-A087-99774534E4CF}"/>
          </ac:spMkLst>
        </pc:spChg>
        <pc:spChg chg="del">
          <ac:chgData name="marcos aurelio gularte de castro" userId="67f50566e2aee3b4" providerId="LiveId" clId="{C8DD22E3-8173-49CA-9BB7-D279EAE1DA2D}" dt="2019-05-14T00:12:08.704" v="166"/>
          <ac:spMkLst>
            <pc:docMk/>
            <pc:sldMk cId="817760281" sldId="305"/>
            <ac:spMk id="3" creationId="{44D88719-A3DA-43FD-AD42-E0C5D5BE28D6}"/>
          </ac:spMkLst>
        </pc:spChg>
        <pc:spChg chg="add mod">
          <ac:chgData name="marcos aurelio gularte de castro" userId="67f50566e2aee3b4" providerId="LiveId" clId="{C8DD22E3-8173-49CA-9BB7-D279EAE1DA2D}" dt="2019-05-14T01:29:58.267" v="330" actId="20577"/>
          <ac:spMkLst>
            <pc:docMk/>
            <pc:sldMk cId="817760281" sldId="305"/>
            <ac:spMk id="4" creationId="{6D5E9844-CC94-43C3-9D68-D12134C6114A}"/>
          </ac:spMkLst>
        </pc:spChg>
        <pc:spChg chg="add del mod">
          <ac:chgData name="marcos aurelio gularte de castro" userId="67f50566e2aee3b4" providerId="LiveId" clId="{C8DD22E3-8173-49CA-9BB7-D279EAE1DA2D}" dt="2019-05-14T01:32:22.131" v="331" actId="931"/>
          <ac:spMkLst>
            <pc:docMk/>
            <pc:sldMk cId="817760281" sldId="305"/>
            <ac:spMk id="5" creationId="{A2FCCD21-28C7-4885-93AF-6CAAE5BFAB76}"/>
          </ac:spMkLst>
        </pc:spChg>
        <pc:picChg chg="add mod">
          <ac:chgData name="marcos aurelio gularte de castro" userId="67f50566e2aee3b4" providerId="LiveId" clId="{C8DD22E3-8173-49CA-9BB7-D279EAE1DA2D}" dt="2019-05-14T01:32:23.596" v="333" actId="962"/>
          <ac:picMkLst>
            <pc:docMk/>
            <pc:sldMk cId="817760281" sldId="305"/>
            <ac:picMk id="7" creationId="{C6E3F8C3-65AA-4F90-860B-CA1BD5729A1B}"/>
          </ac:picMkLst>
        </pc:picChg>
      </pc:sldChg>
      <pc:sldChg chg="del">
        <pc:chgData name="marcos aurelio gularte de castro" userId="67f50566e2aee3b4" providerId="LiveId" clId="{C8DD22E3-8173-49CA-9BB7-D279EAE1DA2D}" dt="2019-05-13T23:57:14.736" v="19" actId="2696"/>
        <pc:sldMkLst>
          <pc:docMk/>
          <pc:sldMk cId="1683666485" sldId="305"/>
        </pc:sldMkLst>
      </pc:sldChg>
      <pc:sldChg chg="addSp delSp modSp add modTransition">
        <pc:chgData name="marcos aurelio gularte de castro" userId="67f50566e2aee3b4" providerId="LiveId" clId="{C8DD22E3-8173-49CA-9BB7-D279EAE1DA2D}" dt="2019-05-14T01:37:25.517" v="336" actId="962"/>
        <pc:sldMkLst>
          <pc:docMk/>
          <pc:sldMk cId="869762725" sldId="306"/>
        </pc:sldMkLst>
        <pc:spChg chg="del">
          <ac:chgData name="marcos aurelio gularte de castro" userId="67f50566e2aee3b4" providerId="LiveId" clId="{C8DD22E3-8173-49CA-9BB7-D279EAE1DA2D}" dt="2019-05-14T00:12:08.704" v="166"/>
          <ac:spMkLst>
            <pc:docMk/>
            <pc:sldMk cId="869762725" sldId="306"/>
            <ac:spMk id="2" creationId="{0B5A51EA-DFA1-45A5-999E-968022062AFB}"/>
          </ac:spMkLst>
        </pc:spChg>
        <pc:spChg chg="del">
          <ac:chgData name="marcos aurelio gularte de castro" userId="67f50566e2aee3b4" providerId="LiveId" clId="{C8DD22E3-8173-49CA-9BB7-D279EAE1DA2D}" dt="2019-05-14T00:12:08.704" v="166"/>
          <ac:spMkLst>
            <pc:docMk/>
            <pc:sldMk cId="869762725" sldId="306"/>
            <ac:spMk id="3" creationId="{0AEB3E86-FA66-45E8-B189-8AD35577E966}"/>
          </ac:spMkLst>
        </pc:spChg>
        <pc:spChg chg="add mod">
          <ac:chgData name="marcos aurelio gularte de castro" userId="67f50566e2aee3b4" providerId="LiveId" clId="{C8DD22E3-8173-49CA-9BB7-D279EAE1DA2D}" dt="2019-05-14T00:26:01.153" v="234" actId="20577"/>
          <ac:spMkLst>
            <pc:docMk/>
            <pc:sldMk cId="869762725" sldId="306"/>
            <ac:spMk id="4" creationId="{9D2B9AB9-EC01-4EB0-987B-E6CDA0E74845}"/>
          </ac:spMkLst>
        </pc:spChg>
        <pc:spChg chg="add del mod">
          <ac:chgData name="marcos aurelio gularte de castro" userId="67f50566e2aee3b4" providerId="LiveId" clId="{C8DD22E3-8173-49CA-9BB7-D279EAE1DA2D}" dt="2019-05-14T01:37:24.021" v="334" actId="931"/>
          <ac:spMkLst>
            <pc:docMk/>
            <pc:sldMk cId="869762725" sldId="306"/>
            <ac:spMk id="5" creationId="{435F2E02-0D82-4ED6-9451-597803F2866E}"/>
          </ac:spMkLst>
        </pc:spChg>
        <pc:picChg chg="add mod">
          <ac:chgData name="marcos aurelio gularte de castro" userId="67f50566e2aee3b4" providerId="LiveId" clId="{C8DD22E3-8173-49CA-9BB7-D279EAE1DA2D}" dt="2019-05-14T01:37:25.517" v="336" actId="962"/>
          <ac:picMkLst>
            <pc:docMk/>
            <pc:sldMk cId="869762725" sldId="306"/>
            <ac:picMk id="7" creationId="{9935D82B-DFC8-4085-9D29-00DEC8BE9381}"/>
          </ac:picMkLst>
        </pc:picChg>
      </pc:sldChg>
      <pc:sldChg chg="del">
        <pc:chgData name="marcos aurelio gularte de castro" userId="67f50566e2aee3b4" providerId="LiveId" clId="{C8DD22E3-8173-49CA-9BB7-D279EAE1DA2D}" dt="2019-05-13T23:57:14.738" v="20" actId="2696"/>
        <pc:sldMkLst>
          <pc:docMk/>
          <pc:sldMk cId="1818705330" sldId="306"/>
        </pc:sldMkLst>
      </pc:sldChg>
      <pc:sldChg chg="addSp delSp modSp add modTransition">
        <pc:chgData name="marcos aurelio gularte de castro" userId="67f50566e2aee3b4" providerId="LiveId" clId="{C8DD22E3-8173-49CA-9BB7-D279EAE1DA2D}" dt="2019-05-14T01:42:06.486" v="339" actId="962"/>
        <pc:sldMkLst>
          <pc:docMk/>
          <pc:sldMk cId="386714124" sldId="307"/>
        </pc:sldMkLst>
        <pc:spChg chg="del">
          <ac:chgData name="marcos aurelio gularte de castro" userId="67f50566e2aee3b4" providerId="LiveId" clId="{C8DD22E3-8173-49CA-9BB7-D279EAE1DA2D}" dt="2019-05-14T00:12:08.704" v="166"/>
          <ac:spMkLst>
            <pc:docMk/>
            <pc:sldMk cId="386714124" sldId="307"/>
            <ac:spMk id="2" creationId="{162A32BE-BCA0-486E-BC25-41A3BB48B832}"/>
          </ac:spMkLst>
        </pc:spChg>
        <pc:spChg chg="del">
          <ac:chgData name="marcos aurelio gularte de castro" userId="67f50566e2aee3b4" providerId="LiveId" clId="{C8DD22E3-8173-49CA-9BB7-D279EAE1DA2D}" dt="2019-05-14T00:12:08.704" v="166"/>
          <ac:spMkLst>
            <pc:docMk/>
            <pc:sldMk cId="386714124" sldId="307"/>
            <ac:spMk id="3" creationId="{98F147B2-C1DB-4014-AC03-DDD4540CFF7D}"/>
          </ac:spMkLst>
        </pc:spChg>
        <pc:spChg chg="add mod">
          <ac:chgData name="marcos aurelio gularte de castro" userId="67f50566e2aee3b4" providerId="LiveId" clId="{C8DD22E3-8173-49CA-9BB7-D279EAE1DA2D}" dt="2019-05-14T00:26:32.571" v="235"/>
          <ac:spMkLst>
            <pc:docMk/>
            <pc:sldMk cId="386714124" sldId="307"/>
            <ac:spMk id="4" creationId="{1DA15C3D-4DDB-45C9-968F-B41946D23C13}"/>
          </ac:spMkLst>
        </pc:spChg>
        <pc:spChg chg="add del mod">
          <ac:chgData name="marcos aurelio gularte de castro" userId="67f50566e2aee3b4" providerId="LiveId" clId="{C8DD22E3-8173-49CA-9BB7-D279EAE1DA2D}" dt="2019-05-14T01:42:04.994" v="337" actId="931"/>
          <ac:spMkLst>
            <pc:docMk/>
            <pc:sldMk cId="386714124" sldId="307"/>
            <ac:spMk id="5" creationId="{D95E1D42-0EDC-46B0-836F-C38842E53340}"/>
          </ac:spMkLst>
        </pc:spChg>
        <pc:picChg chg="add mod">
          <ac:chgData name="marcos aurelio gularte de castro" userId="67f50566e2aee3b4" providerId="LiveId" clId="{C8DD22E3-8173-49CA-9BB7-D279EAE1DA2D}" dt="2019-05-14T01:42:06.486" v="339" actId="962"/>
          <ac:picMkLst>
            <pc:docMk/>
            <pc:sldMk cId="386714124" sldId="307"/>
            <ac:picMk id="7" creationId="{2800E182-E48D-411D-A545-5FFFC75938F2}"/>
          </ac:picMkLst>
        </pc:picChg>
      </pc:sldChg>
      <pc:sldChg chg="del">
        <pc:chgData name="marcos aurelio gularte de castro" userId="67f50566e2aee3b4" providerId="LiveId" clId="{C8DD22E3-8173-49CA-9BB7-D279EAE1DA2D}" dt="2019-05-13T23:57:14.741" v="21" actId="2696"/>
        <pc:sldMkLst>
          <pc:docMk/>
          <pc:sldMk cId="3546708101" sldId="307"/>
        </pc:sldMkLst>
      </pc:sldChg>
      <pc:sldChg chg="addSp delSp modSp add modTransition">
        <pc:chgData name="marcos aurelio gularte de castro" userId="67f50566e2aee3b4" providerId="LiveId" clId="{C8DD22E3-8173-49CA-9BB7-D279EAE1DA2D}" dt="2019-05-14T01:44:54.459" v="346" actId="14100"/>
        <pc:sldMkLst>
          <pc:docMk/>
          <pc:sldMk cId="237217083" sldId="308"/>
        </pc:sldMkLst>
        <pc:spChg chg="del">
          <ac:chgData name="marcos aurelio gularte de castro" userId="67f50566e2aee3b4" providerId="LiveId" clId="{C8DD22E3-8173-49CA-9BB7-D279EAE1DA2D}" dt="2019-05-14T00:12:08.704" v="166"/>
          <ac:spMkLst>
            <pc:docMk/>
            <pc:sldMk cId="237217083" sldId="308"/>
            <ac:spMk id="2" creationId="{51F2C8ED-10CC-45F8-BF26-095E1758E7C6}"/>
          </ac:spMkLst>
        </pc:spChg>
        <pc:spChg chg="del">
          <ac:chgData name="marcos aurelio gularte de castro" userId="67f50566e2aee3b4" providerId="LiveId" clId="{C8DD22E3-8173-49CA-9BB7-D279EAE1DA2D}" dt="2019-05-14T00:12:08.704" v="166"/>
          <ac:spMkLst>
            <pc:docMk/>
            <pc:sldMk cId="237217083" sldId="308"/>
            <ac:spMk id="3" creationId="{C20C869F-29A3-44C2-AB8C-8430724153F2}"/>
          </ac:spMkLst>
        </pc:spChg>
        <pc:spChg chg="add del mod">
          <ac:chgData name="marcos aurelio gularte de castro" userId="67f50566e2aee3b4" providerId="LiveId" clId="{C8DD22E3-8173-49CA-9BB7-D279EAE1DA2D}" dt="2019-05-14T00:27:21.567" v="244"/>
          <ac:spMkLst>
            <pc:docMk/>
            <pc:sldMk cId="237217083" sldId="308"/>
            <ac:spMk id="4" creationId="{1154E7C4-DCD3-461B-BADD-9299FEEB7BB2}"/>
          </ac:spMkLst>
        </pc:spChg>
        <pc:spChg chg="add del mod">
          <ac:chgData name="marcos aurelio gularte de castro" userId="67f50566e2aee3b4" providerId="LiveId" clId="{C8DD22E3-8173-49CA-9BB7-D279EAE1DA2D}" dt="2019-05-14T00:27:10.373" v="241"/>
          <ac:spMkLst>
            <pc:docMk/>
            <pc:sldMk cId="237217083" sldId="308"/>
            <ac:spMk id="5" creationId="{722B554A-0FB1-4699-B981-95A83B142AEE}"/>
          </ac:spMkLst>
        </pc:spChg>
        <pc:spChg chg="add del mod">
          <ac:chgData name="marcos aurelio gularte de castro" userId="67f50566e2aee3b4" providerId="LiveId" clId="{C8DD22E3-8173-49CA-9BB7-D279EAE1DA2D}" dt="2019-05-14T01:44:46.311" v="343" actId="478"/>
          <ac:spMkLst>
            <pc:docMk/>
            <pc:sldMk cId="237217083" sldId="308"/>
            <ac:spMk id="6" creationId="{C2758A52-CDE0-4F3A-9918-4E4792DA1526}"/>
          </ac:spMkLst>
        </pc:spChg>
        <pc:spChg chg="add del mod">
          <ac:chgData name="marcos aurelio gularte de castro" userId="67f50566e2aee3b4" providerId="LiveId" clId="{C8DD22E3-8173-49CA-9BB7-D279EAE1DA2D}" dt="2019-05-14T00:27:21.567" v="244"/>
          <ac:spMkLst>
            <pc:docMk/>
            <pc:sldMk cId="237217083" sldId="308"/>
            <ac:spMk id="7" creationId="{AFEF202A-8997-459E-B50C-CD5618C05B2B}"/>
          </ac:spMkLst>
        </pc:spChg>
        <pc:spChg chg="add del mod">
          <ac:chgData name="marcos aurelio gularte de castro" userId="67f50566e2aee3b4" providerId="LiveId" clId="{C8DD22E3-8173-49CA-9BB7-D279EAE1DA2D}" dt="2019-05-14T00:27:21.567" v="244"/>
          <ac:spMkLst>
            <pc:docMk/>
            <pc:sldMk cId="237217083" sldId="308"/>
            <ac:spMk id="8" creationId="{EC4AC1E5-1BD6-4EFB-9955-623B7908D880}"/>
          </ac:spMkLst>
        </pc:spChg>
        <pc:spChg chg="add del mod">
          <ac:chgData name="marcos aurelio gularte de castro" userId="67f50566e2aee3b4" providerId="LiveId" clId="{C8DD22E3-8173-49CA-9BB7-D279EAE1DA2D}" dt="2019-05-14T01:44:26.384" v="340" actId="931"/>
          <ac:spMkLst>
            <pc:docMk/>
            <pc:sldMk cId="237217083" sldId="308"/>
            <ac:spMk id="9" creationId="{DDE8BA4C-3A2D-49DC-BB95-422C57C280BE}"/>
          </ac:spMkLst>
        </pc:spChg>
        <pc:spChg chg="add mod">
          <ac:chgData name="marcos aurelio gularte de castro" userId="67f50566e2aee3b4" providerId="LiveId" clId="{C8DD22E3-8173-49CA-9BB7-D279EAE1DA2D}" dt="2019-05-14T01:44:54.459" v="346" actId="14100"/>
          <ac:spMkLst>
            <pc:docMk/>
            <pc:sldMk cId="237217083" sldId="308"/>
            <ac:spMk id="12" creationId="{854AC409-145C-463A-9C87-7C698FD110A1}"/>
          </ac:spMkLst>
        </pc:spChg>
        <pc:picChg chg="add mod">
          <ac:chgData name="marcos aurelio gularte de castro" userId="67f50566e2aee3b4" providerId="LiveId" clId="{C8DD22E3-8173-49CA-9BB7-D279EAE1DA2D}" dt="2019-05-14T01:44:26.384" v="340" actId="931"/>
          <ac:picMkLst>
            <pc:docMk/>
            <pc:sldMk cId="237217083" sldId="308"/>
            <ac:picMk id="11" creationId="{4BC12EB4-BAD2-4C3A-9D8E-D80F42E75722}"/>
          </ac:picMkLst>
        </pc:picChg>
      </pc:sldChg>
      <pc:sldChg chg="del">
        <pc:chgData name="marcos aurelio gularte de castro" userId="67f50566e2aee3b4" providerId="LiveId" clId="{C8DD22E3-8173-49CA-9BB7-D279EAE1DA2D}" dt="2019-05-13T23:57:14.747" v="22" actId="2696"/>
        <pc:sldMkLst>
          <pc:docMk/>
          <pc:sldMk cId="3187003599" sldId="308"/>
        </pc:sldMkLst>
      </pc:sldChg>
      <pc:sldChg chg="addSp delSp modSp add modTransition">
        <pc:chgData name="marcos aurelio gularte de castro" userId="67f50566e2aee3b4" providerId="LiveId" clId="{C8DD22E3-8173-49CA-9BB7-D279EAE1DA2D}" dt="2019-05-14T01:47:02.704" v="350" actId="478"/>
        <pc:sldMkLst>
          <pc:docMk/>
          <pc:sldMk cId="611206923" sldId="309"/>
        </pc:sldMkLst>
        <pc:spChg chg="del">
          <ac:chgData name="marcos aurelio gularte de castro" userId="67f50566e2aee3b4" providerId="LiveId" clId="{C8DD22E3-8173-49CA-9BB7-D279EAE1DA2D}" dt="2019-05-14T00:12:08.704" v="166"/>
          <ac:spMkLst>
            <pc:docMk/>
            <pc:sldMk cId="611206923" sldId="309"/>
            <ac:spMk id="2" creationId="{2E2D3143-AC2D-4E74-B844-AA641269A326}"/>
          </ac:spMkLst>
        </pc:spChg>
        <pc:spChg chg="del">
          <ac:chgData name="marcos aurelio gularte de castro" userId="67f50566e2aee3b4" providerId="LiveId" clId="{C8DD22E3-8173-49CA-9BB7-D279EAE1DA2D}" dt="2019-05-14T00:12:08.704" v="166"/>
          <ac:spMkLst>
            <pc:docMk/>
            <pc:sldMk cId="611206923" sldId="309"/>
            <ac:spMk id="3" creationId="{0A5AEA29-E99D-49B8-914B-B2A1E993DE5B}"/>
          </ac:spMkLst>
        </pc:spChg>
        <pc:spChg chg="add mod">
          <ac:chgData name="marcos aurelio gularte de castro" userId="67f50566e2aee3b4" providerId="LiveId" clId="{C8DD22E3-8173-49CA-9BB7-D279EAE1DA2D}" dt="2019-05-14T00:27:57.804" v="245"/>
          <ac:spMkLst>
            <pc:docMk/>
            <pc:sldMk cId="611206923" sldId="309"/>
            <ac:spMk id="4" creationId="{22321FE0-48B8-40D9-AAC1-A5C2021F79A9}"/>
          </ac:spMkLst>
        </pc:spChg>
        <pc:spChg chg="add del mod">
          <ac:chgData name="marcos aurelio gularte de castro" userId="67f50566e2aee3b4" providerId="LiveId" clId="{C8DD22E3-8173-49CA-9BB7-D279EAE1DA2D}" dt="2019-05-14T01:46:42.942" v="347" actId="931"/>
          <ac:spMkLst>
            <pc:docMk/>
            <pc:sldMk cId="611206923" sldId="309"/>
            <ac:spMk id="5" creationId="{340A209C-AF2B-43B5-8A79-5567A12C807D}"/>
          </ac:spMkLst>
        </pc:spChg>
        <pc:spChg chg="add del mod">
          <ac:chgData name="marcos aurelio gularte de castro" userId="67f50566e2aee3b4" providerId="LiveId" clId="{C8DD22E3-8173-49CA-9BB7-D279EAE1DA2D}" dt="2019-05-14T01:47:02.704" v="350" actId="478"/>
          <ac:spMkLst>
            <pc:docMk/>
            <pc:sldMk cId="611206923" sldId="309"/>
            <ac:spMk id="8" creationId="{4205AFE9-EE86-4A1E-A223-C834F47116A5}"/>
          </ac:spMkLst>
        </pc:spChg>
        <pc:picChg chg="add mod">
          <ac:chgData name="marcos aurelio gularte de castro" userId="67f50566e2aee3b4" providerId="LiveId" clId="{C8DD22E3-8173-49CA-9BB7-D279EAE1DA2D}" dt="2019-05-14T01:46:44.443" v="349" actId="962"/>
          <ac:picMkLst>
            <pc:docMk/>
            <pc:sldMk cId="611206923" sldId="309"/>
            <ac:picMk id="7" creationId="{CDABC480-6A88-4EFE-8E3E-C9C598A6F5ED}"/>
          </ac:picMkLst>
        </pc:picChg>
      </pc:sldChg>
      <pc:sldChg chg="del">
        <pc:chgData name="marcos aurelio gularte de castro" userId="67f50566e2aee3b4" providerId="LiveId" clId="{C8DD22E3-8173-49CA-9BB7-D279EAE1DA2D}" dt="2019-05-13T23:57:14.749" v="23" actId="2696"/>
        <pc:sldMkLst>
          <pc:docMk/>
          <pc:sldMk cId="3795451086" sldId="309"/>
        </pc:sldMkLst>
      </pc:sldChg>
      <pc:sldChg chg="del">
        <pc:chgData name="marcos aurelio gularte de castro" userId="67f50566e2aee3b4" providerId="LiveId" clId="{C8DD22E3-8173-49CA-9BB7-D279EAE1DA2D}" dt="2019-05-13T23:57:14.751" v="24" actId="2696"/>
        <pc:sldMkLst>
          <pc:docMk/>
          <pc:sldMk cId="453901074" sldId="310"/>
        </pc:sldMkLst>
      </pc:sldChg>
      <pc:sldChg chg="addSp delSp modSp add modTransition">
        <pc:chgData name="marcos aurelio gularte de castro" userId="67f50566e2aee3b4" providerId="LiveId" clId="{C8DD22E3-8173-49CA-9BB7-D279EAE1DA2D}" dt="2019-05-14T01:50:39.521" v="351"/>
        <pc:sldMkLst>
          <pc:docMk/>
          <pc:sldMk cId="2392353386" sldId="310"/>
        </pc:sldMkLst>
        <pc:spChg chg="del">
          <ac:chgData name="marcos aurelio gularte de castro" userId="67f50566e2aee3b4" providerId="LiveId" clId="{C8DD22E3-8173-49CA-9BB7-D279EAE1DA2D}" dt="2019-05-14T00:12:08.704" v="166"/>
          <ac:spMkLst>
            <pc:docMk/>
            <pc:sldMk cId="2392353386" sldId="310"/>
            <ac:spMk id="2" creationId="{5244F880-2867-4A3B-8908-D742BB911A42}"/>
          </ac:spMkLst>
        </pc:spChg>
        <pc:spChg chg="del">
          <ac:chgData name="marcos aurelio gularte de castro" userId="67f50566e2aee3b4" providerId="LiveId" clId="{C8DD22E3-8173-49CA-9BB7-D279EAE1DA2D}" dt="2019-05-14T00:12:08.704" v="166"/>
          <ac:spMkLst>
            <pc:docMk/>
            <pc:sldMk cId="2392353386" sldId="310"/>
            <ac:spMk id="3" creationId="{4C7EFFCC-BE45-4B45-95DD-F05AA2C2BC07}"/>
          </ac:spMkLst>
        </pc:spChg>
        <pc:spChg chg="add mod">
          <ac:chgData name="marcos aurelio gularte de castro" userId="67f50566e2aee3b4" providerId="LiveId" clId="{C8DD22E3-8173-49CA-9BB7-D279EAE1DA2D}" dt="2019-05-14T00:28:10.956" v="246"/>
          <ac:spMkLst>
            <pc:docMk/>
            <pc:sldMk cId="2392353386" sldId="310"/>
            <ac:spMk id="4" creationId="{5B346054-BED2-4CEF-9CE5-D7052E74FC28}"/>
          </ac:spMkLst>
        </pc:spChg>
        <pc:spChg chg="add del mod">
          <ac:chgData name="marcos aurelio gularte de castro" userId="67f50566e2aee3b4" providerId="LiveId" clId="{C8DD22E3-8173-49CA-9BB7-D279EAE1DA2D}" dt="2019-05-14T01:50:39.521" v="351"/>
          <ac:spMkLst>
            <pc:docMk/>
            <pc:sldMk cId="2392353386" sldId="310"/>
            <ac:spMk id="5" creationId="{55659A34-161A-4C6B-BD26-CAE32465A153}"/>
          </ac:spMkLst>
        </pc:spChg>
        <pc:picChg chg="add">
          <ac:chgData name="marcos aurelio gularte de castro" userId="67f50566e2aee3b4" providerId="LiveId" clId="{C8DD22E3-8173-49CA-9BB7-D279EAE1DA2D}" dt="2019-05-14T01:50:39.521" v="351"/>
          <ac:picMkLst>
            <pc:docMk/>
            <pc:sldMk cId="2392353386" sldId="310"/>
            <ac:picMk id="6" creationId="{B272CBFE-D2DB-4107-9FD7-D7F47C90B5ED}"/>
          </ac:picMkLst>
        </pc:picChg>
      </pc:sldChg>
      <pc:sldChg chg="del">
        <pc:chgData name="marcos aurelio gularte de castro" userId="67f50566e2aee3b4" providerId="LiveId" clId="{C8DD22E3-8173-49CA-9BB7-D279EAE1DA2D}" dt="2019-05-13T23:57:14.753" v="25" actId="2696"/>
        <pc:sldMkLst>
          <pc:docMk/>
          <pc:sldMk cId="190183812" sldId="311"/>
        </pc:sldMkLst>
      </pc:sldChg>
      <pc:sldChg chg="addSp delSp modSp add modTransition">
        <pc:chgData name="marcos aurelio gularte de castro" userId="67f50566e2aee3b4" providerId="LiveId" clId="{C8DD22E3-8173-49CA-9BB7-D279EAE1DA2D}" dt="2019-05-14T01:51:25.507" v="354" actId="962"/>
        <pc:sldMkLst>
          <pc:docMk/>
          <pc:sldMk cId="1901154209" sldId="311"/>
        </pc:sldMkLst>
        <pc:spChg chg="del">
          <ac:chgData name="marcos aurelio gularte de castro" userId="67f50566e2aee3b4" providerId="LiveId" clId="{C8DD22E3-8173-49CA-9BB7-D279EAE1DA2D}" dt="2019-05-14T00:12:08.704" v="166"/>
          <ac:spMkLst>
            <pc:docMk/>
            <pc:sldMk cId="1901154209" sldId="311"/>
            <ac:spMk id="2" creationId="{1D5FC2E2-5E01-4FE9-8687-2F061DE9E666}"/>
          </ac:spMkLst>
        </pc:spChg>
        <pc:spChg chg="del">
          <ac:chgData name="marcos aurelio gularte de castro" userId="67f50566e2aee3b4" providerId="LiveId" clId="{C8DD22E3-8173-49CA-9BB7-D279EAE1DA2D}" dt="2019-05-14T00:12:08.704" v="166"/>
          <ac:spMkLst>
            <pc:docMk/>
            <pc:sldMk cId="1901154209" sldId="311"/>
            <ac:spMk id="3" creationId="{9BF88E8D-20E6-48D1-A90F-77329E77759A}"/>
          </ac:spMkLst>
        </pc:spChg>
        <pc:spChg chg="add mod">
          <ac:chgData name="marcos aurelio gularte de castro" userId="67f50566e2aee3b4" providerId="LiveId" clId="{C8DD22E3-8173-49CA-9BB7-D279EAE1DA2D}" dt="2019-05-14T00:28:35.941" v="250" actId="20577"/>
          <ac:spMkLst>
            <pc:docMk/>
            <pc:sldMk cId="1901154209" sldId="311"/>
            <ac:spMk id="4" creationId="{80E16143-F6B1-463D-BF19-6537330ABCE4}"/>
          </ac:spMkLst>
        </pc:spChg>
        <pc:spChg chg="add del mod">
          <ac:chgData name="marcos aurelio gularte de castro" userId="67f50566e2aee3b4" providerId="LiveId" clId="{C8DD22E3-8173-49CA-9BB7-D279EAE1DA2D}" dt="2019-05-14T01:51:24.111" v="352" actId="931"/>
          <ac:spMkLst>
            <pc:docMk/>
            <pc:sldMk cId="1901154209" sldId="311"/>
            <ac:spMk id="5" creationId="{39026807-0842-4C3C-96A9-7F9C5BC7EA82}"/>
          </ac:spMkLst>
        </pc:spChg>
        <pc:picChg chg="add mod">
          <ac:chgData name="marcos aurelio gularte de castro" userId="67f50566e2aee3b4" providerId="LiveId" clId="{C8DD22E3-8173-49CA-9BB7-D279EAE1DA2D}" dt="2019-05-14T01:51:25.507" v="354" actId="962"/>
          <ac:picMkLst>
            <pc:docMk/>
            <pc:sldMk cId="1901154209" sldId="311"/>
            <ac:picMk id="7" creationId="{178E4F3F-3136-470F-8BE3-DAF376AAAE94}"/>
          </ac:picMkLst>
        </pc:picChg>
      </pc:sldChg>
      <pc:sldChg chg="del">
        <pc:chgData name="marcos aurelio gularte de castro" userId="67f50566e2aee3b4" providerId="LiveId" clId="{C8DD22E3-8173-49CA-9BB7-D279EAE1DA2D}" dt="2019-05-13T23:57:14.755" v="26" actId="2696"/>
        <pc:sldMkLst>
          <pc:docMk/>
          <pc:sldMk cId="565230408" sldId="312"/>
        </pc:sldMkLst>
      </pc:sldChg>
      <pc:sldChg chg="addSp delSp modSp add modTransition">
        <pc:chgData name="marcos aurelio gularte de castro" userId="67f50566e2aee3b4" providerId="LiveId" clId="{C8DD22E3-8173-49CA-9BB7-D279EAE1DA2D}" dt="2019-05-14T01:51:54.777" v="357" actId="962"/>
        <pc:sldMkLst>
          <pc:docMk/>
          <pc:sldMk cId="3892250031" sldId="312"/>
        </pc:sldMkLst>
        <pc:spChg chg="del">
          <ac:chgData name="marcos aurelio gularte de castro" userId="67f50566e2aee3b4" providerId="LiveId" clId="{C8DD22E3-8173-49CA-9BB7-D279EAE1DA2D}" dt="2019-05-14T00:12:08.704" v="166"/>
          <ac:spMkLst>
            <pc:docMk/>
            <pc:sldMk cId="3892250031" sldId="312"/>
            <ac:spMk id="2" creationId="{5FDB6D1C-1260-40FA-A91E-0E644A1FA7B0}"/>
          </ac:spMkLst>
        </pc:spChg>
        <pc:spChg chg="del">
          <ac:chgData name="marcos aurelio gularte de castro" userId="67f50566e2aee3b4" providerId="LiveId" clId="{C8DD22E3-8173-49CA-9BB7-D279EAE1DA2D}" dt="2019-05-14T00:12:08.704" v="166"/>
          <ac:spMkLst>
            <pc:docMk/>
            <pc:sldMk cId="3892250031" sldId="312"/>
            <ac:spMk id="3" creationId="{808701B7-A906-4519-83AD-33B9BBC412BB}"/>
          </ac:spMkLst>
        </pc:spChg>
        <pc:spChg chg="add mod">
          <ac:chgData name="marcos aurelio gularte de castro" userId="67f50566e2aee3b4" providerId="LiveId" clId="{C8DD22E3-8173-49CA-9BB7-D279EAE1DA2D}" dt="2019-05-14T00:34:51.524" v="252" actId="20577"/>
          <ac:spMkLst>
            <pc:docMk/>
            <pc:sldMk cId="3892250031" sldId="312"/>
            <ac:spMk id="4" creationId="{87F84389-972F-4FD0-ADD5-78DFD42FA573}"/>
          </ac:spMkLst>
        </pc:spChg>
        <pc:spChg chg="add del mod">
          <ac:chgData name="marcos aurelio gularte de castro" userId="67f50566e2aee3b4" providerId="LiveId" clId="{C8DD22E3-8173-49CA-9BB7-D279EAE1DA2D}" dt="2019-05-14T01:51:52.725" v="355" actId="931"/>
          <ac:spMkLst>
            <pc:docMk/>
            <pc:sldMk cId="3892250031" sldId="312"/>
            <ac:spMk id="5" creationId="{8DC90E16-1FD8-40C9-B5F8-0ADB7242179E}"/>
          </ac:spMkLst>
        </pc:spChg>
        <pc:picChg chg="add mod">
          <ac:chgData name="marcos aurelio gularte de castro" userId="67f50566e2aee3b4" providerId="LiveId" clId="{C8DD22E3-8173-49CA-9BB7-D279EAE1DA2D}" dt="2019-05-14T01:51:54.777" v="357" actId="962"/>
          <ac:picMkLst>
            <pc:docMk/>
            <pc:sldMk cId="3892250031" sldId="312"/>
            <ac:picMk id="7" creationId="{F931BDEB-952C-4489-A9FF-FC8FF98BF99B}"/>
          </ac:picMkLst>
        </pc:picChg>
      </pc:sldChg>
      <pc:sldChg chg="addSp delSp modSp add modTransition">
        <pc:chgData name="marcos aurelio gularte de castro" userId="67f50566e2aee3b4" providerId="LiveId" clId="{C8DD22E3-8173-49CA-9BB7-D279EAE1DA2D}" dt="2019-05-14T01:53:24.186" v="360" actId="962"/>
        <pc:sldMkLst>
          <pc:docMk/>
          <pc:sldMk cId="1905133116" sldId="313"/>
        </pc:sldMkLst>
        <pc:spChg chg="del">
          <ac:chgData name="marcos aurelio gularte de castro" userId="67f50566e2aee3b4" providerId="LiveId" clId="{C8DD22E3-8173-49CA-9BB7-D279EAE1DA2D}" dt="2019-05-14T00:12:08.704" v="166"/>
          <ac:spMkLst>
            <pc:docMk/>
            <pc:sldMk cId="1905133116" sldId="313"/>
            <ac:spMk id="2" creationId="{B255C1A6-05CA-4C79-A453-A95634464169}"/>
          </ac:spMkLst>
        </pc:spChg>
        <pc:spChg chg="del">
          <ac:chgData name="marcos aurelio gularte de castro" userId="67f50566e2aee3b4" providerId="LiveId" clId="{C8DD22E3-8173-49CA-9BB7-D279EAE1DA2D}" dt="2019-05-14T00:12:08.704" v="166"/>
          <ac:spMkLst>
            <pc:docMk/>
            <pc:sldMk cId="1905133116" sldId="313"/>
            <ac:spMk id="3" creationId="{81258BE6-ED27-4FA1-A29C-81A8AE00CE24}"/>
          </ac:spMkLst>
        </pc:spChg>
        <pc:spChg chg="add del mod">
          <ac:chgData name="marcos aurelio gularte de castro" userId="67f50566e2aee3b4" providerId="LiveId" clId="{C8DD22E3-8173-49CA-9BB7-D279EAE1DA2D}" dt="2019-05-14T00:36:04.135" v="259" actId="478"/>
          <ac:spMkLst>
            <pc:docMk/>
            <pc:sldMk cId="1905133116" sldId="313"/>
            <ac:spMk id="4" creationId="{AE671641-9637-4278-8F55-6891DEDDD7EC}"/>
          </ac:spMkLst>
        </pc:spChg>
        <pc:spChg chg="add del mod">
          <ac:chgData name="marcos aurelio gularte de castro" userId="67f50566e2aee3b4" providerId="LiveId" clId="{C8DD22E3-8173-49CA-9BB7-D279EAE1DA2D}" dt="2019-05-14T00:35:26.243" v="256"/>
          <ac:spMkLst>
            <pc:docMk/>
            <pc:sldMk cId="1905133116" sldId="313"/>
            <ac:spMk id="5" creationId="{37B503B6-D370-481A-82B4-933533D4F650}"/>
          </ac:spMkLst>
        </pc:spChg>
        <pc:spChg chg="add mod">
          <ac:chgData name="marcos aurelio gularte de castro" userId="67f50566e2aee3b4" providerId="LiveId" clId="{C8DD22E3-8173-49CA-9BB7-D279EAE1DA2D}" dt="2019-05-14T00:36:07.083" v="261" actId="27636"/>
          <ac:spMkLst>
            <pc:docMk/>
            <pc:sldMk cId="1905133116" sldId="313"/>
            <ac:spMk id="6" creationId="{A5887F7D-AF05-43ED-84E9-34196E42ED30}"/>
          </ac:spMkLst>
        </pc:spChg>
        <pc:spChg chg="add del mod">
          <ac:chgData name="marcos aurelio gularte de castro" userId="67f50566e2aee3b4" providerId="LiveId" clId="{C8DD22E3-8173-49CA-9BB7-D279EAE1DA2D}" dt="2019-05-14T01:53:22.805" v="358" actId="931"/>
          <ac:spMkLst>
            <pc:docMk/>
            <pc:sldMk cId="1905133116" sldId="313"/>
            <ac:spMk id="7" creationId="{4D8C10BE-29A8-45F0-B713-1CE25321998F}"/>
          </ac:spMkLst>
        </pc:spChg>
        <pc:picChg chg="add mod">
          <ac:chgData name="marcos aurelio gularte de castro" userId="67f50566e2aee3b4" providerId="LiveId" clId="{C8DD22E3-8173-49CA-9BB7-D279EAE1DA2D}" dt="2019-05-14T01:53:24.186" v="360" actId="962"/>
          <ac:picMkLst>
            <pc:docMk/>
            <pc:sldMk cId="1905133116" sldId="313"/>
            <ac:picMk id="9" creationId="{AC8584CF-3DFE-4ADA-957C-C69AF4471B8A}"/>
          </ac:picMkLst>
        </pc:picChg>
      </pc:sldChg>
      <pc:sldChg chg="del">
        <pc:chgData name="marcos aurelio gularte de castro" userId="67f50566e2aee3b4" providerId="LiveId" clId="{C8DD22E3-8173-49CA-9BB7-D279EAE1DA2D}" dt="2019-05-13T23:57:14.757" v="27" actId="2696"/>
        <pc:sldMkLst>
          <pc:docMk/>
          <pc:sldMk cId="2228387015" sldId="313"/>
        </pc:sldMkLst>
      </pc:sldChg>
      <pc:sldChg chg="del">
        <pc:chgData name="marcos aurelio gularte de castro" userId="67f50566e2aee3b4" providerId="LiveId" clId="{C8DD22E3-8173-49CA-9BB7-D279EAE1DA2D}" dt="2019-05-13T23:57:14.770" v="28" actId="2696"/>
        <pc:sldMkLst>
          <pc:docMk/>
          <pc:sldMk cId="829572491" sldId="314"/>
        </pc:sldMkLst>
      </pc:sldChg>
      <pc:sldChg chg="addSp delSp modSp add del">
        <pc:chgData name="marcos aurelio gularte de castro" userId="67f50566e2aee3b4" providerId="LiveId" clId="{C8DD22E3-8173-49CA-9BB7-D279EAE1DA2D}" dt="2019-05-14T00:37:43.705" v="262" actId="2696"/>
        <pc:sldMkLst>
          <pc:docMk/>
          <pc:sldMk cId="1554824639" sldId="314"/>
        </pc:sldMkLst>
        <pc:spChg chg="del">
          <ac:chgData name="marcos aurelio gularte de castro" userId="67f50566e2aee3b4" providerId="LiveId" clId="{C8DD22E3-8173-49CA-9BB7-D279EAE1DA2D}" dt="2019-05-14T00:12:08.704" v="166"/>
          <ac:spMkLst>
            <pc:docMk/>
            <pc:sldMk cId="1554824639" sldId="314"/>
            <ac:spMk id="2" creationId="{7A8DCA44-8383-4150-B007-71F5ECDA05DD}"/>
          </ac:spMkLst>
        </pc:spChg>
        <pc:spChg chg="del">
          <ac:chgData name="marcos aurelio gularte de castro" userId="67f50566e2aee3b4" providerId="LiveId" clId="{C8DD22E3-8173-49CA-9BB7-D279EAE1DA2D}" dt="2019-05-14T00:12:08.704" v="166"/>
          <ac:spMkLst>
            <pc:docMk/>
            <pc:sldMk cId="1554824639" sldId="314"/>
            <ac:spMk id="3" creationId="{81BDBF42-2955-4723-9229-BAABF0FA5D40}"/>
          </ac:spMkLst>
        </pc:spChg>
        <pc:spChg chg="add mod">
          <ac:chgData name="marcos aurelio gularte de castro" userId="67f50566e2aee3b4" providerId="LiveId" clId="{C8DD22E3-8173-49CA-9BB7-D279EAE1DA2D}" dt="2019-05-14T00:12:08.704" v="166"/>
          <ac:spMkLst>
            <pc:docMk/>
            <pc:sldMk cId="1554824639" sldId="314"/>
            <ac:spMk id="4" creationId="{13D23A0D-5204-4EAA-8731-345DBEDE532B}"/>
          </ac:spMkLst>
        </pc:spChg>
        <pc:spChg chg="add mod">
          <ac:chgData name="marcos aurelio gularte de castro" userId="67f50566e2aee3b4" providerId="LiveId" clId="{C8DD22E3-8173-49CA-9BB7-D279EAE1DA2D}" dt="2019-05-14T00:12:08.704" v="166"/>
          <ac:spMkLst>
            <pc:docMk/>
            <pc:sldMk cId="1554824639" sldId="314"/>
            <ac:spMk id="5" creationId="{4D9DF27F-6F55-48C5-9A8A-ED0D3CB87CB2}"/>
          </ac:spMkLst>
        </pc:spChg>
      </pc:sldChg>
      <pc:sldChg chg="add modTransition">
        <pc:chgData name="marcos aurelio gularte de castro" userId="67f50566e2aee3b4" providerId="LiveId" clId="{C8DD22E3-8173-49CA-9BB7-D279EAE1DA2D}" dt="2019-05-14T00:38:35.889" v="265"/>
        <pc:sldMkLst>
          <pc:docMk/>
          <pc:sldMk cId="3769002668" sldId="314"/>
        </pc:sldMkLst>
      </pc:sldChg>
      <pc:sldChg chg="addSp delSp modSp add del">
        <pc:chgData name="marcos aurelio gularte de castro" userId="67f50566e2aee3b4" providerId="LiveId" clId="{C8DD22E3-8173-49CA-9BB7-D279EAE1DA2D}" dt="2019-05-14T00:37:43.725" v="263" actId="2696"/>
        <pc:sldMkLst>
          <pc:docMk/>
          <pc:sldMk cId="3313717280" sldId="315"/>
        </pc:sldMkLst>
        <pc:spChg chg="del">
          <ac:chgData name="marcos aurelio gularte de castro" userId="67f50566e2aee3b4" providerId="LiveId" clId="{C8DD22E3-8173-49CA-9BB7-D279EAE1DA2D}" dt="2019-05-14T00:12:08.704" v="166"/>
          <ac:spMkLst>
            <pc:docMk/>
            <pc:sldMk cId="3313717280" sldId="315"/>
            <ac:spMk id="2" creationId="{36C01766-B998-4EEA-8894-97606993F5B9}"/>
          </ac:spMkLst>
        </pc:spChg>
        <pc:spChg chg="del">
          <ac:chgData name="marcos aurelio gularte de castro" userId="67f50566e2aee3b4" providerId="LiveId" clId="{C8DD22E3-8173-49CA-9BB7-D279EAE1DA2D}" dt="2019-05-14T00:12:08.704" v="166"/>
          <ac:spMkLst>
            <pc:docMk/>
            <pc:sldMk cId="3313717280" sldId="315"/>
            <ac:spMk id="3" creationId="{009A406F-9A33-46D2-B2E6-C90BB9188834}"/>
          </ac:spMkLst>
        </pc:spChg>
        <pc:spChg chg="add mod">
          <ac:chgData name="marcos aurelio gularte de castro" userId="67f50566e2aee3b4" providerId="LiveId" clId="{C8DD22E3-8173-49CA-9BB7-D279EAE1DA2D}" dt="2019-05-14T00:12:08.704" v="166"/>
          <ac:spMkLst>
            <pc:docMk/>
            <pc:sldMk cId="3313717280" sldId="315"/>
            <ac:spMk id="4" creationId="{E6776F09-71DB-4556-AAAC-8AC966D5424D}"/>
          </ac:spMkLst>
        </pc:spChg>
        <pc:spChg chg="add mod">
          <ac:chgData name="marcos aurelio gularte de castro" userId="67f50566e2aee3b4" providerId="LiveId" clId="{C8DD22E3-8173-49CA-9BB7-D279EAE1DA2D}" dt="2019-05-14T00:12:08.704" v="166"/>
          <ac:spMkLst>
            <pc:docMk/>
            <pc:sldMk cId="3313717280" sldId="315"/>
            <ac:spMk id="5" creationId="{3AA8E5F9-ACE6-439B-97BD-FD7C7A88D692}"/>
          </ac:spMkLst>
        </pc:spChg>
      </pc:sldChg>
      <pc:sldChg chg="del">
        <pc:chgData name="marcos aurelio gularte de castro" userId="67f50566e2aee3b4" providerId="LiveId" clId="{C8DD22E3-8173-49CA-9BB7-D279EAE1DA2D}" dt="2019-05-13T23:57:14.708" v="12" actId="2696"/>
        <pc:sldMkLst>
          <pc:docMk/>
          <pc:sldMk cId="2414877201" sldId="375"/>
        </pc:sldMkLst>
      </pc:sldChg>
      <pc:sldChg chg="del">
        <pc:chgData name="marcos aurelio gularte de castro" userId="67f50566e2aee3b4" providerId="LiveId" clId="{C8DD22E3-8173-49CA-9BB7-D279EAE1DA2D}" dt="2019-05-13T23:57:14.731" v="17" actId="2696"/>
        <pc:sldMkLst>
          <pc:docMk/>
          <pc:sldMk cId="237015051" sldId="376"/>
        </pc:sldMkLst>
      </pc:sldChg>
      <pc:sldChg chg="del">
        <pc:chgData name="marcos aurelio gularte de castro" userId="67f50566e2aee3b4" providerId="LiveId" clId="{C8DD22E3-8173-49CA-9BB7-D279EAE1DA2D}" dt="2019-05-13T23:57:14.647" v="0" actId="2696"/>
        <pc:sldMkLst>
          <pc:docMk/>
          <pc:sldMk cId="1468788984" sldId="377"/>
        </pc:sldMkLst>
      </pc:sldChg>
      <pc:sldMasterChg chg="modSldLayout">
        <pc:chgData name="marcos aurelio gularte de castro" userId="67f50566e2aee3b4" providerId="LiveId" clId="{C8DD22E3-8173-49CA-9BB7-D279EAE1DA2D}" dt="2019-05-14T00:08:34.963" v="140" actId="1076"/>
        <pc:sldMasterMkLst>
          <pc:docMk/>
          <pc:sldMasterMk cId="1247910699" sldId="2147483648"/>
        </pc:sldMasterMkLst>
        <pc:sldLayoutChg chg="modSp">
          <pc:chgData name="marcos aurelio gularte de castro" userId="67f50566e2aee3b4" providerId="LiveId" clId="{C8DD22E3-8173-49CA-9BB7-D279EAE1DA2D}" dt="2019-05-14T00:08:34.963" v="140" actId="1076"/>
          <pc:sldLayoutMkLst>
            <pc:docMk/>
            <pc:sldMasterMk cId="1247910699" sldId="2147483648"/>
            <pc:sldLayoutMk cId="3288352358" sldId="2147483663"/>
          </pc:sldLayoutMkLst>
          <pc:spChg chg="mod">
            <ac:chgData name="marcos aurelio gularte de castro" userId="67f50566e2aee3b4" providerId="LiveId" clId="{C8DD22E3-8173-49CA-9BB7-D279EAE1DA2D}" dt="2019-05-14T00:08:34.963" v="140" actId="1076"/>
            <ac:spMkLst>
              <pc:docMk/>
              <pc:sldMasterMk cId="1247910699" sldId="2147483648"/>
              <pc:sldLayoutMk cId="3288352358" sldId="2147483663"/>
              <ac:spMk id="2" creationId="{AF9A4C88-D752-411C-976F-88FD7CF49E36}"/>
            </ac:spMkLst>
          </pc:spChg>
          <pc:spChg chg="mod">
            <ac:chgData name="marcos aurelio gularte de castro" userId="67f50566e2aee3b4" providerId="LiveId" clId="{C8DD22E3-8173-49CA-9BB7-D279EAE1DA2D}" dt="2019-05-14T00:08:01.685" v="132" actId="208"/>
            <ac:spMkLst>
              <pc:docMk/>
              <pc:sldMasterMk cId="1247910699" sldId="2147483648"/>
              <pc:sldLayoutMk cId="3288352358" sldId="2147483663"/>
              <ac:spMk id="9" creationId="{1E4BDDB3-C098-47E7-A1D1-AF52995BB7DD}"/>
            </ac:spMkLst>
          </pc:spChg>
          <pc:spChg chg="mod">
            <ac:chgData name="marcos aurelio gularte de castro" userId="67f50566e2aee3b4" providerId="LiveId" clId="{C8DD22E3-8173-49CA-9BB7-D279EAE1DA2D}" dt="2019-05-14T00:08:20.470" v="136" actId="197"/>
            <ac:spMkLst>
              <pc:docMk/>
              <pc:sldMasterMk cId="1247910699" sldId="2147483648"/>
              <pc:sldLayoutMk cId="3288352358" sldId="2147483663"/>
              <ac:spMk id="10" creationId="{E85C1362-439E-4556-B6F0-A79A8CB951BF}"/>
            </ac:spMkLst>
          </pc:spChg>
          <pc:spChg chg="mod">
            <ac:chgData name="marcos aurelio gularte de castro" userId="67f50566e2aee3b4" providerId="LiveId" clId="{C8DD22E3-8173-49CA-9BB7-D279EAE1DA2D}" dt="2019-05-14T00:08:16.365" v="135" actId="207"/>
            <ac:spMkLst>
              <pc:docMk/>
              <pc:sldMasterMk cId="1247910699" sldId="2147483648"/>
              <pc:sldLayoutMk cId="3288352358" sldId="2147483663"/>
              <ac:spMk id="11" creationId="{124C0FFC-9D37-4675-B6CB-212670F29909}"/>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71F1A830-A847-4313-B621-DB7F1692C7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E4504A4-D14E-418F-8E75-E534F371D2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C75A0D-D99A-4783-94A4-E5E7F1D6BD97}" type="datetimeFigureOut">
              <a:rPr lang="pt-BR" smtClean="0"/>
              <a:t>04/08/2020</a:t>
            </a:fld>
            <a:endParaRPr lang="pt-BR"/>
          </a:p>
        </p:txBody>
      </p:sp>
      <p:sp>
        <p:nvSpPr>
          <p:cNvPr id="4" name="Espaço Reservado para Rodapé 3">
            <a:extLst>
              <a:ext uri="{FF2B5EF4-FFF2-40B4-BE49-F238E27FC236}">
                <a16:creationId xmlns:a16="http://schemas.microsoft.com/office/drawing/2014/main" id="{E7203137-3A61-4492-93DB-5B81A828F7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317E49CD-014E-4B02-A680-18201E525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588A0-E810-4390-9C5C-997EE6034C28}" type="slidenum">
              <a:rPr lang="pt-BR" smtClean="0"/>
              <a:t>‹#›</a:t>
            </a:fld>
            <a:endParaRPr lang="pt-BR"/>
          </a:p>
        </p:txBody>
      </p:sp>
    </p:spTree>
    <p:extLst>
      <p:ext uri="{BB962C8B-B14F-4D97-AF65-F5344CB8AC3E}">
        <p14:creationId xmlns:p14="http://schemas.microsoft.com/office/powerpoint/2010/main" val="14717862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1524000" y="4039683"/>
            <a:ext cx="9144000" cy="1655762"/>
          </a:xfrm>
        </p:spPr>
        <p:txBody>
          <a:bodyPr anchor="ctr">
            <a:normAutofit/>
          </a:bodyPr>
          <a:lstStyle>
            <a:lvl1pPr marL="0" indent="0" algn="ctr">
              <a:buNone/>
              <a:defRPr sz="4000" cap="all" baseline="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2192000" cy="6858000"/>
          </a:xfrm>
        </p:spPr>
        <p:txBody>
          <a:bodyPr/>
          <a:lstStyle/>
          <a:p>
            <a:endParaRPr lang="pt-BR" dirty="0"/>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1413164" y="1041400"/>
            <a:ext cx="2013527" cy="2387600"/>
          </a:xfrm>
          <a:solidFill>
            <a:schemeClr val="tx2">
              <a:lumMod val="50000"/>
              <a:alpha val="80000"/>
            </a:schemeClr>
          </a:solidFill>
          <a:ln w="38100">
            <a:solidFill>
              <a:schemeClr val="bg1"/>
            </a:solidFill>
          </a:ln>
        </p:spPr>
        <p:txBody>
          <a:bodyPr anchor="ctr">
            <a:noAutofit/>
          </a:bodyPr>
          <a:lstStyle>
            <a:lvl1pPr algn="ctr">
              <a:defRPr sz="19900">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1538276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G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4612944" y="1259840"/>
            <a:ext cx="6852934" cy="4090082"/>
          </a:xfrm>
        </p:spPr>
        <p:txBody>
          <a:bodyPr anchor="ctr">
            <a:normAutofit/>
          </a:bodyPr>
          <a:lstStyle>
            <a:lvl1pPr marL="0" indent="0" algn="ctr">
              <a:lnSpc>
                <a:spcPct val="100000"/>
              </a:lnSpc>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9045" y="269703"/>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flipV="1">
            <a:off x="10683445" y="603268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4299045" y="1296537"/>
            <a:ext cx="7233313"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rgbClr val="385D8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4299045" y="5971512"/>
            <a:ext cx="6250674" cy="456584"/>
          </a:xfrm>
        </p:spPr>
        <p:txBody>
          <a:bodyPr anchor="ctr">
            <a:normAutofit/>
          </a:bodyPr>
          <a:lstStyle>
            <a:lvl1pPr marL="0" indent="0" algn="ctr">
              <a:buNone/>
              <a:defRPr sz="2000" cap="all" baseline="0">
                <a:solidFill>
                  <a:schemeClr val="accent5">
                    <a:lumMod val="50000"/>
                  </a:schemeClr>
                </a:solidFill>
              </a:defRPr>
            </a:lvl1pPr>
          </a:lstStyle>
          <a:p>
            <a:pPr lvl="0"/>
            <a:r>
              <a:rPr lang="pt-BR" dirty="0"/>
              <a:t>FONTE</a:t>
            </a:r>
          </a:p>
        </p:txBody>
      </p:sp>
    </p:spTree>
    <p:extLst>
      <p:ext uri="{BB962C8B-B14F-4D97-AF65-F5344CB8AC3E}">
        <p14:creationId xmlns:p14="http://schemas.microsoft.com/office/powerpoint/2010/main" val="21303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fade">
                                      <p:cBhvr>
                                        <p:cTn id="24" dur="500"/>
                                        <p:tgtEl>
                                          <p:spTgt spid="33">
                                            <p:txEl>
                                              <p:pRg st="0" end="0"/>
                                            </p:txEl>
                                          </p:spTgt>
                                        </p:tgtEl>
                                      </p:cBhvr>
                                    </p:animEffect>
                                    <p:anim calcmode="lin" valueType="num">
                                      <p:cBhvr>
                                        <p:cTn id="2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bli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1207201" y="455092"/>
            <a:ext cx="9860362" cy="4236558"/>
          </a:xfrm>
          <a:ln w="3175">
            <a:solidFill>
              <a:schemeClr val="tx1"/>
            </a:solidFill>
            <a:prstDash val="sysDot"/>
          </a:ln>
        </p:spPr>
        <p:txBody>
          <a:bodyPr anchor="ctr">
            <a:normAutofit/>
          </a:bodyPr>
          <a:lstStyle>
            <a:lvl1pPr marL="0" indent="0" algn="ctr">
              <a:lnSpc>
                <a:spcPct val="100000"/>
              </a:lnSpc>
              <a:buNone/>
              <a:defRPr sz="48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6142" y="330876"/>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flipV="1">
            <a:off x="11052079" y="541317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606057" y="1296537"/>
            <a:ext cx="10526231"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8370860" y="4886851"/>
            <a:ext cx="2696703" cy="456583"/>
          </a:xfrm>
          <a:solidFill>
            <a:schemeClr val="tx1"/>
          </a:solidFill>
        </p:spPr>
        <p:txBody>
          <a:bodyPr anchor="ctr">
            <a:normAutofit/>
          </a:bodyPr>
          <a:lstStyle>
            <a:lvl1pPr marL="0" indent="0" algn="ctr">
              <a:buNone/>
              <a:defRPr sz="2000" cap="all" baseline="0">
                <a:solidFill>
                  <a:schemeClr val="bg1"/>
                </a:solidFill>
              </a:defRPr>
            </a:lvl1pPr>
          </a:lstStyle>
          <a:p>
            <a:pPr lvl="0"/>
            <a:r>
              <a:rPr lang="pt-BR" dirty="0"/>
              <a:t>FONTE</a:t>
            </a:r>
          </a:p>
        </p:txBody>
      </p:sp>
    </p:spTree>
    <p:extLst>
      <p:ext uri="{BB962C8B-B14F-4D97-AF65-F5344CB8AC3E}">
        <p14:creationId xmlns:p14="http://schemas.microsoft.com/office/powerpoint/2010/main" val="35793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animBg="1">
        <p:tmplLst>
          <p:tmpl>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6002971" y="1021080"/>
            <a:ext cx="5462905" cy="4549934"/>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7292" y="34027"/>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497840" y="831374"/>
            <a:ext cx="4924422" cy="5120640"/>
          </a:xfrm>
          <a:ln w="19050">
            <a:solidFill>
              <a:srgbClr val="385D8A"/>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497840" y="640080"/>
            <a:ext cx="11358880" cy="5311934"/>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flipV="1">
            <a:off x="8254143" y="6064495"/>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5503542" y="4276487"/>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53022" y="5783154"/>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866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335280" y="1158949"/>
            <a:ext cx="7506899" cy="4485971"/>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20554" y="291168"/>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8554601" y="1622070"/>
            <a:ext cx="3077417" cy="3802021"/>
          </a:xfrm>
          <a:ln w="12700">
            <a:solidFill>
              <a:schemeClr val="tx2"/>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5252484" y="640079"/>
            <a:ext cx="6604236" cy="5813883"/>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flipV="1">
            <a:off x="3520554" y="5906389"/>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8066880" y="2564645"/>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42390" y="6274650"/>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Texto 5">
            <a:extLst>
              <a:ext uri="{FF2B5EF4-FFF2-40B4-BE49-F238E27FC236}">
                <a16:creationId xmlns:a16="http://schemas.microsoft.com/office/drawing/2014/main" id="{D3F8E198-0832-41A1-A463-49CDAF71E088}"/>
              </a:ext>
            </a:extLst>
          </p:cNvPr>
          <p:cNvSpPr>
            <a:spLocks noGrp="1"/>
          </p:cNvSpPr>
          <p:nvPr>
            <p:ph type="body" sz="quarter" idx="11" hasCustomPrompt="1"/>
          </p:nvPr>
        </p:nvSpPr>
        <p:spPr>
          <a:xfrm>
            <a:off x="8554601" y="5719347"/>
            <a:ext cx="3077417" cy="312063"/>
          </a:xfrm>
          <a:solidFill>
            <a:srgbClr val="10253F"/>
          </a:solidFill>
        </p:spPr>
        <p:txBody>
          <a:bodyPr anchor="ctr">
            <a:noAutofit/>
          </a:bodyPr>
          <a:lstStyle>
            <a:lvl1pPr marL="0" indent="0" algn="ctr">
              <a:buNone/>
              <a:defRPr sz="1800" cap="all" baseline="0">
                <a:solidFill>
                  <a:schemeClr val="bg1"/>
                </a:solidFill>
              </a:defRPr>
            </a:lvl1pPr>
          </a:lstStyle>
          <a:p>
            <a:pPr lvl="0"/>
            <a:r>
              <a:rPr lang="pt-BR" dirty="0"/>
              <a:t>nome</a:t>
            </a:r>
          </a:p>
        </p:txBody>
      </p:sp>
      <p:sp>
        <p:nvSpPr>
          <p:cNvPr id="8" name="Espaço Reservado para Texto 7">
            <a:extLst>
              <a:ext uri="{FF2B5EF4-FFF2-40B4-BE49-F238E27FC236}">
                <a16:creationId xmlns:a16="http://schemas.microsoft.com/office/drawing/2014/main" id="{2590A9E6-0850-43A4-A591-932D10211765}"/>
              </a:ext>
            </a:extLst>
          </p:cNvPr>
          <p:cNvSpPr>
            <a:spLocks noGrp="1"/>
          </p:cNvSpPr>
          <p:nvPr>
            <p:ph type="body" sz="quarter" idx="12" hasCustomPrompt="1"/>
          </p:nvPr>
        </p:nvSpPr>
        <p:spPr>
          <a:xfrm>
            <a:off x="4635500" y="5907088"/>
            <a:ext cx="3148013" cy="469900"/>
          </a:xfrm>
        </p:spPr>
        <p:txBody>
          <a:bodyPr anchor="ctr">
            <a:normAutofit/>
          </a:bodyPr>
          <a:lstStyle>
            <a:lvl1pPr marL="0" indent="0" algn="ctr">
              <a:buNone/>
              <a:defRPr sz="2000"/>
            </a:lvl1pPr>
          </a:lstStyle>
          <a:p>
            <a:pPr lvl="0"/>
            <a:r>
              <a:rPr lang="pt-BR" dirty="0"/>
              <a:t>fonte</a:t>
            </a:r>
          </a:p>
        </p:txBody>
      </p:sp>
    </p:spTree>
    <p:extLst>
      <p:ext uri="{BB962C8B-B14F-4D97-AF65-F5344CB8AC3E}">
        <p14:creationId xmlns:p14="http://schemas.microsoft.com/office/powerpoint/2010/main" val="12539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additive="base">
                                        <p:cTn id="34" dur="2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5" dur="25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P spid="8" grpId="0" build="p">
        <p:tmplLst>
          <p:tmpl lvl="1">
            <p:tnLst>
              <p:par>
                <p:cTn presetID="2" presetClass="entr" presetSubtype="4"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250" fill="hold"/>
                        <p:tgtEl>
                          <p:spTgt spid="8"/>
                        </p:tgtEl>
                        <p:attrNameLst>
                          <p:attrName>ppt_x</p:attrName>
                        </p:attrNameLst>
                      </p:cBhvr>
                      <p:tavLst>
                        <p:tav tm="0">
                          <p:val>
                            <p:strVal val="#ppt_x"/>
                          </p:val>
                        </p:tav>
                        <p:tav tm="100000">
                          <p:val>
                            <p:strVal val="#ppt_x"/>
                          </p:val>
                        </p:tav>
                      </p:tavLst>
                    </p:anim>
                    <p:anim calcmode="lin" valueType="num">
                      <p:cBhvr additive="base">
                        <p:cTn dur="25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457200" y="987424"/>
            <a:ext cx="4338320" cy="4873626"/>
          </a:xfrm>
          <a:ln w="28575">
            <a:solidFill>
              <a:schemeClr val="accent5"/>
            </a:solidFill>
          </a:ln>
        </p:spPr>
        <p:txBody>
          <a:bodyPr anchor="ctr"/>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5307648" y="671512"/>
            <a:ext cx="6172200"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2529840" y="416560"/>
            <a:ext cx="9296400" cy="5902960"/>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0" h="5902960">
                <a:moveTo>
                  <a:pt x="0" y="548640"/>
                </a:moveTo>
                <a:lnTo>
                  <a:pt x="0" y="0"/>
                </a:lnTo>
                <a:lnTo>
                  <a:pt x="9296400" y="0"/>
                </a:lnTo>
                <a:lnTo>
                  <a:pt x="9296400" y="5902960"/>
                </a:lnTo>
                <a:lnTo>
                  <a:pt x="2489200" y="5902960"/>
                </a:lnTo>
                <a:lnTo>
                  <a:pt x="2489200" y="199136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4833368" y="4439786"/>
            <a:ext cx="374526" cy="2853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245000" y="6170446"/>
            <a:ext cx="470694" cy="35862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70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252805" y="2827505"/>
            <a:ext cx="3723079" cy="3492013"/>
          </a:xfrm>
          <a:solidFill>
            <a:schemeClr val="accent5">
              <a:lumMod val="75000"/>
            </a:schemeClr>
          </a:solidFill>
          <a:ln w="28575">
            <a:noFill/>
          </a:ln>
        </p:spPr>
        <p:txBody>
          <a:bodyPr anchor="ctr"/>
          <a:lstStyle>
            <a:lvl1pPr>
              <a:defRPr sz="3200">
                <a:solidFill>
                  <a:schemeClr val="bg1"/>
                </a:solidFill>
              </a:defRPr>
            </a:lvl1pPr>
          </a:lstStyle>
          <a:p>
            <a:r>
              <a:rPr lang="pt-BR" dirty="0"/>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4284921" y="671512"/>
            <a:ext cx="7149155"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712152" y="416560"/>
            <a:ext cx="11114088" cy="6157912"/>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0" fmla="*/ 8894 w 9296400"/>
              <a:gd name="connsiteY0" fmla="*/ 2291532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5902960">
                <a:moveTo>
                  <a:pt x="8894" y="2291532"/>
                </a:moveTo>
                <a:cubicBezTo>
                  <a:pt x="5929" y="1527688"/>
                  <a:pt x="2965" y="763844"/>
                  <a:pt x="0" y="0"/>
                </a:cubicBezTo>
                <a:lnTo>
                  <a:pt x="9296400" y="0"/>
                </a:lnTo>
                <a:lnTo>
                  <a:pt x="9296400" y="5902960"/>
                </a:lnTo>
                <a:lnTo>
                  <a:pt x="2489200" y="5902960"/>
                </a:lnTo>
              </a:path>
            </a:pathLst>
          </a:custGeom>
          <a:noFill/>
          <a:ln w="28575">
            <a:solidFill>
              <a:schemeClr val="accent5">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flipV="1">
            <a:off x="11647796" y="3082686"/>
            <a:ext cx="374526" cy="285353"/>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415121" y="6375554"/>
            <a:ext cx="470694" cy="3586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83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838200" y="1825625"/>
            <a:ext cx="10515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0830B2-1D81-4C79-87BF-4C009B7D8E8C}"/>
              </a:ext>
            </a:extLst>
          </p:cNvPr>
          <p:cNvSpPr>
            <a:spLocks noGrp="1"/>
          </p:cNvSpPr>
          <p:nvPr>
            <p:ph type="dt" sz="half" idx="10"/>
          </p:nvPr>
        </p:nvSpPr>
        <p:spPr/>
        <p:txBody>
          <a:bodyPr/>
          <a:lstStyle/>
          <a:p>
            <a:fld id="{4228DD32-7637-47B7-88A4-4AFCCCC3E908}" type="datetimeFigureOut">
              <a:rPr lang="pt-BR" smtClean="0"/>
              <a:t>04/08/2020</a:t>
            </a:fld>
            <a:endParaRPr lang="pt-BR"/>
          </a:p>
        </p:txBody>
      </p:sp>
      <p:sp>
        <p:nvSpPr>
          <p:cNvPr id="5" name="Espaço Reservado para Rodapé 4">
            <a:extLst>
              <a:ext uri="{FF2B5EF4-FFF2-40B4-BE49-F238E27FC236}">
                <a16:creationId xmlns:a16="http://schemas.microsoft.com/office/drawing/2014/main" id="{5F139D49-1AC0-4BB6-A93C-C63B59C477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82A6969-C6B0-4360-85C0-E38DA05AB59C}"/>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129671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hasCustomPrompt="1"/>
          </p:nvPr>
        </p:nvSpPr>
        <p:spPr>
          <a:xfrm>
            <a:off x="5842000" y="406400"/>
            <a:ext cx="5511800" cy="1253808"/>
          </a:xfrm>
          <a:ln w="19050">
            <a:solidFill>
              <a:schemeClr val="accent6"/>
            </a:solidFill>
          </a:ln>
        </p:spPr>
        <p:txBody>
          <a:bodyPr/>
          <a:lstStyle/>
          <a:p>
            <a:r>
              <a:rPr lang="pt-BR" dirty="0"/>
              <a:t>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5842000" y="1960879"/>
            <a:ext cx="5511800" cy="4562476"/>
          </a:xfrm>
          <a:ln w="19050">
            <a:solidFill>
              <a:schemeClr val="accent6"/>
            </a:solidFill>
          </a:ln>
        </p:spPr>
        <p:txBody>
          <a:bodyPr/>
          <a:lstStyle>
            <a:lvl1pPr>
              <a:defRPr b="1" cap="all" baseline="0">
                <a:solidFill>
                  <a:schemeClr val="accent6"/>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8" name="Espaço Reservado para Imagem 7">
            <a:extLst>
              <a:ext uri="{FF2B5EF4-FFF2-40B4-BE49-F238E27FC236}">
                <a16:creationId xmlns:a16="http://schemas.microsoft.com/office/drawing/2014/main" id="{1815940E-177A-48F6-9019-8F24FDFF72CA}"/>
              </a:ext>
            </a:extLst>
          </p:cNvPr>
          <p:cNvSpPr>
            <a:spLocks noGrp="1"/>
          </p:cNvSpPr>
          <p:nvPr>
            <p:ph type="pic" sz="quarter" idx="10"/>
          </p:nvPr>
        </p:nvSpPr>
        <p:spPr>
          <a:xfrm>
            <a:off x="325438" y="406400"/>
            <a:ext cx="5181600" cy="6167438"/>
          </a:xfrm>
          <a:ln w="19050">
            <a:solidFill>
              <a:schemeClr val="accent6"/>
            </a:solidFill>
          </a:ln>
        </p:spPr>
        <p:txBody>
          <a:bodyPr/>
          <a:lstStyle/>
          <a:p>
            <a:endParaRPr lang="pt-BR"/>
          </a:p>
        </p:txBody>
      </p:sp>
      <p:sp>
        <p:nvSpPr>
          <p:cNvPr id="9" name="Triângulo isósceles 8">
            <a:extLst>
              <a:ext uri="{FF2B5EF4-FFF2-40B4-BE49-F238E27FC236}">
                <a16:creationId xmlns:a16="http://schemas.microsoft.com/office/drawing/2014/main" id="{8851B950-9755-4ED4-9E5C-C20E9D790162}"/>
              </a:ext>
            </a:extLst>
          </p:cNvPr>
          <p:cNvSpPr/>
          <p:nvPr userDrawn="1"/>
        </p:nvSpPr>
        <p:spPr>
          <a:xfrm flipH="1">
            <a:off x="11166537" y="4998283"/>
            <a:ext cx="374526" cy="2853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C3D5D6E5-F7B9-47BF-AE7F-081B09E1BB7B}"/>
              </a:ext>
            </a:extLst>
          </p:cNvPr>
          <p:cNvSpPr/>
          <p:nvPr userDrawn="1"/>
        </p:nvSpPr>
        <p:spPr>
          <a:xfrm rot="16200000" flipH="1">
            <a:off x="6208113" y="227088"/>
            <a:ext cx="470694" cy="35862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0640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1+#ppt_w/2"/>
                                          </p:val>
                                        </p:tav>
                                        <p:tav tm="100000">
                                          <p:val>
                                            <p:strVal val="#ppt_x"/>
                                          </p:val>
                                        </p:tav>
                                      </p:tavLst>
                                    </p:anim>
                                    <p:anim calcmode="lin" valueType="num">
                                      <p:cBhvr additive="base">
                                        <p:cTn id="13" dur="25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3">
                                            <p:bg/>
                                          </p:spTgt>
                                        </p:tgtEl>
                                        <p:attrNameLst>
                                          <p:attrName>style.visibility</p:attrName>
                                        </p:attrNameLst>
                                      </p:cBhvr>
                                      <p:to>
                                        <p:strVal val="visible"/>
                                      </p:to>
                                    </p:set>
                                    <p:anim calcmode="lin" valueType="num">
                                      <p:cBhvr additive="base">
                                        <p:cTn id="26" dur="250" fill="hold"/>
                                        <p:tgtEl>
                                          <p:spTgt spid="3">
                                            <p:bg/>
                                          </p:spTgt>
                                        </p:tgtEl>
                                        <p:attrNameLst>
                                          <p:attrName>ppt_x</p:attrName>
                                        </p:attrNameLst>
                                      </p:cBhvr>
                                      <p:tavLst>
                                        <p:tav tm="0">
                                          <p:val>
                                            <p:strVal val="#ppt_x"/>
                                          </p:val>
                                        </p:tav>
                                        <p:tav tm="100000">
                                          <p:val>
                                            <p:strVal val="#ppt_x"/>
                                          </p:val>
                                        </p:tav>
                                      </p:tavLst>
                                    </p:anim>
                                    <p:anim calcmode="lin" valueType="num">
                                      <p:cBhvr additive="base">
                                        <p:cTn id="27" dur="250" fill="hold"/>
                                        <p:tgtEl>
                                          <p:spTgt spid="3">
                                            <p:bg/>
                                          </p:spTgt>
                                        </p:tgtEl>
                                        <p:attrNameLst>
                                          <p:attrName>ppt_y</p:attrName>
                                        </p:attrNameLst>
                                      </p:cBhvr>
                                      <p:tavLst>
                                        <p:tav tm="0">
                                          <p:val>
                                            <p:strVal val="1+#ppt_h/2"/>
                                          </p:val>
                                        </p:tav>
                                        <p:tav tm="100000">
                                          <p:val>
                                            <p:strVal val="#ppt_y"/>
                                          </p:val>
                                        </p:tav>
                                      </p:tavLst>
                                    </p:anim>
                                  </p:childTnLst>
                                </p:cTn>
                              </p:par>
                            </p:childTnLst>
                          </p:cTn>
                        </p:par>
                        <p:par>
                          <p:cTn id="28" fill="hold">
                            <p:stCondLst>
                              <p:cond delay="1250"/>
                            </p:stCondLst>
                            <p:childTnLst>
                              <p:par>
                                <p:cTn id="29" presetID="2" presetClass="entr" presetSubtype="4"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750"/>
                            </p:stCondLst>
                            <p:childTnLst>
                              <p:par>
                                <p:cTn id="39" presetID="2" presetClass="entr" presetSubtype="4"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250"/>
                            </p:stCondLst>
                            <p:childTnLst>
                              <p:par>
                                <p:cTn id="49" presetID="2" presetClass="entr" presetSubtype="4" fill="hold" grpId="0" nodeType="after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tmplLst>
          <p:tmpl>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Lst>
      </p:bldP>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29527-671E-47D5-B70C-226FFFB2FE21}"/>
              </a:ext>
            </a:extLst>
          </p:cNvPr>
          <p:cNvSpPr>
            <a:spLocks noGrp="1"/>
          </p:cNvSpPr>
          <p:nvPr>
            <p:ph type="title" hasCustomPrompt="1"/>
          </p:nvPr>
        </p:nvSpPr>
        <p:spPr>
          <a:xfrm>
            <a:off x="1940560" y="1620202"/>
            <a:ext cx="8797290" cy="3394075"/>
          </a:xfrm>
          <a:noFill/>
        </p:spPr>
        <p:txBody>
          <a:bodyPr anchor="ctr">
            <a:normAutofit/>
          </a:bodyPr>
          <a:lstStyle>
            <a:lvl1pPr>
              <a:defRPr sz="8000">
                <a:solidFill>
                  <a:schemeClr val="bg1"/>
                </a:solidFill>
              </a:defRPr>
            </a:lvl1pPr>
          </a:lstStyle>
          <a:p>
            <a:r>
              <a:rPr lang="pt-BR" dirty="0"/>
              <a:t>título Mestre</a:t>
            </a:r>
          </a:p>
        </p:txBody>
      </p:sp>
      <p:sp>
        <p:nvSpPr>
          <p:cNvPr id="7" name="Forma Livre: Forma 6">
            <a:extLst>
              <a:ext uri="{FF2B5EF4-FFF2-40B4-BE49-F238E27FC236}">
                <a16:creationId xmlns:a16="http://schemas.microsoft.com/office/drawing/2014/main" id="{CCF81412-2485-49B0-AA19-97AD330CE087}"/>
              </a:ext>
            </a:extLst>
          </p:cNvPr>
          <p:cNvSpPr/>
          <p:nvPr userDrawn="1"/>
        </p:nvSpPr>
        <p:spPr>
          <a:xfrm>
            <a:off x="1747520" y="1209040"/>
            <a:ext cx="9326880" cy="4216400"/>
          </a:xfrm>
          <a:custGeom>
            <a:avLst/>
            <a:gdLst>
              <a:gd name="connsiteX0" fmla="*/ 0 w 9326880"/>
              <a:gd name="connsiteY0" fmla="*/ 0 h 4216400"/>
              <a:gd name="connsiteX1" fmla="*/ 9326880 w 9326880"/>
              <a:gd name="connsiteY1" fmla="*/ 0 h 4216400"/>
              <a:gd name="connsiteX2" fmla="*/ 9326880 w 9326880"/>
              <a:gd name="connsiteY2" fmla="*/ 4216400 h 4216400"/>
              <a:gd name="connsiteX3" fmla="*/ 2834640 w 9326880"/>
              <a:gd name="connsiteY3" fmla="*/ 4216400 h 4216400"/>
            </a:gdLst>
            <a:ahLst/>
            <a:cxnLst>
              <a:cxn ang="0">
                <a:pos x="connsiteX0" y="connsiteY0"/>
              </a:cxn>
              <a:cxn ang="0">
                <a:pos x="connsiteX1" y="connsiteY1"/>
              </a:cxn>
              <a:cxn ang="0">
                <a:pos x="connsiteX2" y="connsiteY2"/>
              </a:cxn>
              <a:cxn ang="0">
                <a:pos x="connsiteX3" y="connsiteY3"/>
              </a:cxn>
            </a:cxnLst>
            <a:rect l="l" t="t" r="r" b="b"/>
            <a:pathLst>
              <a:path w="9326880" h="4216400">
                <a:moveTo>
                  <a:pt x="0" y="0"/>
                </a:moveTo>
                <a:lnTo>
                  <a:pt x="9326880" y="0"/>
                </a:lnTo>
                <a:lnTo>
                  <a:pt x="9326880" y="4216400"/>
                </a:lnTo>
                <a:lnTo>
                  <a:pt x="2834640" y="4216400"/>
                </a:lnTo>
              </a:path>
            </a:pathLst>
          </a:custGeom>
          <a:noFill/>
          <a:ln w="28575">
            <a:solidFill>
              <a:schemeClr val="bg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744C2A44-2BA4-4392-A8B9-8462785BC682}"/>
              </a:ext>
            </a:extLst>
          </p:cNvPr>
          <p:cNvSpPr/>
          <p:nvPr userDrawn="1"/>
        </p:nvSpPr>
        <p:spPr>
          <a:xfrm flipH="1">
            <a:off x="10964089" y="2659306"/>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riângulo isósceles 8">
            <a:extLst>
              <a:ext uri="{FF2B5EF4-FFF2-40B4-BE49-F238E27FC236}">
                <a16:creationId xmlns:a16="http://schemas.microsoft.com/office/drawing/2014/main" id="{4324A69B-B17E-49FC-BD78-BA79B24D3978}"/>
              </a:ext>
            </a:extLst>
          </p:cNvPr>
          <p:cNvSpPr/>
          <p:nvPr userDrawn="1"/>
        </p:nvSpPr>
        <p:spPr>
          <a:xfrm flipH="1">
            <a:off x="10913808" y="2906663"/>
            <a:ext cx="321184" cy="2447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A3BA1198-965A-4C4E-92DC-6D7099A05196}"/>
              </a:ext>
            </a:extLst>
          </p:cNvPr>
          <p:cNvSpPr/>
          <p:nvPr userDrawn="1"/>
        </p:nvSpPr>
        <p:spPr>
          <a:xfrm flipH="1">
            <a:off x="10974248" y="3276388"/>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Forma Livre: Forma 15">
            <a:extLst>
              <a:ext uri="{FF2B5EF4-FFF2-40B4-BE49-F238E27FC236}">
                <a16:creationId xmlns:a16="http://schemas.microsoft.com/office/drawing/2014/main" id="{033C9252-6335-46BA-96A8-051A64BCF89A}"/>
              </a:ext>
            </a:extLst>
          </p:cNvPr>
          <p:cNvSpPr/>
          <p:nvPr userDrawn="1"/>
        </p:nvSpPr>
        <p:spPr>
          <a:xfrm flipH="1" flipV="1">
            <a:off x="1103651" y="1432560"/>
            <a:ext cx="1908852" cy="4639919"/>
          </a:xfrm>
          <a:custGeom>
            <a:avLst/>
            <a:gdLst>
              <a:gd name="connsiteX0" fmla="*/ 0 w 11028218"/>
              <a:gd name="connsiteY0" fmla="*/ 5541818 h 5721927"/>
              <a:gd name="connsiteX1" fmla="*/ 0 w 11028218"/>
              <a:gd name="connsiteY1" fmla="*/ 0 h 5721927"/>
              <a:gd name="connsiteX2" fmla="*/ 11028218 w 11028218"/>
              <a:gd name="connsiteY2" fmla="*/ 0 h 5721927"/>
              <a:gd name="connsiteX3" fmla="*/ 11028218 w 11028218"/>
              <a:gd name="connsiteY3" fmla="*/ 5721927 h 5721927"/>
              <a:gd name="connsiteX4" fmla="*/ 9144000 w 11028218"/>
              <a:gd name="connsiteY4" fmla="*/ 5721927 h 5721927"/>
              <a:gd name="connsiteX0" fmla="*/ 0 w 11028218"/>
              <a:gd name="connsiteY0" fmla="*/ 0 h 5721927"/>
              <a:gd name="connsiteX1" fmla="*/ 11028218 w 11028218"/>
              <a:gd name="connsiteY1" fmla="*/ 0 h 5721927"/>
              <a:gd name="connsiteX2" fmla="*/ 11028218 w 11028218"/>
              <a:gd name="connsiteY2" fmla="*/ 5721927 h 5721927"/>
              <a:gd name="connsiteX3" fmla="*/ 9144000 w 11028218"/>
              <a:gd name="connsiteY3" fmla="*/ 5721927 h 5721927"/>
            </a:gdLst>
            <a:ahLst/>
            <a:cxnLst>
              <a:cxn ang="0">
                <a:pos x="connsiteX0" y="connsiteY0"/>
              </a:cxn>
              <a:cxn ang="0">
                <a:pos x="connsiteX1" y="connsiteY1"/>
              </a:cxn>
              <a:cxn ang="0">
                <a:pos x="connsiteX2" y="connsiteY2"/>
              </a:cxn>
              <a:cxn ang="0">
                <a:pos x="connsiteX3" y="connsiteY3"/>
              </a:cxn>
            </a:cxnLst>
            <a:rect l="l" t="t" r="r" b="b"/>
            <a:pathLst>
              <a:path w="11028218" h="5721927">
                <a:moveTo>
                  <a:pt x="0" y="0"/>
                </a:moveTo>
                <a:lnTo>
                  <a:pt x="11028218" y="0"/>
                </a:lnTo>
                <a:lnTo>
                  <a:pt x="11028218" y="5721927"/>
                </a:lnTo>
                <a:lnTo>
                  <a:pt x="9144000" y="5721927"/>
                </a:lnTo>
              </a:path>
            </a:pathLst>
          </a:custGeom>
          <a:noFill/>
          <a:ln w="28575">
            <a:solidFill>
              <a:srgbClr val="FFC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riângulo isósceles 16">
            <a:extLst>
              <a:ext uri="{FF2B5EF4-FFF2-40B4-BE49-F238E27FC236}">
                <a16:creationId xmlns:a16="http://schemas.microsoft.com/office/drawing/2014/main" id="{F9AB81E5-F9E7-4ED6-A273-F4D11CF06737}"/>
              </a:ext>
            </a:extLst>
          </p:cNvPr>
          <p:cNvSpPr/>
          <p:nvPr userDrawn="1"/>
        </p:nvSpPr>
        <p:spPr>
          <a:xfrm flipH="1">
            <a:off x="2632996" y="5529883"/>
            <a:ext cx="1402883" cy="947722"/>
          </a:xfrm>
          <a:prstGeom prst="triangl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Triângulo isósceles 17">
            <a:extLst>
              <a:ext uri="{FF2B5EF4-FFF2-40B4-BE49-F238E27FC236}">
                <a16:creationId xmlns:a16="http://schemas.microsoft.com/office/drawing/2014/main" id="{5CE127D1-B7E0-4EDB-BF23-CAB95F3CE7ED}"/>
              </a:ext>
            </a:extLst>
          </p:cNvPr>
          <p:cNvSpPr/>
          <p:nvPr userDrawn="1"/>
        </p:nvSpPr>
        <p:spPr>
          <a:xfrm flipH="1">
            <a:off x="2632996" y="5747367"/>
            <a:ext cx="759014" cy="51275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63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2"/>
                                        </p:tgtEl>
                                        <p:attrNameLst>
                                          <p:attrName>ppt_y</p:attrName>
                                        </p:attrNameLst>
                                      </p:cBhvr>
                                      <p:tavLst>
                                        <p:tav tm="0">
                                          <p:val>
                                            <p:strVal val="#ppt_y"/>
                                          </p:val>
                                        </p:tav>
                                        <p:tav tm="100000">
                                          <p:val>
                                            <p:strVal val="#ppt_y"/>
                                          </p:val>
                                        </p:tav>
                                      </p:tavLst>
                                    </p:anim>
                                    <p:anim calcmode="lin" valueType="num">
                                      <p:cBhvr>
                                        <p:cTn id="13"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6" grpId="0" animBg="1"/>
      <p:bldP spid="17" grpId="0" animBg="1"/>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B8B13-566A-4671-BD09-7B4F0972F8E0}"/>
              </a:ext>
            </a:extLst>
          </p:cNvPr>
          <p:cNvSpPr>
            <a:spLocks noGrp="1"/>
          </p:cNvSpPr>
          <p:nvPr>
            <p:ph type="title" hasCustomPrompt="1"/>
          </p:nvPr>
        </p:nvSpPr>
        <p:spPr>
          <a:xfrm>
            <a:off x="5691117" y="0"/>
            <a:ext cx="5679744" cy="1597652"/>
          </a:xfrm>
        </p:spPr>
        <p:txBody>
          <a:bodyPr/>
          <a:lstStyle>
            <a:lvl1pPr algn="l">
              <a:defRPr>
                <a:solidFill>
                  <a:schemeClr val="accent5">
                    <a:lumMod val="50000"/>
                  </a:schemeClr>
                </a:solidFill>
              </a:defRPr>
            </a:lvl1pPr>
          </a:lstStyle>
          <a:p>
            <a:r>
              <a:rPr lang="pt-BR" dirty="0"/>
              <a:t>título Mestre</a:t>
            </a:r>
          </a:p>
        </p:txBody>
      </p:sp>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1936821"/>
            <a:ext cx="5679744" cy="4351338"/>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dirty="0"/>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6155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750"/>
                                        <p:tgtEl>
                                          <p:spTgt spid="11"/>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0"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6"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2"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8"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4" dur="10" fill="hold"/>
                                        <p:tgtEl>
                                          <p:spTgt spid="4">
                                            <p:txEl>
                                              <p:pRg st="4" end="4"/>
                                            </p:txEl>
                                          </p:spTgt>
                                        </p:tgtEl>
                                        <p:attrNameLst>
                                          <p:attrName>ppt_y</p:attrName>
                                        </p:attrNameLst>
                                      </p:cBhvr>
                                      <p:tavLst>
                                        <p:tav tm="0">
                                          <p:val>
                                            <p:strVal val="#ppt_y"/>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7" grpId="0" animBg="1"/>
      <p:bldP spid="8" grpId="0" animBg="1"/>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233680"/>
            <a:ext cx="5679744" cy="6054479"/>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dirty="0"/>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solidFill>
              <a:schemeClr val="accent5"/>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466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75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6"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2"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8"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4"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0" dur="10" fill="hold"/>
                                        <p:tgtEl>
                                          <p:spTgt spid="4">
                                            <p:txEl>
                                              <p:pRg st="4" end="4"/>
                                            </p:txEl>
                                          </p:spTgt>
                                        </p:tgtEl>
                                        <p:attrNameLst>
                                          <p:attrName>ppt_y</p:attrName>
                                        </p:attrNameLst>
                                      </p:cBhvr>
                                      <p:tavLst>
                                        <p:tav tm="0">
                                          <p:val>
                                            <p:strVal val="#ppt_y"/>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7" grpId="0" animBg="1"/>
      <p:bldP spid="8" grpId="0" animBg="1"/>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5957FB-38C6-46A4-8EB9-B3F01AD30B7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AA44FB1-A44A-43C1-BC35-2D6467908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B130F88-E7B7-45A2-9150-2EE953A022D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30D4549-FB9A-48C9-B4C1-669CB11B0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68EFB0CD-71F9-4004-B43F-62F7BDC27089}"/>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5D33FA8-29A0-4442-9589-EBD8283DFBF5}"/>
              </a:ext>
            </a:extLst>
          </p:cNvPr>
          <p:cNvSpPr>
            <a:spLocks noGrp="1"/>
          </p:cNvSpPr>
          <p:nvPr>
            <p:ph type="dt" sz="half" idx="10"/>
          </p:nvPr>
        </p:nvSpPr>
        <p:spPr/>
        <p:txBody>
          <a:bodyPr/>
          <a:lstStyle/>
          <a:p>
            <a:fld id="{4228DD32-7637-47B7-88A4-4AFCCCC3E908}" type="datetimeFigureOut">
              <a:rPr lang="pt-BR" smtClean="0"/>
              <a:t>04/08/2020</a:t>
            </a:fld>
            <a:endParaRPr lang="pt-BR"/>
          </a:p>
        </p:txBody>
      </p:sp>
      <p:sp>
        <p:nvSpPr>
          <p:cNvPr id="8" name="Espaço Reservado para Rodapé 7">
            <a:extLst>
              <a:ext uri="{FF2B5EF4-FFF2-40B4-BE49-F238E27FC236}">
                <a16:creationId xmlns:a16="http://schemas.microsoft.com/office/drawing/2014/main" id="{35E0C91D-DE60-4784-AFB0-BF529765D0F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EAA9204-7A39-4073-B0BE-BBF3E002BBFE}"/>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406608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1661B-04F0-4093-B5B0-2FB25E22C959}"/>
              </a:ext>
            </a:extLst>
          </p:cNvPr>
          <p:cNvSpPr>
            <a:spLocks noGrp="1"/>
          </p:cNvSpPr>
          <p:nvPr>
            <p:ph type="title"/>
          </p:nvPr>
        </p:nvSpPr>
        <p:spPr>
          <a:xfrm>
            <a:off x="416560" y="365126"/>
            <a:ext cx="11043920" cy="701674"/>
          </a:xfrm>
          <a:prstGeom prst="rect">
            <a:avLst/>
          </a:prstGeom>
          <a:ln w="19050">
            <a:noFill/>
            <a:headEnd type="arrow"/>
            <a:tailEnd type="arrow"/>
          </a:ln>
        </p:spPr>
        <p:txBody>
          <a:bodyPr>
            <a:normAutofit/>
          </a:bodyPr>
          <a:lstStyle>
            <a:lvl1pPr>
              <a:defRPr sz="4800">
                <a:solidFill>
                  <a:schemeClr val="accent5"/>
                </a:solidFill>
              </a:defRPr>
            </a:lvl1pPr>
          </a:lstStyle>
          <a:p>
            <a:r>
              <a:rPr lang="pt-BR" dirty="0"/>
              <a:t>Clique para editar o título Mestre</a:t>
            </a:r>
          </a:p>
        </p:txBody>
      </p:sp>
    </p:spTree>
    <p:extLst>
      <p:ext uri="{BB962C8B-B14F-4D97-AF65-F5344CB8AC3E}">
        <p14:creationId xmlns:p14="http://schemas.microsoft.com/office/powerpoint/2010/main" val="16855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1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09887C7-519F-4CEF-A514-641E4457770B}"/>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80559AF-3760-40D4-B231-7F1885D5D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6D56CFCA-B7D1-4AFC-99AC-E4A6C2F25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87C76ED7-6414-4512-86F2-03226DE51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8DD32-7637-47B7-88A4-4AFCCCC3E908}" type="datetimeFigureOut">
              <a:rPr lang="pt-BR" smtClean="0"/>
              <a:t>04/08/2020</a:t>
            </a:fld>
            <a:endParaRPr lang="pt-BR"/>
          </a:p>
        </p:txBody>
      </p:sp>
      <p:sp>
        <p:nvSpPr>
          <p:cNvPr id="5" name="Espaço Reservado para Rodapé 4">
            <a:extLst>
              <a:ext uri="{FF2B5EF4-FFF2-40B4-BE49-F238E27FC236}">
                <a16:creationId xmlns:a16="http://schemas.microsoft.com/office/drawing/2014/main" id="{F4A3198C-D58D-4C1A-A810-CA51AA53A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8E1B198-C6F1-455B-AC89-E2BDBC593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6A617-CA0F-4F51-A1FC-575DE9DE1586}" type="slidenum">
              <a:rPr lang="pt-BR" smtClean="0"/>
              <a:t>‹#›</a:t>
            </a:fld>
            <a:endParaRPr lang="pt-BR"/>
          </a:p>
        </p:txBody>
      </p:sp>
    </p:spTree>
    <p:extLst>
      <p:ext uri="{BB962C8B-B14F-4D97-AF65-F5344CB8AC3E}">
        <p14:creationId xmlns:p14="http://schemas.microsoft.com/office/powerpoint/2010/main" val="1247910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65" r:id="rId6"/>
    <p:sldLayoutId id="2147483653" r:id="rId7"/>
    <p:sldLayoutId id="2147483654" r:id="rId8"/>
    <p:sldLayoutId id="2147483655" r:id="rId9"/>
    <p:sldLayoutId id="2147483656" r:id="rId10"/>
    <p:sldLayoutId id="2147483662" r:id="rId11"/>
    <p:sldLayoutId id="2147483660" r:id="rId12"/>
    <p:sldLayoutId id="2147483664" r:id="rId13"/>
    <p:sldLayoutId id="2147483657" r:id="rId14"/>
    <p:sldLayoutId id="2147483663" r:id="rId15"/>
  </p:sldLayoutIdLst>
  <p:txStyles>
    <p:titleStyle>
      <a:lvl1pPr algn="ctr" defTabSz="914400" rtl="0" eaLnBrk="1" latinLnBrk="0" hangingPunct="1">
        <a:lnSpc>
          <a:spcPct val="90000"/>
        </a:lnSpc>
        <a:spcBef>
          <a:spcPct val="0"/>
        </a:spcBef>
        <a:buNone/>
        <a:defRPr sz="4400" kern="1200" cap="all" baseline="0">
          <a:solidFill>
            <a:schemeClr val="tx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happinessisnotadisease.wordpress.com/tag/done-trying/" TargetMode="External"/><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happinessisnotadisease.wordpress.com/tag/done-trying/" TargetMode="External"/><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Espaço Reservado para Imagem 31" descr="Uma imagem contendo interior&#10;&#10;Descrição gerada automaticamente">
            <a:extLst>
              <a:ext uri="{FF2B5EF4-FFF2-40B4-BE49-F238E27FC236}">
                <a16:creationId xmlns:a16="http://schemas.microsoft.com/office/drawing/2014/main" id="{AE8E696C-24FE-4BB9-B3B4-9965346F78F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849" b="8849"/>
          <a:stretch>
            <a:fillRect/>
          </a:stretch>
        </p:blipFill>
        <p:spPr/>
      </p:pic>
      <p:sp>
        <p:nvSpPr>
          <p:cNvPr id="19" name="Retângulo 18">
            <a:extLst>
              <a:ext uri="{FF2B5EF4-FFF2-40B4-BE49-F238E27FC236}">
                <a16:creationId xmlns:a16="http://schemas.microsoft.com/office/drawing/2014/main" id="{E2D6CABE-32C1-444A-8126-34B3D6E97205}"/>
              </a:ext>
            </a:extLst>
          </p:cNvPr>
          <p:cNvSpPr/>
          <p:nvPr/>
        </p:nvSpPr>
        <p:spPr>
          <a:xfrm>
            <a:off x="1757571" y="1926646"/>
            <a:ext cx="9733376" cy="297344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2947447" y="2772356"/>
            <a:ext cx="8638095" cy="1655762"/>
          </a:xfrm>
        </p:spPr>
        <p:txBody>
          <a:bodyPr>
            <a:noAutofit/>
          </a:bodyPr>
          <a:lstStyle/>
          <a:p>
            <a:pPr algn="l"/>
            <a:r>
              <a:rPr lang="en-US" sz="16600" dirty="0">
                <a:solidFill>
                  <a:schemeClr val="bg1"/>
                </a:solidFill>
              </a:rPr>
              <a:t>J</a:t>
            </a:r>
            <a:r>
              <a:rPr lang="bg-BG" sz="16600" dirty="0">
                <a:solidFill>
                  <a:schemeClr val="bg1"/>
                </a:solidFill>
              </a:rPr>
              <a:t>immy’s</a:t>
            </a:r>
            <a:endParaRPr lang="pt-BR" sz="16600" dirty="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1757569" y="1926646"/>
            <a:ext cx="9733376" cy="2973444"/>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CaixaDeTexto 2">
            <a:extLst>
              <a:ext uri="{FF2B5EF4-FFF2-40B4-BE49-F238E27FC236}">
                <a16:creationId xmlns:a16="http://schemas.microsoft.com/office/drawing/2014/main" id="{32D50902-07A9-4D7D-9523-9DE0A8930672}"/>
              </a:ext>
            </a:extLst>
          </p:cNvPr>
          <p:cNvSpPr txBox="1"/>
          <p:nvPr/>
        </p:nvSpPr>
        <p:spPr>
          <a:xfrm>
            <a:off x="1621410" y="6155702"/>
            <a:ext cx="3261675" cy="369332"/>
          </a:xfrm>
          <a:prstGeom prst="rect">
            <a:avLst/>
          </a:prstGeom>
          <a:noFill/>
        </p:spPr>
        <p:txBody>
          <a:bodyPr wrap="square" rtlCol="0">
            <a:spAutoFit/>
          </a:bodyPr>
          <a:lstStyle/>
          <a:p>
            <a:r>
              <a:rPr lang="pt-BR" b="1" dirty="0">
                <a:solidFill>
                  <a:schemeClr val="bg1"/>
                </a:solidFill>
              </a:rPr>
              <a:t>SAUSTIN SAMPSON MFUNE </a:t>
            </a:r>
          </a:p>
        </p:txBody>
      </p:sp>
      <p:sp>
        <p:nvSpPr>
          <p:cNvPr id="13" name="CaixaDeTexto 12">
            <a:extLst>
              <a:ext uri="{FF2B5EF4-FFF2-40B4-BE49-F238E27FC236}">
                <a16:creationId xmlns:a16="http://schemas.microsoft.com/office/drawing/2014/main" id="{C0653898-BED4-4F6D-97F0-C7765B39A92D}"/>
              </a:ext>
            </a:extLst>
          </p:cNvPr>
          <p:cNvSpPr txBox="1"/>
          <p:nvPr/>
        </p:nvSpPr>
        <p:spPr>
          <a:xfrm>
            <a:off x="4700331" y="4622218"/>
            <a:ext cx="4782794" cy="584775"/>
          </a:xfrm>
          <a:prstGeom prst="rect">
            <a:avLst/>
          </a:prstGeom>
          <a:solidFill>
            <a:schemeClr val="accent5"/>
          </a:solidFill>
        </p:spPr>
        <p:txBody>
          <a:bodyPr wrap="square" rtlCol="0">
            <a:spAutoFit/>
          </a:bodyPr>
          <a:lstStyle/>
          <a:p>
            <a:pPr algn="ctr"/>
            <a:r>
              <a:rPr lang="bg-BG" sz="3200" dirty="0">
                <a:solidFill>
                  <a:schemeClr val="bg1"/>
                </a:solidFill>
              </a:rPr>
              <a:t>Ninth Birthday Gift</a:t>
            </a:r>
            <a:endParaRPr lang="pt-BR" sz="3200" dirty="0">
              <a:solidFill>
                <a:schemeClr val="bg1"/>
              </a:solidFill>
            </a:endParaRPr>
          </a:p>
        </p:txBody>
      </p:sp>
      <p:pic>
        <p:nvPicPr>
          <p:cNvPr id="28" name="Imagem 27" descr="Uma imagem contendo pessoa, homem, parede, vestindo&#10;&#10;Descrição gerada automaticamente">
            <a:extLst>
              <a:ext uri="{FF2B5EF4-FFF2-40B4-BE49-F238E27FC236}">
                <a16:creationId xmlns:a16="http://schemas.microsoft.com/office/drawing/2014/main" id="{DA6F874C-1C5C-475B-8391-E0AFBF380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49" y="5436779"/>
            <a:ext cx="1066161" cy="1216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26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250" fill="hold"/>
                                        <p:tgtEl>
                                          <p:spTgt spid="3"/>
                                        </p:tgtEl>
                                        <p:attrNameLst>
                                          <p:attrName>ppt_x</p:attrName>
                                        </p:attrNameLst>
                                      </p:cBhvr>
                                      <p:tavLst>
                                        <p:tav tm="0">
                                          <p:val>
                                            <p:strVal val="#ppt_x"/>
                                          </p:val>
                                        </p:tav>
                                        <p:tav tm="100000">
                                          <p:val>
                                            <p:strVal val="#ppt_x"/>
                                          </p:val>
                                        </p:tav>
                                      </p:tavLst>
                                    </p:anim>
                                    <p:anim calcmode="lin" valueType="num">
                                      <p:cBhvr additive="base">
                                        <p:cTn id="15" dur="250" fill="hold"/>
                                        <p:tgtEl>
                                          <p:spTgt spid="3"/>
                                        </p:tgtEl>
                                        <p:attrNameLst>
                                          <p:attrName>ppt_y</p:attrName>
                                        </p:attrNameLst>
                                      </p:cBhvr>
                                      <p:tavLst>
                                        <p:tav tm="0">
                                          <p:val>
                                            <p:strVal val="1+#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750"/>
                                        <p:tgtEl>
                                          <p:spTgt spid="19"/>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13"/>
                                        </p:tgtEl>
                                        <p:attrNameLst>
                                          <p:attrName>ppt_y</p:attrName>
                                        </p:attrNameLst>
                                      </p:cBhvr>
                                      <p:tavLst>
                                        <p:tav tm="0">
                                          <p:val>
                                            <p:strVal val="#ppt_y"/>
                                          </p:val>
                                        </p:tav>
                                        <p:tav tm="100000">
                                          <p:val>
                                            <p:strVal val="#ppt_y"/>
                                          </p:val>
                                        </p:tav>
                                      </p:tavLst>
                                    </p:anim>
                                    <p:anim calcmode="lin" valueType="num">
                                      <p:cBhvr>
                                        <p:cTn id="23"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3"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1D11FD6-2FF6-4CA7-ABF5-298512087287}"/>
              </a:ext>
            </a:extLst>
          </p:cNvPr>
          <p:cNvSpPr>
            <a:spLocks noGrp="1"/>
          </p:cNvSpPr>
          <p:nvPr>
            <p:ph type="title"/>
          </p:nvPr>
        </p:nvSpPr>
        <p:spPr/>
        <p:txBody>
          <a:bodyPr>
            <a:normAutofit/>
          </a:bodyPr>
          <a:lstStyle/>
          <a:p>
            <a:r>
              <a:rPr lang="en-US" sz="3600" dirty="0"/>
              <a:t>These rules were not meant to limit his enjoyment. They were meant to protect him and others. </a:t>
            </a:r>
            <a:endParaRPr lang="pt-BR" sz="3600" dirty="0"/>
          </a:p>
        </p:txBody>
      </p:sp>
      <p:pic>
        <p:nvPicPr>
          <p:cNvPr id="7" name="Espaço Reservado para Imagem 6" descr="Uma imagem contendo grama, sinal, céu, parar&#10;&#10;Descrição gerada automaticamente">
            <a:extLst>
              <a:ext uri="{FF2B5EF4-FFF2-40B4-BE49-F238E27FC236}">
                <a16:creationId xmlns:a16="http://schemas.microsoft.com/office/drawing/2014/main" id="{6FAB9EFC-7669-467B-8F5D-B11E1BA2A2D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19" r="11819"/>
          <a:stretch>
            <a:fillRect/>
          </a:stretch>
        </p:blipFill>
        <p:spPr/>
      </p:pic>
    </p:spTree>
    <p:extLst>
      <p:ext uri="{BB962C8B-B14F-4D97-AF65-F5344CB8AC3E}">
        <p14:creationId xmlns:p14="http://schemas.microsoft.com/office/powerpoint/2010/main" val="38549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1C2AFDA-84FB-49A8-8AE5-C182A3F96027}"/>
              </a:ext>
            </a:extLst>
          </p:cNvPr>
          <p:cNvSpPr>
            <a:spLocks noGrp="1"/>
          </p:cNvSpPr>
          <p:nvPr>
            <p:ph type="title"/>
          </p:nvPr>
        </p:nvSpPr>
        <p:spPr/>
        <p:txBody>
          <a:bodyPr>
            <a:normAutofit/>
          </a:bodyPr>
          <a:lstStyle/>
          <a:p>
            <a:r>
              <a:rPr lang="en-US" sz="3600" i="1" dirty="0"/>
              <a:t>when people know what they can and cannot do, it gives them freedom to enjoy the gifts received.</a:t>
            </a:r>
          </a:p>
        </p:txBody>
      </p:sp>
      <p:pic>
        <p:nvPicPr>
          <p:cNvPr id="7" name="Espaço Reservado para Imagem 6" descr="Uma imagem contendo vestuário&#10;&#10;Descrição gerada automaticamente">
            <a:extLst>
              <a:ext uri="{FF2B5EF4-FFF2-40B4-BE49-F238E27FC236}">
                <a16:creationId xmlns:a16="http://schemas.microsoft.com/office/drawing/2014/main" id="{B5AEA4DE-3A00-4668-9937-45413FE4C30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249569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15A2F0DF-553E-4D4C-89DD-5175E0C98418}"/>
              </a:ext>
            </a:extLst>
          </p:cNvPr>
          <p:cNvSpPr>
            <a:spLocks noGrp="1"/>
          </p:cNvSpPr>
          <p:nvPr>
            <p:ph type="body" sz="half" idx="2"/>
          </p:nvPr>
        </p:nvSpPr>
        <p:spPr/>
        <p:txBody>
          <a:bodyPr>
            <a:normAutofit/>
          </a:bodyPr>
          <a:lstStyle/>
          <a:p>
            <a:r>
              <a:rPr lang="en-US" sz="3600" dirty="0"/>
              <a:t>“Can I go now and ride my bicycle?” Dad and Mom looked at each other and then said, “Yes.” And Mom added, “Be careful!”</a:t>
            </a:r>
            <a:endParaRPr lang="pt-BR" sz="3600" dirty="0"/>
          </a:p>
        </p:txBody>
      </p:sp>
      <p:pic>
        <p:nvPicPr>
          <p:cNvPr id="9" name="Espaço Reservado para Imagem 8" descr="Uma imagem contendo pessoa, homem, cavalgando, bicicleta&#10;&#10;Descrição gerada automaticamente">
            <a:extLst>
              <a:ext uri="{FF2B5EF4-FFF2-40B4-BE49-F238E27FC236}">
                <a16:creationId xmlns:a16="http://schemas.microsoft.com/office/drawing/2014/main" id="{EF78E7A3-6D66-470A-A9CA-499A13E0DB6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885" r="8885"/>
          <a:stretch>
            <a:fillRect/>
          </a:stretch>
        </p:blipFill>
        <p:spPr/>
      </p:pic>
    </p:spTree>
    <p:extLst>
      <p:ext uri="{BB962C8B-B14F-4D97-AF65-F5344CB8AC3E}">
        <p14:creationId xmlns:p14="http://schemas.microsoft.com/office/powerpoint/2010/main" val="253379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6D4C8DB-5967-4BB2-A91F-5D3F963602EA}"/>
              </a:ext>
            </a:extLst>
          </p:cNvPr>
          <p:cNvSpPr>
            <a:spLocks noGrp="1"/>
          </p:cNvSpPr>
          <p:nvPr>
            <p:ph type="title"/>
          </p:nvPr>
        </p:nvSpPr>
        <p:spPr/>
        <p:txBody>
          <a:bodyPr>
            <a:normAutofit/>
          </a:bodyPr>
          <a:lstStyle/>
          <a:p>
            <a:r>
              <a:rPr lang="en-US" sz="3600" dirty="0"/>
              <a:t>Two days went   by without any incident.</a:t>
            </a:r>
            <a:endParaRPr lang="pt-BR" sz="3600" dirty="0"/>
          </a:p>
        </p:txBody>
      </p:sp>
      <p:pic>
        <p:nvPicPr>
          <p:cNvPr id="5" name="Espaço Reservado para Imagem 6">
            <a:extLst>
              <a:ext uri="{FF2B5EF4-FFF2-40B4-BE49-F238E27FC236}">
                <a16:creationId xmlns:a16="http://schemas.microsoft.com/office/drawing/2014/main" id="{CAF4A2FC-D71F-334D-ACB3-7390284689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07648" y="1310639"/>
            <a:ext cx="6172200" cy="4114800"/>
          </a:xfrm>
          <a:prstGeom prst="rect">
            <a:avLst/>
          </a:prstGeom>
        </p:spPr>
      </p:pic>
    </p:spTree>
    <p:extLst>
      <p:ext uri="{BB962C8B-B14F-4D97-AF65-F5344CB8AC3E}">
        <p14:creationId xmlns:p14="http://schemas.microsoft.com/office/powerpoint/2010/main" val="2158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EEF3CA0-1E4F-4BD9-951E-12A910296A91}"/>
              </a:ext>
            </a:extLst>
          </p:cNvPr>
          <p:cNvSpPr>
            <a:spLocks noGrp="1"/>
          </p:cNvSpPr>
          <p:nvPr>
            <p:ph type="title"/>
          </p:nvPr>
        </p:nvSpPr>
        <p:spPr/>
        <p:txBody>
          <a:bodyPr>
            <a:normAutofit fontScale="90000"/>
          </a:bodyPr>
          <a:lstStyle/>
          <a:p>
            <a:r>
              <a:rPr lang="en-US" dirty="0"/>
              <a:t>But late one afternoon as Dad  was walking home from class after a long day of teaching, at a distance he saw Jimmy and two of his friends cycling. And they were peddling as fast as their little legs could pedal.</a:t>
            </a:r>
            <a:endParaRPr lang="pt-BR" dirty="0"/>
          </a:p>
        </p:txBody>
      </p:sp>
      <p:sp>
        <p:nvSpPr>
          <p:cNvPr id="3" name="Picture Placeholder 2">
            <a:extLst>
              <a:ext uri="{FF2B5EF4-FFF2-40B4-BE49-F238E27FC236}">
                <a16:creationId xmlns:a16="http://schemas.microsoft.com/office/drawing/2014/main" id="{DA5A4B2B-791A-214A-AFDD-7D8F5CE04C56}"/>
              </a:ext>
            </a:extLst>
          </p:cNvPr>
          <p:cNvSpPr>
            <a:spLocks noGrp="1"/>
          </p:cNvSpPr>
          <p:nvPr>
            <p:ph type="pic" idx="1"/>
          </p:nvPr>
        </p:nvSpPr>
        <p:spPr/>
      </p:sp>
      <p:pic>
        <p:nvPicPr>
          <p:cNvPr id="6" name="Espaço Reservado para Imagem 6" descr="Uma imagem contendo ao ar livre, pessoa, grama, bicicleta&#10;&#10;Descrição gerada automaticamente">
            <a:extLst>
              <a:ext uri="{FF2B5EF4-FFF2-40B4-BE49-F238E27FC236}">
                <a16:creationId xmlns:a16="http://schemas.microsoft.com/office/drawing/2014/main" id="{55FFA6B2-6B77-5F40-922B-E39B3E086DE8}"/>
              </a:ext>
            </a:extLst>
          </p:cNvPr>
          <p:cNvPicPr>
            <a:picLocks noChangeAspect="1"/>
          </p:cNvPicPr>
          <p:nvPr/>
        </p:nvPicPr>
        <p:blipFill>
          <a:blip r:embed="rId2">
            <a:extLst>
              <a:ext uri="{28A0092B-C50C-407E-A947-70E740481C1C}">
                <a14:useLocalDpi xmlns:a14="http://schemas.microsoft.com/office/drawing/2010/main" val="0"/>
              </a:ext>
            </a:extLst>
          </a:blip>
          <a:srcRect l="9512" r="9512"/>
          <a:stretch>
            <a:fillRect/>
          </a:stretch>
        </p:blipFill>
        <p:spPr>
          <a:xfrm>
            <a:off x="5460048" y="823912"/>
            <a:ext cx="6172200" cy="5393055"/>
          </a:xfrm>
          <a:prstGeom prst="rect">
            <a:avLst/>
          </a:prstGeom>
        </p:spPr>
      </p:pic>
    </p:spTree>
    <p:extLst>
      <p:ext uri="{BB962C8B-B14F-4D97-AF65-F5344CB8AC3E}">
        <p14:creationId xmlns:p14="http://schemas.microsoft.com/office/powerpoint/2010/main" val="206245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ADEED4A-D603-4D46-AFDA-FCA77B87680C}"/>
              </a:ext>
            </a:extLst>
          </p:cNvPr>
          <p:cNvSpPr>
            <a:spLocks noGrp="1"/>
          </p:cNvSpPr>
          <p:nvPr>
            <p:ph type="title"/>
          </p:nvPr>
        </p:nvSpPr>
        <p:spPr/>
        <p:txBody>
          <a:bodyPr/>
          <a:lstStyle/>
          <a:p>
            <a:r>
              <a:rPr lang="en-US" dirty="0"/>
              <a:t>There were high bushes forming a hedge along the sides on the road, so Jimmy couldn’t see what was coming on the crossroad.</a:t>
            </a:r>
            <a:endParaRPr lang="pt-BR" dirty="0"/>
          </a:p>
        </p:txBody>
      </p:sp>
      <p:pic>
        <p:nvPicPr>
          <p:cNvPr id="5" name="Espaço Reservado para Imagem 6" descr="Uma imagem contendo ao ar livre, grama, árvore, cavalgando&#10;&#10;Descrição gerada automaticamente">
            <a:extLst>
              <a:ext uri="{FF2B5EF4-FFF2-40B4-BE49-F238E27FC236}">
                <a16:creationId xmlns:a16="http://schemas.microsoft.com/office/drawing/2014/main" id="{E87F5C7F-E5C2-8A43-B5A5-39664B64D7EB}"/>
              </a:ext>
            </a:extLst>
          </p:cNvPr>
          <p:cNvPicPr>
            <a:picLocks noChangeAspect="1"/>
          </p:cNvPicPr>
          <p:nvPr/>
        </p:nvPicPr>
        <p:blipFill>
          <a:blip r:embed="rId2">
            <a:extLst>
              <a:ext uri="{28A0092B-C50C-407E-A947-70E740481C1C}">
                <a14:useLocalDpi xmlns:a14="http://schemas.microsoft.com/office/drawing/2010/main" val="0"/>
              </a:ext>
            </a:extLst>
          </a:blip>
          <a:srcRect l="11886" r="11886"/>
          <a:stretch>
            <a:fillRect/>
          </a:stretch>
        </p:blipFill>
        <p:spPr>
          <a:xfrm>
            <a:off x="5460048" y="823912"/>
            <a:ext cx="6172200" cy="5393055"/>
          </a:xfrm>
          <a:prstGeom prst="rect">
            <a:avLst/>
          </a:prstGeom>
        </p:spPr>
      </p:pic>
    </p:spTree>
    <p:extLst>
      <p:ext uri="{BB962C8B-B14F-4D97-AF65-F5344CB8AC3E}">
        <p14:creationId xmlns:p14="http://schemas.microsoft.com/office/powerpoint/2010/main" val="5110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38554EA-2250-4091-993C-030E75EC0083}"/>
              </a:ext>
            </a:extLst>
          </p:cNvPr>
          <p:cNvSpPr>
            <a:spLocks noGrp="1"/>
          </p:cNvSpPr>
          <p:nvPr>
            <p:ph type="title"/>
          </p:nvPr>
        </p:nvSpPr>
        <p:spPr/>
        <p:txBody>
          <a:bodyPr>
            <a:normAutofit/>
          </a:bodyPr>
          <a:lstStyle/>
          <a:p>
            <a:r>
              <a:rPr lang="en-US" sz="2400" dirty="0"/>
              <a:t>His father, however, was walking along the crossroad from the opposite side, so he could see that a vehicle was approaching the crossing point of the two roads. When he realized that Jimmy and his friends were speeding toward the crossing point, he shouted, “Jimmy, stop!” Jimmy, however, didn’t hear the warning.</a:t>
            </a:r>
            <a:endParaRPr lang="pt-BR" sz="2400" dirty="0"/>
          </a:p>
        </p:txBody>
      </p:sp>
      <p:pic>
        <p:nvPicPr>
          <p:cNvPr id="7" name="Espaço Reservado para Imagem 6" descr="Uma imagem contendo pessoa, ao ar livre, telefone, falando&#10;&#10;Descrição gerada automaticamente">
            <a:extLst>
              <a:ext uri="{FF2B5EF4-FFF2-40B4-BE49-F238E27FC236}">
                <a16:creationId xmlns:a16="http://schemas.microsoft.com/office/drawing/2014/main" id="{0E387790-AF02-4E38-90A3-D4A83A6C5C5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222" b="10222"/>
          <a:stretch>
            <a:fillRect/>
          </a:stretch>
        </p:blipFill>
        <p:spPr/>
      </p:pic>
    </p:spTree>
    <p:extLst>
      <p:ext uri="{BB962C8B-B14F-4D97-AF65-F5344CB8AC3E}">
        <p14:creationId xmlns:p14="http://schemas.microsoft.com/office/powerpoint/2010/main" val="212385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50F7560-BFC1-4CEB-A18F-B5CB77DFE187}"/>
              </a:ext>
            </a:extLst>
          </p:cNvPr>
          <p:cNvSpPr>
            <a:spLocks noGrp="1"/>
          </p:cNvSpPr>
          <p:nvPr>
            <p:ph type="title"/>
          </p:nvPr>
        </p:nvSpPr>
        <p:spPr/>
        <p:txBody>
          <a:bodyPr>
            <a:normAutofit/>
          </a:bodyPr>
          <a:lstStyle/>
          <a:p>
            <a:r>
              <a:rPr lang="en-US" sz="3600" dirty="0"/>
              <a:t>a car from the other side of the crossroad</a:t>
            </a:r>
            <a:r>
              <a:rPr lang="bg-BG" sz="3600" dirty="0"/>
              <a:t> </a:t>
            </a:r>
            <a:r>
              <a:rPr lang="en-US" sz="3600" dirty="0"/>
              <a:t>hit the bike and threw Jimmy up into the air. </a:t>
            </a:r>
            <a:endParaRPr lang="pt-BR" sz="3600" dirty="0"/>
          </a:p>
        </p:txBody>
      </p:sp>
      <p:pic>
        <p:nvPicPr>
          <p:cNvPr id="7" name="Espaço Reservado para Imagem 6" descr="Uma imagem contendo bicicleta, ao ar livre, chão, céu&#10;&#10;Descrição gerada automaticamente">
            <a:extLst>
              <a:ext uri="{FF2B5EF4-FFF2-40B4-BE49-F238E27FC236}">
                <a16:creationId xmlns:a16="http://schemas.microsoft.com/office/drawing/2014/main" id="{E48E1FC7-6E6A-47EB-9E41-AA7C258B5FC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spTree>
    <p:extLst>
      <p:ext uri="{BB962C8B-B14F-4D97-AF65-F5344CB8AC3E}">
        <p14:creationId xmlns:p14="http://schemas.microsoft.com/office/powerpoint/2010/main" val="343954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DC7B40D-9536-4B28-B86A-05CE39C90EDD}"/>
              </a:ext>
            </a:extLst>
          </p:cNvPr>
          <p:cNvSpPr>
            <a:spLocks noGrp="1"/>
          </p:cNvSpPr>
          <p:nvPr>
            <p:ph type="title"/>
          </p:nvPr>
        </p:nvSpPr>
        <p:spPr/>
        <p:txBody>
          <a:bodyPr>
            <a:normAutofit/>
          </a:bodyPr>
          <a:lstStyle/>
          <a:p>
            <a:r>
              <a:rPr lang="en-US" sz="3600" dirty="0"/>
              <a:t>Jimmy was      badly hurt. </a:t>
            </a:r>
            <a:br>
              <a:rPr lang="bg-BG" sz="3600" dirty="0"/>
            </a:br>
            <a:r>
              <a:rPr lang="en-US" sz="3600" dirty="0"/>
              <a:t>His bicycle was completely mangled</a:t>
            </a:r>
            <a:endParaRPr lang="pt-BR" sz="3600" dirty="0"/>
          </a:p>
        </p:txBody>
      </p:sp>
      <p:pic>
        <p:nvPicPr>
          <p:cNvPr id="7" name="Espaço Reservado para Imagem 6" descr="Uma imagem contendo grama, ao ar livre, chão, pequeno&#10;&#10;Descrição gerada automaticamente">
            <a:extLst>
              <a:ext uri="{FF2B5EF4-FFF2-40B4-BE49-F238E27FC236}">
                <a16:creationId xmlns:a16="http://schemas.microsoft.com/office/drawing/2014/main" id="{AF4E2EB2-D5C5-4AD8-9E16-E36969F6D8C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spTree>
    <p:extLst>
      <p:ext uri="{BB962C8B-B14F-4D97-AF65-F5344CB8AC3E}">
        <p14:creationId xmlns:p14="http://schemas.microsoft.com/office/powerpoint/2010/main" val="411500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D5E9844-CC94-43C3-9D68-D12134C6114A}"/>
              </a:ext>
            </a:extLst>
          </p:cNvPr>
          <p:cNvSpPr>
            <a:spLocks noGrp="1"/>
          </p:cNvSpPr>
          <p:nvPr>
            <p:ph type="title"/>
          </p:nvPr>
        </p:nvSpPr>
        <p:spPr/>
        <p:txBody>
          <a:bodyPr>
            <a:normAutofit/>
          </a:bodyPr>
          <a:lstStyle/>
          <a:p>
            <a:r>
              <a:rPr lang="en-US" sz="3600" dirty="0"/>
              <a:t>his right hand bone was broken. He also had a broken rib. Jimmy had to remain in the hospital for five days.</a:t>
            </a:r>
            <a:endParaRPr lang="pt-BR" sz="3600" dirty="0"/>
          </a:p>
        </p:txBody>
      </p:sp>
      <p:pic>
        <p:nvPicPr>
          <p:cNvPr id="7" name="Espaço Reservado para Imagem 6" descr="Uma imagem contendo armário, interior, parede, mobília&#10;&#10;Descrição gerada automaticamente">
            <a:extLst>
              <a:ext uri="{FF2B5EF4-FFF2-40B4-BE49-F238E27FC236}">
                <a16:creationId xmlns:a16="http://schemas.microsoft.com/office/drawing/2014/main" id="{C6E3F8C3-65AA-4F90-860B-CA1BD5729A1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759" r="17759"/>
          <a:stretch>
            <a:fillRect/>
          </a:stretch>
        </p:blipFill>
        <p:spPr/>
      </p:pic>
    </p:spTree>
    <p:extLst>
      <p:ext uri="{BB962C8B-B14F-4D97-AF65-F5344CB8AC3E}">
        <p14:creationId xmlns:p14="http://schemas.microsoft.com/office/powerpoint/2010/main" val="81776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ço Reservado para Texto 18">
            <a:extLst>
              <a:ext uri="{FF2B5EF4-FFF2-40B4-BE49-F238E27FC236}">
                <a16:creationId xmlns:a16="http://schemas.microsoft.com/office/drawing/2014/main" id="{59520409-114C-4CCF-8A05-51C0BB9F8859}"/>
              </a:ext>
            </a:extLst>
          </p:cNvPr>
          <p:cNvSpPr>
            <a:spLocks noGrp="1"/>
          </p:cNvSpPr>
          <p:nvPr>
            <p:ph type="body" sz="half" idx="2"/>
          </p:nvPr>
        </p:nvSpPr>
        <p:spPr/>
        <p:txBody>
          <a:bodyPr>
            <a:normAutofit/>
          </a:bodyPr>
          <a:lstStyle/>
          <a:p>
            <a:r>
              <a:rPr lang="en-US" sz="3600" dirty="0"/>
              <a:t>Enjoy the gifts. Follow the donor's instructions.</a:t>
            </a:r>
          </a:p>
        </p:txBody>
      </p:sp>
      <p:pic>
        <p:nvPicPr>
          <p:cNvPr id="22" name="Espaço Reservado para Imagem 21" descr="Uma imagem contendo chão, ao ar livre&#10;&#10;Descrição gerada automaticamente">
            <a:extLst>
              <a:ext uri="{FF2B5EF4-FFF2-40B4-BE49-F238E27FC236}">
                <a16:creationId xmlns:a16="http://schemas.microsoft.com/office/drawing/2014/main" id="{CD733778-BCF6-4403-A859-6506DF0C450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727" r="15727"/>
          <a:stretch>
            <a:fillRect/>
          </a:stretch>
        </p:blipFill>
        <p:spPr/>
      </p:pic>
    </p:spTree>
    <p:extLst>
      <p:ext uri="{BB962C8B-B14F-4D97-AF65-F5344CB8AC3E}">
        <p14:creationId xmlns:p14="http://schemas.microsoft.com/office/powerpoint/2010/main" val="29281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D2B9AB9-EC01-4EB0-987B-E6CDA0E74845}"/>
              </a:ext>
            </a:extLst>
          </p:cNvPr>
          <p:cNvSpPr>
            <a:spLocks noGrp="1"/>
          </p:cNvSpPr>
          <p:nvPr>
            <p:ph type="title"/>
          </p:nvPr>
        </p:nvSpPr>
        <p:spPr/>
        <p:txBody>
          <a:bodyPr>
            <a:normAutofit/>
          </a:bodyPr>
          <a:lstStyle/>
          <a:p>
            <a:r>
              <a:rPr lang="en-US" sz="3600" dirty="0"/>
              <a:t>the doctor said, “when your parents give you rules, it’s because they are trying to protect you.</a:t>
            </a:r>
            <a:endParaRPr lang="pt-BR" sz="3600" dirty="0"/>
          </a:p>
        </p:txBody>
      </p:sp>
      <p:pic>
        <p:nvPicPr>
          <p:cNvPr id="7" name="Espaço Reservado para Imagem 6" descr="Uma imagem contendo pessoa, interior, parede&#10;&#10;Descrição gerada automaticamente">
            <a:extLst>
              <a:ext uri="{FF2B5EF4-FFF2-40B4-BE49-F238E27FC236}">
                <a16:creationId xmlns:a16="http://schemas.microsoft.com/office/drawing/2014/main" id="{9935D82B-DFC8-4085-9D29-00DEC8BE938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p:pic>
    </p:spTree>
    <p:extLst>
      <p:ext uri="{BB962C8B-B14F-4D97-AF65-F5344CB8AC3E}">
        <p14:creationId xmlns:p14="http://schemas.microsoft.com/office/powerpoint/2010/main" val="86976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DA15C3D-4DDB-45C9-968F-B41946D23C13}"/>
              </a:ext>
            </a:extLst>
          </p:cNvPr>
          <p:cNvSpPr>
            <a:spLocks noGrp="1"/>
          </p:cNvSpPr>
          <p:nvPr>
            <p:ph type="title"/>
          </p:nvPr>
        </p:nvSpPr>
        <p:spPr/>
        <p:txBody>
          <a:bodyPr>
            <a:normAutofit/>
          </a:bodyPr>
          <a:lstStyle/>
          <a:p>
            <a:r>
              <a:rPr lang="en-US" sz="3600" dirty="0"/>
              <a:t>Even though it was you who disobeyed, your parents also suffered as well.</a:t>
            </a:r>
            <a:endParaRPr lang="pt-BR" sz="3600" dirty="0"/>
          </a:p>
        </p:txBody>
      </p:sp>
      <p:pic>
        <p:nvPicPr>
          <p:cNvPr id="7" name="Espaço Reservado para Imagem 6" descr="Uma imagem contendo pessoa, olhando, edifício, homem&#10;&#10;Descrição gerada automaticamente">
            <a:extLst>
              <a:ext uri="{FF2B5EF4-FFF2-40B4-BE49-F238E27FC236}">
                <a16:creationId xmlns:a16="http://schemas.microsoft.com/office/drawing/2014/main" id="{2800E182-E48D-411D-A545-5FFFC75938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38671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854AC409-145C-463A-9C87-7C698FD110A1}"/>
              </a:ext>
            </a:extLst>
          </p:cNvPr>
          <p:cNvSpPr>
            <a:spLocks noGrp="1"/>
          </p:cNvSpPr>
          <p:nvPr>
            <p:ph type="title"/>
          </p:nvPr>
        </p:nvSpPr>
        <p:spPr>
          <a:xfrm>
            <a:off x="252806" y="2827505"/>
            <a:ext cx="3668746" cy="1650227"/>
          </a:xfrm>
        </p:spPr>
        <p:txBody>
          <a:bodyPr>
            <a:normAutofit/>
          </a:bodyPr>
          <a:lstStyle/>
          <a:p>
            <a:r>
              <a:rPr lang="en-US" sz="3600" dirty="0"/>
              <a:t>Remember that laws are for your safety</a:t>
            </a:r>
            <a:endParaRPr lang="pt-BR" sz="3600" dirty="0"/>
          </a:p>
        </p:txBody>
      </p:sp>
      <p:pic>
        <p:nvPicPr>
          <p:cNvPr id="11" name="Espaço Reservado para Imagem 10">
            <a:extLst>
              <a:ext uri="{FF2B5EF4-FFF2-40B4-BE49-F238E27FC236}">
                <a16:creationId xmlns:a16="http://schemas.microsoft.com/office/drawing/2014/main" id="{4BC12EB4-BAD2-4C3A-9D8E-D80F42E7572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3482" r="23482"/>
          <a:stretch>
            <a:fillRect/>
          </a:stretch>
        </p:blipFill>
        <p:spPr/>
      </p:pic>
    </p:spTree>
    <p:extLst>
      <p:ext uri="{BB962C8B-B14F-4D97-AF65-F5344CB8AC3E}">
        <p14:creationId xmlns:p14="http://schemas.microsoft.com/office/powerpoint/2010/main" val="23721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2321FE0-48B8-40D9-AAC1-A5C2021F79A9}"/>
              </a:ext>
            </a:extLst>
          </p:cNvPr>
          <p:cNvSpPr>
            <a:spLocks noGrp="1"/>
          </p:cNvSpPr>
          <p:nvPr>
            <p:ph type="title"/>
          </p:nvPr>
        </p:nvSpPr>
        <p:spPr/>
        <p:txBody>
          <a:bodyPr>
            <a:normAutofit/>
          </a:bodyPr>
          <a:lstStyle/>
          <a:p>
            <a:r>
              <a:rPr lang="bg-BG" sz="3600" dirty="0"/>
              <a:t>a</a:t>
            </a:r>
            <a:r>
              <a:rPr lang="en-US" sz="3600" dirty="0"/>
              <a:t>s they drove home, a tearful Jimmy, who was still in lots of pain…</a:t>
            </a:r>
            <a:endParaRPr lang="pt-BR" sz="3600" dirty="0"/>
          </a:p>
        </p:txBody>
      </p:sp>
      <p:pic>
        <p:nvPicPr>
          <p:cNvPr id="7" name="Espaço Reservado para Imagem 6" descr="Uma imagem contendo pessoa, interior&#10;&#10;Descrição gerada automaticamente">
            <a:extLst>
              <a:ext uri="{FF2B5EF4-FFF2-40B4-BE49-F238E27FC236}">
                <a16:creationId xmlns:a16="http://schemas.microsoft.com/office/drawing/2014/main" id="{CDABC480-6A88-4EFE-8E3E-C9C598A6F5ED}"/>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223" r="7223"/>
          <a:stretch>
            <a:fillRect/>
          </a:stretch>
        </p:blipFill>
        <p:spPr/>
      </p:pic>
    </p:spTree>
    <p:extLst>
      <p:ext uri="{BB962C8B-B14F-4D97-AF65-F5344CB8AC3E}">
        <p14:creationId xmlns:p14="http://schemas.microsoft.com/office/powerpoint/2010/main" val="61120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B346054-BED2-4CEF-9CE5-D7052E74FC28}"/>
              </a:ext>
            </a:extLst>
          </p:cNvPr>
          <p:cNvSpPr>
            <a:spLocks noGrp="1"/>
          </p:cNvSpPr>
          <p:nvPr>
            <p:ph type="title"/>
          </p:nvPr>
        </p:nvSpPr>
        <p:spPr/>
        <p:txBody>
          <a:bodyPr>
            <a:normAutofit/>
          </a:bodyPr>
          <a:lstStyle/>
          <a:p>
            <a:r>
              <a:rPr lang="en-US" sz="3600" dirty="0"/>
              <a:t>told his parents that he was very sorry for disobeying them.</a:t>
            </a:r>
            <a:endParaRPr lang="pt-BR" sz="3600" dirty="0"/>
          </a:p>
        </p:txBody>
      </p:sp>
      <p:pic>
        <p:nvPicPr>
          <p:cNvPr id="6" name="Espaço Reservado para Imagem 6" descr="Uma imagem contendo pessoa, interior&#10;&#10;Descrição gerada automaticamente">
            <a:extLst>
              <a:ext uri="{FF2B5EF4-FFF2-40B4-BE49-F238E27FC236}">
                <a16:creationId xmlns:a16="http://schemas.microsoft.com/office/drawing/2014/main" id="{B272CBFE-D2DB-4107-9FD7-D7F47C90B5ED}"/>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223" r="7223"/>
          <a:stretch>
            <a:fillRect/>
          </a:stretch>
        </p:blipFill>
        <p:spPr>
          <a:xfrm>
            <a:off x="5307013" y="671513"/>
            <a:ext cx="6172200" cy="5392737"/>
          </a:xfrm>
        </p:spPr>
      </p:pic>
    </p:spTree>
    <p:extLst>
      <p:ext uri="{BB962C8B-B14F-4D97-AF65-F5344CB8AC3E}">
        <p14:creationId xmlns:p14="http://schemas.microsoft.com/office/powerpoint/2010/main" val="239235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0E16143-F6B1-463D-BF19-6537330ABCE4}"/>
              </a:ext>
            </a:extLst>
          </p:cNvPr>
          <p:cNvSpPr>
            <a:spLocks noGrp="1"/>
          </p:cNvSpPr>
          <p:nvPr>
            <p:ph type="title"/>
          </p:nvPr>
        </p:nvSpPr>
        <p:spPr/>
        <p:txBody>
          <a:bodyPr>
            <a:normAutofit/>
          </a:bodyPr>
          <a:lstStyle/>
          <a:p>
            <a:r>
              <a:rPr lang="en-US" sz="3600" dirty="0"/>
              <a:t>rules are there    to protect and not to enslave someone.</a:t>
            </a:r>
            <a:endParaRPr lang="pt-BR" sz="3600" dirty="0"/>
          </a:p>
        </p:txBody>
      </p:sp>
      <p:pic>
        <p:nvPicPr>
          <p:cNvPr id="7" name="Espaço Reservado para Imagem 6" descr="Uma imagem contendo pessoa, homem, mesa&#10;&#10;Descrição gerada automaticamente">
            <a:extLst>
              <a:ext uri="{FF2B5EF4-FFF2-40B4-BE49-F238E27FC236}">
                <a16:creationId xmlns:a16="http://schemas.microsoft.com/office/drawing/2014/main" id="{178E4F3F-3136-470F-8BE3-DAF376AAAE9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080" r="7080"/>
          <a:stretch>
            <a:fillRect/>
          </a:stretch>
        </p:blipFill>
        <p:spPr/>
      </p:pic>
    </p:spTree>
    <p:extLst>
      <p:ext uri="{BB962C8B-B14F-4D97-AF65-F5344CB8AC3E}">
        <p14:creationId xmlns:p14="http://schemas.microsoft.com/office/powerpoint/2010/main" val="190115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7F84389-972F-4FD0-ADD5-78DFD42FA573}"/>
              </a:ext>
            </a:extLst>
          </p:cNvPr>
          <p:cNvSpPr>
            <a:spLocks noGrp="1"/>
          </p:cNvSpPr>
          <p:nvPr>
            <p:ph type="title"/>
          </p:nvPr>
        </p:nvSpPr>
        <p:spPr/>
        <p:txBody>
          <a:bodyPr>
            <a:normAutofit/>
          </a:bodyPr>
          <a:lstStyle/>
          <a:p>
            <a:r>
              <a:rPr lang="en-US" sz="3600" dirty="0"/>
              <a:t>gifts are fully enjoyed when one follows the instructions of the giver.</a:t>
            </a:r>
            <a:endParaRPr lang="pt-BR" sz="3600" dirty="0"/>
          </a:p>
        </p:txBody>
      </p:sp>
      <p:pic>
        <p:nvPicPr>
          <p:cNvPr id="7" name="Espaço Reservado para Imagem 6" descr="Uma imagem contendo água, ao ar livre, chão, homem&#10;&#10;Descrição gerada automaticamente">
            <a:extLst>
              <a:ext uri="{FF2B5EF4-FFF2-40B4-BE49-F238E27FC236}">
                <a16:creationId xmlns:a16="http://schemas.microsoft.com/office/drawing/2014/main" id="{F931BDEB-952C-4489-A9FF-FC8FF98BF99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849" r="11849"/>
          <a:stretch>
            <a:fillRect/>
          </a:stretch>
        </p:blipFill>
        <p:spPr/>
      </p:pic>
    </p:spTree>
    <p:extLst>
      <p:ext uri="{BB962C8B-B14F-4D97-AF65-F5344CB8AC3E}">
        <p14:creationId xmlns:p14="http://schemas.microsoft.com/office/powerpoint/2010/main" val="389225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A5887F7D-AF05-43ED-84E9-34196E42ED30}"/>
              </a:ext>
            </a:extLst>
          </p:cNvPr>
          <p:cNvSpPr>
            <a:spLocks noGrp="1"/>
          </p:cNvSpPr>
          <p:nvPr>
            <p:ph type="body" sz="half" idx="2"/>
          </p:nvPr>
        </p:nvSpPr>
        <p:spPr/>
        <p:txBody>
          <a:bodyPr>
            <a:normAutofit/>
          </a:bodyPr>
          <a:lstStyle/>
          <a:p>
            <a:r>
              <a:rPr lang="en-US" dirty="0"/>
              <a:t> A grateful mom, with tears in her eyes, was happy and relieved that her son was alive. She kissed him on his forehead. Tears welled in Jimmy’s eyes as well, as the car left a trail of dust when it meandered down a long and dusty road back to the Mission station. </a:t>
            </a:r>
            <a:endParaRPr lang="pt-BR" dirty="0"/>
          </a:p>
        </p:txBody>
      </p:sp>
      <p:pic>
        <p:nvPicPr>
          <p:cNvPr id="9" name="Espaço Reservado para Imagem 8" descr="Uma imagem contendo pessoa, jovem&#10;&#10;Descrição gerada automaticamente">
            <a:extLst>
              <a:ext uri="{FF2B5EF4-FFF2-40B4-BE49-F238E27FC236}">
                <a16:creationId xmlns:a16="http://schemas.microsoft.com/office/drawing/2014/main" id="{AC8584CF-3DFE-4ADA-957C-C69AF4471B8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953" r="25953"/>
          <a:stretch>
            <a:fillRect/>
          </a:stretch>
        </p:blipFill>
        <p:spPr/>
      </p:pic>
    </p:spTree>
    <p:extLst>
      <p:ext uri="{BB962C8B-B14F-4D97-AF65-F5344CB8AC3E}">
        <p14:creationId xmlns:p14="http://schemas.microsoft.com/office/powerpoint/2010/main" val="190513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Espaço Reservado para Imagem 31" descr="Uma imagem contendo interior&#10;&#10;Descrição gerada automaticamente">
            <a:extLst>
              <a:ext uri="{FF2B5EF4-FFF2-40B4-BE49-F238E27FC236}">
                <a16:creationId xmlns:a16="http://schemas.microsoft.com/office/drawing/2014/main" id="{AE8E696C-24FE-4BB9-B3B4-9965346F78F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849" b="8849"/>
          <a:stretch>
            <a:fillRect/>
          </a:stretch>
        </p:blipFill>
        <p:spPr/>
      </p:pic>
      <p:sp>
        <p:nvSpPr>
          <p:cNvPr id="19" name="Retângulo 18">
            <a:extLst>
              <a:ext uri="{FF2B5EF4-FFF2-40B4-BE49-F238E27FC236}">
                <a16:creationId xmlns:a16="http://schemas.microsoft.com/office/drawing/2014/main" id="{E2D6CABE-32C1-444A-8126-34B3D6E97205}"/>
              </a:ext>
            </a:extLst>
          </p:cNvPr>
          <p:cNvSpPr/>
          <p:nvPr/>
        </p:nvSpPr>
        <p:spPr>
          <a:xfrm>
            <a:off x="1757571" y="1926646"/>
            <a:ext cx="9733376" cy="2973444"/>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2947447" y="2772356"/>
            <a:ext cx="8638095" cy="1655762"/>
          </a:xfrm>
        </p:spPr>
        <p:txBody>
          <a:bodyPr>
            <a:noAutofit/>
          </a:bodyPr>
          <a:lstStyle/>
          <a:p>
            <a:pPr algn="l"/>
            <a:r>
              <a:rPr lang="en-US" sz="16600" dirty="0">
                <a:solidFill>
                  <a:schemeClr val="bg1"/>
                </a:solidFill>
              </a:rPr>
              <a:t>J</a:t>
            </a:r>
            <a:r>
              <a:rPr lang="bg-BG" sz="16600" dirty="0">
                <a:solidFill>
                  <a:schemeClr val="bg1"/>
                </a:solidFill>
              </a:rPr>
              <a:t>immy’s</a:t>
            </a:r>
            <a:endParaRPr lang="pt-BR" sz="16600" dirty="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1757569" y="1926646"/>
            <a:ext cx="9733376" cy="2973444"/>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CaixaDeTexto 2">
            <a:extLst>
              <a:ext uri="{FF2B5EF4-FFF2-40B4-BE49-F238E27FC236}">
                <a16:creationId xmlns:a16="http://schemas.microsoft.com/office/drawing/2014/main" id="{32D50902-07A9-4D7D-9523-9DE0A8930672}"/>
              </a:ext>
            </a:extLst>
          </p:cNvPr>
          <p:cNvSpPr txBox="1"/>
          <p:nvPr/>
        </p:nvSpPr>
        <p:spPr>
          <a:xfrm>
            <a:off x="1621410" y="6155702"/>
            <a:ext cx="3261675" cy="369332"/>
          </a:xfrm>
          <a:prstGeom prst="rect">
            <a:avLst/>
          </a:prstGeom>
          <a:noFill/>
        </p:spPr>
        <p:txBody>
          <a:bodyPr wrap="square" rtlCol="0">
            <a:spAutoFit/>
          </a:bodyPr>
          <a:lstStyle/>
          <a:p>
            <a:r>
              <a:rPr lang="pt-BR" b="1" dirty="0">
                <a:solidFill>
                  <a:schemeClr val="bg1"/>
                </a:solidFill>
              </a:rPr>
              <a:t>SAUSTIN SAMPSON MFUNE </a:t>
            </a:r>
          </a:p>
        </p:txBody>
      </p:sp>
      <p:sp>
        <p:nvSpPr>
          <p:cNvPr id="13" name="CaixaDeTexto 12">
            <a:extLst>
              <a:ext uri="{FF2B5EF4-FFF2-40B4-BE49-F238E27FC236}">
                <a16:creationId xmlns:a16="http://schemas.microsoft.com/office/drawing/2014/main" id="{C0653898-BED4-4F6D-97F0-C7765B39A92D}"/>
              </a:ext>
            </a:extLst>
          </p:cNvPr>
          <p:cNvSpPr txBox="1"/>
          <p:nvPr/>
        </p:nvSpPr>
        <p:spPr>
          <a:xfrm>
            <a:off x="4700331" y="4622218"/>
            <a:ext cx="4782794" cy="584775"/>
          </a:xfrm>
          <a:prstGeom prst="rect">
            <a:avLst/>
          </a:prstGeom>
          <a:solidFill>
            <a:schemeClr val="accent5"/>
          </a:solidFill>
        </p:spPr>
        <p:txBody>
          <a:bodyPr wrap="square" rtlCol="0">
            <a:spAutoFit/>
          </a:bodyPr>
          <a:lstStyle/>
          <a:p>
            <a:pPr algn="ctr"/>
            <a:r>
              <a:rPr lang="bg-BG" sz="3200" dirty="0">
                <a:solidFill>
                  <a:schemeClr val="bg1"/>
                </a:solidFill>
              </a:rPr>
              <a:t>Ninth Birthday Gift</a:t>
            </a:r>
            <a:endParaRPr lang="pt-BR" sz="3200" dirty="0">
              <a:solidFill>
                <a:schemeClr val="bg1"/>
              </a:solidFill>
            </a:endParaRPr>
          </a:p>
        </p:txBody>
      </p:sp>
      <p:pic>
        <p:nvPicPr>
          <p:cNvPr id="28" name="Imagem 27" descr="Uma imagem contendo pessoa, homem, parede, vestindo&#10;&#10;Descrição gerada automaticamente">
            <a:extLst>
              <a:ext uri="{FF2B5EF4-FFF2-40B4-BE49-F238E27FC236}">
                <a16:creationId xmlns:a16="http://schemas.microsoft.com/office/drawing/2014/main" id="{DA6F874C-1C5C-475B-8391-E0AFBF380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49" y="5436779"/>
            <a:ext cx="1066161" cy="1216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58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250" fill="hold"/>
                                        <p:tgtEl>
                                          <p:spTgt spid="3"/>
                                        </p:tgtEl>
                                        <p:attrNameLst>
                                          <p:attrName>ppt_x</p:attrName>
                                        </p:attrNameLst>
                                      </p:cBhvr>
                                      <p:tavLst>
                                        <p:tav tm="0">
                                          <p:val>
                                            <p:strVal val="#ppt_x"/>
                                          </p:val>
                                        </p:tav>
                                        <p:tav tm="100000">
                                          <p:val>
                                            <p:strVal val="#ppt_x"/>
                                          </p:val>
                                        </p:tav>
                                      </p:tavLst>
                                    </p:anim>
                                    <p:anim calcmode="lin" valueType="num">
                                      <p:cBhvr additive="base">
                                        <p:cTn id="15" dur="250" fill="hold"/>
                                        <p:tgtEl>
                                          <p:spTgt spid="3"/>
                                        </p:tgtEl>
                                        <p:attrNameLst>
                                          <p:attrName>ppt_y</p:attrName>
                                        </p:attrNameLst>
                                      </p:cBhvr>
                                      <p:tavLst>
                                        <p:tav tm="0">
                                          <p:val>
                                            <p:strVal val="1+#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750"/>
                                        <p:tgtEl>
                                          <p:spTgt spid="19"/>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13"/>
                                        </p:tgtEl>
                                        <p:attrNameLst>
                                          <p:attrName>ppt_y</p:attrName>
                                        </p:attrNameLst>
                                      </p:cBhvr>
                                      <p:tavLst>
                                        <p:tav tm="0">
                                          <p:val>
                                            <p:strVal val="#ppt_y"/>
                                          </p:val>
                                        </p:tav>
                                        <p:tav tm="100000">
                                          <p:val>
                                            <p:strVal val="#ppt_y"/>
                                          </p:val>
                                        </p:tav>
                                      </p:tavLst>
                                    </p:anim>
                                    <p:anim calcmode="lin" valueType="num">
                                      <p:cBhvr>
                                        <p:cTn id="23"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3"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DFA71E-51B7-40CE-A101-E5598777CCE4}"/>
              </a:ext>
            </a:extLst>
          </p:cNvPr>
          <p:cNvSpPr>
            <a:spLocks noGrp="1"/>
          </p:cNvSpPr>
          <p:nvPr>
            <p:ph type="title"/>
          </p:nvPr>
        </p:nvSpPr>
        <p:spPr/>
        <p:txBody>
          <a:bodyPr>
            <a:normAutofit/>
          </a:bodyPr>
          <a:lstStyle/>
          <a:p>
            <a:r>
              <a:rPr lang="en-US" sz="3600" dirty="0"/>
              <a:t>It was Jimmy’s ninth birthday.</a:t>
            </a:r>
            <a:endParaRPr lang="pt-BR" sz="3600" dirty="0"/>
          </a:p>
        </p:txBody>
      </p:sp>
      <p:pic>
        <p:nvPicPr>
          <p:cNvPr id="5" name="Espaço Reservado para Imagem 4" descr="Uma imagem contendo mesa, pessoa, criança, interior&#10;&#10;Descrição gerada automaticamente">
            <a:extLst>
              <a:ext uri="{FF2B5EF4-FFF2-40B4-BE49-F238E27FC236}">
                <a16:creationId xmlns:a16="http://schemas.microsoft.com/office/drawing/2014/main" id="{DE5DE317-EE77-4D36-9812-52FC457EC70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783" r="5783"/>
          <a:stretch>
            <a:fillRect/>
          </a:stretch>
        </p:blipFill>
        <p:spPr/>
      </p:pic>
    </p:spTree>
    <p:extLst>
      <p:ext uri="{BB962C8B-B14F-4D97-AF65-F5344CB8AC3E}">
        <p14:creationId xmlns:p14="http://schemas.microsoft.com/office/powerpoint/2010/main" val="401242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7E217-76DB-46E4-BE16-91F2E38C38B7}"/>
              </a:ext>
            </a:extLst>
          </p:cNvPr>
          <p:cNvSpPr>
            <a:spLocks noGrp="1"/>
          </p:cNvSpPr>
          <p:nvPr>
            <p:ph type="title"/>
          </p:nvPr>
        </p:nvSpPr>
        <p:spPr/>
        <p:txBody>
          <a:bodyPr>
            <a:normAutofit/>
          </a:bodyPr>
          <a:lstStyle/>
          <a:p>
            <a:r>
              <a:rPr lang="en-US" sz="3600" dirty="0"/>
              <a:t>Mother sneaked into the kitchen and returned with a   birthday cake.</a:t>
            </a:r>
            <a:endParaRPr lang="pt-BR" sz="3600" dirty="0"/>
          </a:p>
        </p:txBody>
      </p:sp>
      <p:pic>
        <p:nvPicPr>
          <p:cNvPr id="5" name="Espaço Reservado para Imagem 4" descr="Uma imagem contendo bolo, aniversário, mesa, interior&#10;&#10;Descrição gerada automaticamente">
            <a:extLst>
              <a:ext uri="{FF2B5EF4-FFF2-40B4-BE49-F238E27FC236}">
                <a16:creationId xmlns:a16="http://schemas.microsoft.com/office/drawing/2014/main" id="{2F02D791-4B9D-433D-B80D-1F1F79590EB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59" t="2886" r="659" b="46832"/>
          <a:stretch/>
        </p:blipFill>
        <p:spPr>
          <a:xfrm>
            <a:off x="4284921" y="671512"/>
            <a:ext cx="7149155" cy="5393055"/>
          </a:xfrm>
        </p:spPr>
      </p:pic>
    </p:spTree>
    <p:extLst>
      <p:ext uri="{BB962C8B-B14F-4D97-AF65-F5344CB8AC3E}">
        <p14:creationId xmlns:p14="http://schemas.microsoft.com/office/powerpoint/2010/main" val="240116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CE462E-B0D0-4522-8F01-0D457E614856}"/>
              </a:ext>
            </a:extLst>
          </p:cNvPr>
          <p:cNvSpPr>
            <a:spLocks noGrp="1"/>
          </p:cNvSpPr>
          <p:nvPr>
            <p:ph type="title"/>
          </p:nvPr>
        </p:nvSpPr>
        <p:spPr/>
        <p:txBody>
          <a:bodyPr>
            <a:normAutofit fontScale="90000"/>
          </a:bodyPr>
          <a:lstStyle/>
          <a:p>
            <a:r>
              <a:rPr lang="en-US" sz="3600" dirty="0"/>
              <a:t>Dad slipped away unnoticed to    his bedroom      to collect Jimmy’s surprise birthday gift</a:t>
            </a:r>
            <a:r>
              <a:rPr lang="bg-BG" sz="3600" dirty="0"/>
              <a:t>.</a:t>
            </a:r>
            <a:endParaRPr lang="pt-BR" sz="3600" dirty="0"/>
          </a:p>
        </p:txBody>
      </p:sp>
      <p:pic>
        <p:nvPicPr>
          <p:cNvPr id="5" name="Espaço Reservado para Imagem 4" descr="Uma imagem contendo parede, interior, chão, vermelho&#10;&#10;Descrição gerada automaticamente">
            <a:extLst>
              <a:ext uri="{FF2B5EF4-FFF2-40B4-BE49-F238E27FC236}">
                <a16:creationId xmlns:a16="http://schemas.microsoft.com/office/drawing/2014/main" id="{9742FEFE-4676-4309-8BA9-6ADCBDC1E44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564" r="6564"/>
          <a:stretch>
            <a:fillRect/>
          </a:stretch>
        </p:blipFill>
        <p:spPr/>
      </p:pic>
    </p:spTree>
    <p:extLst>
      <p:ext uri="{BB962C8B-B14F-4D97-AF65-F5344CB8AC3E}">
        <p14:creationId xmlns:p14="http://schemas.microsoft.com/office/powerpoint/2010/main" val="98013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6AC641-5C2C-4842-8C7A-02D9B0612CAC}"/>
              </a:ext>
            </a:extLst>
          </p:cNvPr>
          <p:cNvSpPr>
            <a:spLocks noGrp="1"/>
          </p:cNvSpPr>
          <p:nvPr>
            <p:ph type="title"/>
          </p:nvPr>
        </p:nvSpPr>
        <p:spPr/>
        <p:txBody>
          <a:bodyPr>
            <a:normAutofit/>
          </a:bodyPr>
          <a:lstStyle/>
          <a:p>
            <a:r>
              <a:rPr lang="en-US" sz="3600" dirty="0"/>
              <a:t>It was a bicycle.</a:t>
            </a:r>
            <a:endParaRPr lang="pt-BR" sz="3600" dirty="0"/>
          </a:p>
        </p:txBody>
      </p:sp>
      <p:pic>
        <p:nvPicPr>
          <p:cNvPr id="7" name="Espaço Reservado para Imagem 6" descr="Uma imagem contendo amarelo, motocicleta, bicicleta, transporte&#10;&#10;Descrição gerada automaticamente">
            <a:extLst>
              <a:ext uri="{FF2B5EF4-FFF2-40B4-BE49-F238E27FC236}">
                <a16:creationId xmlns:a16="http://schemas.microsoft.com/office/drawing/2014/main" id="{6EC88E91-C494-45F9-A5A6-9AB0E394466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6281" r="-16281"/>
          <a:stretch/>
        </p:blipFill>
        <p:spPr>
          <a:solidFill>
            <a:schemeClr val="bg1"/>
          </a:solidFill>
        </p:spPr>
      </p:pic>
    </p:spTree>
    <p:extLst>
      <p:ext uri="{BB962C8B-B14F-4D97-AF65-F5344CB8AC3E}">
        <p14:creationId xmlns:p14="http://schemas.microsoft.com/office/powerpoint/2010/main" val="245475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079FBBFF-1C60-4F8A-B0BA-76F262F7C593}"/>
              </a:ext>
            </a:extLst>
          </p:cNvPr>
          <p:cNvSpPr>
            <a:spLocks noGrp="1"/>
          </p:cNvSpPr>
          <p:nvPr>
            <p:ph type="body" sz="half" idx="2"/>
          </p:nvPr>
        </p:nvSpPr>
        <p:spPr/>
        <p:txBody>
          <a:bodyPr>
            <a:normAutofit/>
          </a:bodyPr>
          <a:lstStyle/>
          <a:p>
            <a:r>
              <a:rPr lang="en-US" sz="3600" dirty="0"/>
              <a:t>I love you, Dad! I love you, Mom!” Then he hugged and kissed the bicycle as he repeatedly said, “Thank you, Dad and Mom.”</a:t>
            </a:r>
          </a:p>
        </p:txBody>
      </p:sp>
      <p:pic>
        <p:nvPicPr>
          <p:cNvPr id="7" name="Espaço Reservado para Imagem 6" descr="Uma imagem contendo pessoa, pequeno, edifício, parede&#10;&#10;Descrição gerada automaticamente">
            <a:extLst>
              <a:ext uri="{FF2B5EF4-FFF2-40B4-BE49-F238E27FC236}">
                <a16:creationId xmlns:a16="http://schemas.microsoft.com/office/drawing/2014/main" id="{F960E05B-0016-432C-B446-D432E0A66DC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spTree>
    <p:extLst>
      <p:ext uri="{BB962C8B-B14F-4D97-AF65-F5344CB8AC3E}">
        <p14:creationId xmlns:p14="http://schemas.microsoft.com/office/powerpoint/2010/main" val="323234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CAC4D8-552E-42FE-A0D7-E37AC709616A}"/>
              </a:ext>
            </a:extLst>
          </p:cNvPr>
          <p:cNvSpPr>
            <a:spLocks noGrp="1"/>
          </p:cNvSpPr>
          <p:nvPr>
            <p:ph type="title"/>
          </p:nvPr>
        </p:nvSpPr>
        <p:spPr/>
        <p:txBody>
          <a:bodyPr>
            <a:normAutofit/>
          </a:bodyPr>
          <a:lstStyle/>
          <a:p>
            <a:r>
              <a:rPr lang="en-US" sz="3600" dirty="0"/>
              <a:t>Jimmy was eager to try out his  new bike. He grabbed the bicycle, but Dad told him to wait.</a:t>
            </a:r>
          </a:p>
        </p:txBody>
      </p:sp>
      <p:pic>
        <p:nvPicPr>
          <p:cNvPr id="9" name="Espaço Reservado para Imagem 8" descr="Uma imagem contendo pessoa, homem, edifício, interior&#10;&#10;Descrição gerada automaticamente">
            <a:extLst>
              <a:ext uri="{FF2B5EF4-FFF2-40B4-BE49-F238E27FC236}">
                <a16:creationId xmlns:a16="http://schemas.microsoft.com/office/drawing/2014/main" id="{E8D17E24-95B8-442D-9DF6-F261ABF1992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259" r="10259"/>
          <a:stretch>
            <a:fillRect/>
          </a:stretch>
        </p:blipFill>
        <p:spPr/>
      </p:pic>
    </p:spTree>
    <p:extLst>
      <p:ext uri="{BB962C8B-B14F-4D97-AF65-F5344CB8AC3E}">
        <p14:creationId xmlns:p14="http://schemas.microsoft.com/office/powerpoint/2010/main" val="176992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7CB4642-407A-4575-B1F8-14E453E3D192}"/>
              </a:ext>
            </a:extLst>
          </p:cNvPr>
          <p:cNvSpPr>
            <a:spLocks noGrp="1"/>
          </p:cNvSpPr>
          <p:nvPr>
            <p:ph type="title"/>
          </p:nvPr>
        </p:nvSpPr>
        <p:spPr/>
        <p:txBody>
          <a:bodyPr>
            <a:normAutofit/>
          </a:bodyPr>
          <a:lstStyle/>
          <a:p>
            <a:r>
              <a:rPr lang="en-US" sz="3600" dirty="0"/>
              <a:t>he needed to know some rules to guide him on how to ride his bicycle</a:t>
            </a:r>
            <a:r>
              <a:rPr lang="bg-BG" sz="3600" dirty="0"/>
              <a:t>.</a:t>
            </a:r>
            <a:endParaRPr lang="pt-BR" sz="3600" dirty="0"/>
          </a:p>
        </p:txBody>
      </p:sp>
      <p:pic>
        <p:nvPicPr>
          <p:cNvPr id="6" name="Espaço Reservado para Imagem 5" descr="Uma imagem contendo pessoa, interior, homem, parede&#10;&#10;Descrição gerada automaticamente">
            <a:extLst>
              <a:ext uri="{FF2B5EF4-FFF2-40B4-BE49-F238E27FC236}">
                <a16:creationId xmlns:a16="http://schemas.microsoft.com/office/drawing/2014/main" id="{D1F210C4-11A7-4A28-A096-F33967A852D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810" r="17810"/>
          <a:stretch>
            <a:fillRect/>
          </a:stretch>
        </p:blipFill>
        <p:spPr>
          <a:xfrm>
            <a:off x="5307013" y="671513"/>
            <a:ext cx="6172200" cy="5392737"/>
          </a:xfrm>
        </p:spPr>
      </p:pic>
    </p:spTree>
    <p:extLst>
      <p:ext uri="{BB962C8B-B14F-4D97-AF65-F5344CB8AC3E}">
        <p14:creationId xmlns:p14="http://schemas.microsoft.com/office/powerpoint/2010/main" val="281561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FB54A9A-BC1E-4A7F-B1B5-7883AB034BC8}">
  <we:reference id="wa104381335" version="1.0.0.1" store="en-US" storeType="OMEX"/>
  <we:alternateReferences>
    <we:reference id="wa104381335" version="1.0.0.1" store="wa10438133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2202</TotalTime>
  <Words>556</Words>
  <Application>Microsoft Macintosh PowerPoint</Application>
  <PresentationFormat>Widescreen</PresentationFormat>
  <Paragraphs>32</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Georgia</vt:lpstr>
      <vt:lpstr>Times New Roman</vt:lpstr>
      <vt:lpstr>Tw Cen MT</vt:lpstr>
      <vt:lpstr>Wingdings</vt:lpstr>
      <vt:lpstr>Tema do Office</vt:lpstr>
      <vt:lpstr>PowerPoint Presentation</vt:lpstr>
      <vt:lpstr>PowerPoint Presentation</vt:lpstr>
      <vt:lpstr>It was Jimmy’s ninth birthday.</vt:lpstr>
      <vt:lpstr>Mother sneaked into the kitchen and returned with a   birthday cake.</vt:lpstr>
      <vt:lpstr>Dad slipped away unnoticed to    his bedroom      to collect Jimmy’s surprise birthday gift.</vt:lpstr>
      <vt:lpstr>It was a bicycle.</vt:lpstr>
      <vt:lpstr>PowerPoint Presentation</vt:lpstr>
      <vt:lpstr>Jimmy was eager to try out his  new bike. He grabbed the bicycle, but Dad told him to wait.</vt:lpstr>
      <vt:lpstr>he needed to know some rules to guide him on how to ride his bicycle.</vt:lpstr>
      <vt:lpstr>These rules were not meant to limit his enjoyment. They were meant to protect him and others. </vt:lpstr>
      <vt:lpstr>when people know what they can and cannot do, it gives them freedom to enjoy the gifts received.</vt:lpstr>
      <vt:lpstr>PowerPoint Presentation</vt:lpstr>
      <vt:lpstr>Two days went   by without any incident.</vt:lpstr>
      <vt:lpstr>But late one afternoon as Dad  was walking home from class after a long day of teaching, at a distance he saw Jimmy and two of his friends cycling. And they were peddling as fast as their little legs could pedal.</vt:lpstr>
      <vt:lpstr>There were high bushes forming a hedge along the sides on the road, so Jimmy couldn’t see what was coming on the crossroad.</vt:lpstr>
      <vt:lpstr>His father, however, was walking along the crossroad from the opposite side, so he could see that a vehicle was approaching the crossing point of the two roads. When he realized that Jimmy and his friends were speeding toward the crossing point, he shouted, “Jimmy, stop!” Jimmy, however, didn’t hear the warning.</vt:lpstr>
      <vt:lpstr>a car from the other side of the crossroad hit the bike and threw Jimmy up into the air. </vt:lpstr>
      <vt:lpstr>Jimmy was      badly hurt.  His bicycle was completely mangled</vt:lpstr>
      <vt:lpstr>his right hand bone was broken. He also had a broken rib. Jimmy had to remain in the hospital for five days.</vt:lpstr>
      <vt:lpstr>the doctor said, “when your parents give you rules, it’s because they are trying to protect you.</vt:lpstr>
      <vt:lpstr>Even though it was you who disobeyed, your parents also suffered as well.</vt:lpstr>
      <vt:lpstr>Remember that laws are for your safety</vt:lpstr>
      <vt:lpstr>as they drove home, a tearful Jimmy, who was still in lots of pain…</vt:lpstr>
      <vt:lpstr>told his parents that he was very sorry for disobeying them.</vt:lpstr>
      <vt:lpstr>rules are there    to protect and not to enslave someone.</vt:lpstr>
      <vt:lpstr>gifts are fully enjoyed when one follows the instructions of the giver.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Flomo, Johnetta B.</cp:lastModifiedBy>
  <cp:revision>11</cp:revision>
  <dcterms:created xsi:type="dcterms:W3CDTF">2019-03-06T22:34:21Z</dcterms:created>
  <dcterms:modified xsi:type="dcterms:W3CDTF">2020-08-04T12:08:06Z</dcterms:modified>
</cp:coreProperties>
</file>