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8" r:id="rId4"/>
    <p:sldId id="269" r:id="rId5"/>
    <p:sldId id="267" r:id="rId6"/>
    <p:sldId id="274" r:id="rId7"/>
    <p:sldId id="273" r:id="rId8"/>
    <p:sldId id="266" r:id="rId9"/>
    <p:sldId id="262" r:id="rId10"/>
    <p:sldId id="265" r:id="rId11"/>
    <p:sldId id="270" r:id="rId12"/>
    <p:sldId id="264" r:id="rId13"/>
    <p:sldId id="263" r:id="rId14"/>
    <p:sldId id="280" r:id="rId15"/>
    <p:sldId id="279"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1F01"/>
    <a:srgbClr val="534001"/>
    <a:srgbClr val="201200"/>
    <a:srgbClr val="3C2200"/>
    <a:srgbClr val="3C2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94694"/>
  </p:normalViewPr>
  <p:slideViewPr>
    <p:cSldViewPr snapToGrid="0" snapToObjects="1">
      <p:cViewPr varScale="1">
        <p:scale>
          <a:sx n="121" d="100"/>
          <a:sy n="121" d="100"/>
        </p:scale>
        <p:origin x="9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FA32-6B59-E942-82C8-2D63336800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E01C187-4643-0B4C-AA24-B6F4819A9E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2EFA56-7411-F041-9104-D05CB588877B}"/>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5" name="Footer Placeholder 4">
            <a:extLst>
              <a:ext uri="{FF2B5EF4-FFF2-40B4-BE49-F238E27FC236}">
                <a16:creationId xmlns:a16="http://schemas.microsoft.com/office/drawing/2014/main" id="{A71EA972-6990-6541-AAEB-2527AA551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8CF22-EB19-2440-B3C0-C5D9749E3D49}"/>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356320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A374-4A7C-644D-8EDF-66FF23B713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A33947-F664-8343-B1F7-0B432889F2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4E8E21-3706-4B44-9A9F-0C3CE09A2089}"/>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5" name="Footer Placeholder 4">
            <a:extLst>
              <a:ext uri="{FF2B5EF4-FFF2-40B4-BE49-F238E27FC236}">
                <a16:creationId xmlns:a16="http://schemas.microsoft.com/office/drawing/2014/main" id="{6FBC8341-3772-5144-B1A5-7E2069E60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911E5-003C-AC40-A920-20201F2C6DFE}"/>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313633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A0235-37C5-A642-B43A-8936C2F5790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78217D-EC45-6947-8979-06245313F3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1E1FA-1DCC-5B40-820D-8BF1E497AD08}"/>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5" name="Footer Placeholder 4">
            <a:extLst>
              <a:ext uri="{FF2B5EF4-FFF2-40B4-BE49-F238E27FC236}">
                <a16:creationId xmlns:a16="http://schemas.microsoft.com/office/drawing/2014/main" id="{9E961EF5-AAEA-7C40-885E-949E91F17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359E-C6A3-8443-9D10-DA0DF1CA6B99}"/>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401772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A90C-1534-9948-81E1-031D1144D43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CE5A3AA-3737-D746-A82F-C74A71E94E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D0A479-1E80-CA48-995F-9964AB77CD13}"/>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5" name="Footer Placeholder 4">
            <a:extLst>
              <a:ext uri="{FF2B5EF4-FFF2-40B4-BE49-F238E27FC236}">
                <a16:creationId xmlns:a16="http://schemas.microsoft.com/office/drawing/2014/main" id="{0F81B969-CC7C-E242-A597-3983E3D6B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FF0BF-4FCB-8B46-B160-A8CE22547459}"/>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383896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BF2F-43E9-4348-B6F7-1482615C96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8388DB8-71F4-8749-BA83-867EB1F25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888AF8F-030D-A64D-953A-90BB688F30DD}"/>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5" name="Footer Placeholder 4">
            <a:extLst>
              <a:ext uri="{FF2B5EF4-FFF2-40B4-BE49-F238E27FC236}">
                <a16:creationId xmlns:a16="http://schemas.microsoft.com/office/drawing/2014/main" id="{0FA19701-1688-3D4B-8666-280DB09EC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7E8E1-2D06-F044-A2EE-5693C202CC63}"/>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297192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7BEF-396F-EC4D-B779-9F0500BBFA6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F2141A5-5CD9-0342-B5BC-A633294321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AA53FD5-53A0-8F46-9D1F-165B20E065F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229FEC4-D35D-3E44-933E-B84F2E8D30D4}"/>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6" name="Footer Placeholder 5">
            <a:extLst>
              <a:ext uri="{FF2B5EF4-FFF2-40B4-BE49-F238E27FC236}">
                <a16:creationId xmlns:a16="http://schemas.microsoft.com/office/drawing/2014/main" id="{FCB8BFBB-F638-B648-961D-8894D3C03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52CEA-4D0C-904E-BF60-A9718E202486}"/>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36255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6359-8B81-F846-BD04-11C87CC048F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3B328B-7AA3-544F-AB29-A4B97BB26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1B654DE-6939-7941-B663-AACC8DD8CDB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E354911-6A83-844D-9B60-FC0DB0574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D07B03-4592-2549-8A8F-E1D27B055FA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BC8D1C6-B4AB-5046-A085-1DF6EEB9C87F}"/>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8" name="Footer Placeholder 7">
            <a:extLst>
              <a:ext uri="{FF2B5EF4-FFF2-40B4-BE49-F238E27FC236}">
                <a16:creationId xmlns:a16="http://schemas.microsoft.com/office/drawing/2014/main" id="{298C7C54-BCB4-0141-BBCF-7B402CF8E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40C3E3-8D8E-7E4A-A33E-3DDEF085A078}"/>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56829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50CE-1B30-EC4B-B690-0F9DB898B82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445197-B0C8-CA4E-804A-0AB212B42DE7}"/>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4" name="Footer Placeholder 3">
            <a:extLst>
              <a:ext uri="{FF2B5EF4-FFF2-40B4-BE49-F238E27FC236}">
                <a16:creationId xmlns:a16="http://schemas.microsoft.com/office/drawing/2014/main" id="{A12ABA8C-96E2-894C-81A5-A8AF7DEB8A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E08340-1379-AA4F-8013-454EB3C10F1B}"/>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49475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B55D2-1549-5E44-A4F7-5EC407A85683}"/>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3" name="Footer Placeholder 2">
            <a:extLst>
              <a:ext uri="{FF2B5EF4-FFF2-40B4-BE49-F238E27FC236}">
                <a16:creationId xmlns:a16="http://schemas.microsoft.com/office/drawing/2014/main" id="{5B8E38FE-5932-8341-B72C-793F57C5A5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E4A807-CF80-2343-B65D-3CD7AA99F259}"/>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322962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40A3-F89C-7C4C-84EF-ADE56AC3D9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9C7E4A-29D7-CA47-9905-08A47325A3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7C8539F-EF05-4749-AE81-96A0A1AF3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88ECC7-B8FB-094F-9117-36F2BAADC45E}"/>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6" name="Footer Placeholder 5">
            <a:extLst>
              <a:ext uri="{FF2B5EF4-FFF2-40B4-BE49-F238E27FC236}">
                <a16:creationId xmlns:a16="http://schemas.microsoft.com/office/drawing/2014/main" id="{4A3AEF0E-F58A-E645-998F-78479AA50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DFB30-2C66-014A-8C72-F95F3A376DC6}"/>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348870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271A-86D1-8443-8595-4A25751AD6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E0DED1C-2D61-0E4F-A2AD-C52FFE2BBD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031EA5-3AE7-1042-A2FA-0BDD662A2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ACBB0A-1B73-DA42-B802-FEF737D0FB14}"/>
              </a:ext>
            </a:extLst>
          </p:cNvPr>
          <p:cNvSpPr>
            <a:spLocks noGrp="1"/>
          </p:cNvSpPr>
          <p:nvPr>
            <p:ph type="dt" sz="half" idx="10"/>
          </p:nvPr>
        </p:nvSpPr>
        <p:spPr/>
        <p:txBody>
          <a:bodyPr/>
          <a:lstStyle/>
          <a:p>
            <a:fld id="{7F00D2C5-2E83-714F-AE66-37DA71440A7B}" type="datetimeFigureOut">
              <a:rPr lang="en-US" smtClean="0"/>
              <a:t>9/23/21</a:t>
            </a:fld>
            <a:endParaRPr lang="en-US"/>
          </a:p>
        </p:txBody>
      </p:sp>
      <p:sp>
        <p:nvSpPr>
          <p:cNvPr id="6" name="Footer Placeholder 5">
            <a:extLst>
              <a:ext uri="{FF2B5EF4-FFF2-40B4-BE49-F238E27FC236}">
                <a16:creationId xmlns:a16="http://schemas.microsoft.com/office/drawing/2014/main" id="{9C81A407-0AED-3440-A058-A2F3C3246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4EDE6-6E01-8341-B7C1-856A2663F549}"/>
              </a:ext>
            </a:extLst>
          </p:cNvPr>
          <p:cNvSpPr>
            <a:spLocks noGrp="1"/>
          </p:cNvSpPr>
          <p:nvPr>
            <p:ph type="sldNum" sz="quarter" idx="12"/>
          </p:nvPr>
        </p:nvSpPr>
        <p:spPr/>
        <p:txBody>
          <a:bodyPr/>
          <a:lstStyle/>
          <a:p>
            <a:fld id="{459D0DCF-0633-3D45-A774-2878B21C55DC}" type="slidenum">
              <a:rPr lang="en-US" smtClean="0"/>
              <a:t>‹#›</a:t>
            </a:fld>
            <a:endParaRPr lang="en-US"/>
          </a:p>
        </p:txBody>
      </p:sp>
    </p:spTree>
    <p:extLst>
      <p:ext uri="{BB962C8B-B14F-4D97-AF65-F5344CB8AC3E}">
        <p14:creationId xmlns:p14="http://schemas.microsoft.com/office/powerpoint/2010/main" val="499762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19438-9EB7-1645-AFA4-9C8DA38083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FF5076-24CB-BE4D-A1A4-80ABD531C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6EE05B-D272-6848-8B6D-3D873B430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0D2C5-2E83-714F-AE66-37DA71440A7B}" type="datetimeFigureOut">
              <a:rPr lang="en-US" smtClean="0"/>
              <a:t>9/23/21</a:t>
            </a:fld>
            <a:endParaRPr lang="en-US"/>
          </a:p>
        </p:txBody>
      </p:sp>
      <p:sp>
        <p:nvSpPr>
          <p:cNvPr id="5" name="Footer Placeholder 4">
            <a:extLst>
              <a:ext uri="{FF2B5EF4-FFF2-40B4-BE49-F238E27FC236}">
                <a16:creationId xmlns:a16="http://schemas.microsoft.com/office/drawing/2014/main" id="{FE10C7C0-08DD-E141-928B-A450FE115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D19879-0BB6-2C48-9E64-7A890C167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D0DCF-0633-3D45-A774-2878B21C55DC}" type="slidenum">
              <a:rPr lang="en-US" smtClean="0"/>
              <a:t>‹#›</a:t>
            </a:fld>
            <a:endParaRPr lang="en-US"/>
          </a:p>
        </p:txBody>
      </p:sp>
    </p:spTree>
    <p:extLst>
      <p:ext uri="{BB962C8B-B14F-4D97-AF65-F5344CB8AC3E}">
        <p14:creationId xmlns:p14="http://schemas.microsoft.com/office/powerpoint/2010/main" val="2628834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9E1812-1BCE-3F4A-8B80-143B2B098802}"/>
              </a:ext>
            </a:extLst>
          </p:cNvPr>
          <p:cNvPicPr>
            <a:picLocks noChangeAspect="1"/>
          </p:cNvPicPr>
          <p:nvPr/>
        </p:nvPicPr>
        <p:blipFill>
          <a:blip r:embed="rId2"/>
          <a:stretch>
            <a:fillRect/>
          </a:stretch>
        </p:blipFill>
        <p:spPr>
          <a:xfrm>
            <a:off x="18227" y="0"/>
            <a:ext cx="12155545" cy="6858000"/>
          </a:xfrm>
          <a:prstGeom prst="rect">
            <a:avLst/>
          </a:prstGeom>
        </p:spPr>
      </p:pic>
      <p:sp>
        <p:nvSpPr>
          <p:cNvPr id="2" name="TextBox 1">
            <a:extLst>
              <a:ext uri="{FF2B5EF4-FFF2-40B4-BE49-F238E27FC236}">
                <a16:creationId xmlns:a16="http://schemas.microsoft.com/office/drawing/2014/main" id="{D8E8A9BD-9222-A943-8E29-A4C0B762FD12}"/>
              </a:ext>
            </a:extLst>
          </p:cNvPr>
          <p:cNvSpPr txBox="1"/>
          <p:nvPr/>
        </p:nvSpPr>
        <p:spPr>
          <a:xfrm rot="19942314">
            <a:off x="7219723" y="4368880"/>
            <a:ext cx="2473787" cy="1323439"/>
          </a:xfrm>
          <a:prstGeom prst="rect">
            <a:avLst/>
          </a:prstGeom>
          <a:noFill/>
        </p:spPr>
        <p:txBody>
          <a:bodyPr wrap="square" rtlCol="0">
            <a:spAutoFit/>
          </a:bodyPr>
          <a:lstStyle/>
          <a:p>
            <a:pPr algn="ctr"/>
            <a:r>
              <a:rPr lang="en-US" sz="4000" b="1" dirty="0">
                <a:solidFill>
                  <a:schemeClr val="bg1"/>
                </a:solidFill>
              </a:rPr>
              <a:t>&amp; God’s </a:t>
            </a:r>
          </a:p>
          <a:p>
            <a:pPr algn="ctr"/>
            <a:r>
              <a:rPr lang="en-US" sz="4000" b="1" dirty="0">
                <a:solidFill>
                  <a:schemeClr val="bg1"/>
                </a:solidFill>
              </a:rPr>
              <a:t>response!</a:t>
            </a:r>
          </a:p>
        </p:txBody>
      </p:sp>
    </p:spTree>
    <p:extLst>
      <p:ext uri="{BB962C8B-B14F-4D97-AF65-F5344CB8AC3E}">
        <p14:creationId xmlns:p14="http://schemas.microsoft.com/office/powerpoint/2010/main" val="12648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AB752B-B67E-424A-8717-ECBB52A25531}"/>
              </a:ext>
            </a:extLst>
          </p:cNvPr>
          <p:cNvPicPr>
            <a:picLocks noChangeAspect="1"/>
          </p:cNvPicPr>
          <p:nvPr/>
        </p:nvPicPr>
        <p:blipFill>
          <a:blip r:embed="rId2"/>
          <a:stretch>
            <a:fillRect/>
          </a:stretch>
        </p:blipFill>
        <p:spPr>
          <a:xfrm>
            <a:off x="0" y="365000"/>
            <a:ext cx="12192000" cy="6128000"/>
          </a:xfrm>
          <a:prstGeom prst="rect">
            <a:avLst/>
          </a:prstGeom>
        </p:spPr>
      </p:pic>
    </p:spTree>
    <p:extLst>
      <p:ext uri="{BB962C8B-B14F-4D97-AF65-F5344CB8AC3E}">
        <p14:creationId xmlns:p14="http://schemas.microsoft.com/office/powerpoint/2010/main" val="3325308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28B1F-5B6F-2B43-8D84-97797D9DA9FD}"/>
              </a:ext>
            </a:extLst>
          </p:cNvPr>
          <p:cNvPicPr>
            <a:picLocks noChangeAspect="1"/>
          </p:cNvPicPr>
          <p:nvPr/>
        </p:nvPicPr>
        <p:blipFill>
          <a:blip r:embed="rId2"/>
          <a:stretch>
            <a:fillRect/>
          </a:stretch>
        </p:blipFill>
        <p:spPr>
          <a:xfrm>
            <a:off x="7310089" y="0"/>
            <a:ext cx="3972622" cy="6858000"/>
          </a:xfrm>
          <a:prstGeom prst="rect">
            <a:avLst/>
          </a:prstGeom>
        </p:spPr>
      </p:pic>
      <p:sp>
        <p:nvSpPr>
          <p:cNvPr id="4" name="TextBox 3">
            <a:extLst>
              <a:ext uri="{FF2B5EF4-FFF2-40B4-BE49-F238E27FC236}">
                <a16:creationId xmlns:a16="http://schemas.microsoft.com/office/drawing/2014/main" id="{3FA6594F-640B-6849-A676-16108D1B1434}"/>
              </a:ext>
            </a:extLst>
          </p:cNvPr>
          <p:cNvSpPr txBox="1"/>
          <p:nvPr/>
        </p:nvSpPr>
        <p:spPr>
          <a:xfrm>
            <a:off x="262355" y="452372"/>
            <a:ext cx="2806666" cy="1200329"/>
          </a:xfrm>
          <a:prstGeom prst="rect">
            <a:avLst/>
          </a:prstGeom>
          <a:noFill/>
        </p:spPr>
        <p:txBody>
          <a:bodyPr wrap="square" rtlCol="0">
            <a:spAutoFit/>
          </a:bodyPr>
          <a:lstStyle/>
          <a:p>
            <a:r>
              <a:rPr lang="en-US" sz="3600" b="1" dirty="0"/>
              <a:t>Fiji Mission </a:t>
            </a:r>
            <a:r>
              <a:rPr lang="en-US" sz="3600" dirty="0"/>
              <a:t>Phone Giving </a:t>
            </a:r>
          </a:p>
        </p:txBody>
      </p:sp>
      <p:pic>
        <p:nvPicPr>
          <p:cNvPr id="6" name="Picture 5">
            <a:extLst>
              <a:ext uri="{FF2B5EF4-FFF2-40B4-BE49-F238E27FC236}">
                <a16:creationId xmlns:a16="http://schemas.microsoft.com/office/drawing/2014/main" id="{591EDC95-BEDF-A646-9F35-0E5AC4298981}"/>
              </a:ext>
            </a:extLst>
          </p:cNvPr>
          <p:cNvPicPr>
            <a:picLocks noChangeAspect="1"/>
          </p:cNvPicPr>
          <p:nvPr/>
        </p:nvPicPr>
        <p:blipFill>
          <a:blip r:embed="rId3"/>
          <a:stretch>
            <a:fillRect/>
          </a:stretch>
        </p:blipFill>
        <p:spPr>
          <a:xfrm>
            <a:off x="2853438" y="0"/>
            <a:ext cx="4456651" cy="6858000"/>
          </a:xfrm>
          <a:prstGeom prst="rect">
            <a:avLst/>
          </a:prstGeom>
        </p:spPr>
      </p:pic>
    </p:spTree>
    <p:extLst>
      <p:ext uri="{BB962C8B-B14F-4D97-AF65-F5344CB8AC3E}">
        <p14:creationId xmlns:p14="http://schemas.microsoft.com/office/powerpoint/2010/main" val="266381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8CB8FE-EEC9-264C-93E1-5AA9A1DCBE32}"/>
              </a:ext>
            </a:extLst>
          </p:cNvPr>
          <p:cNvPicPr>
            <a:picLocks noChangeAspect="1"/>
          </p:cNvPicPr>
          <p:nvPr/>
        </p:nvPicPr>
        <p:blipFill>
          <a:blip r:embed="rId2"/>
          <a:stretch>
            <a:fillRect/>
          </a:stretch>
        </p:blipFill>
        <p:spPr>
          <a:xfrm>
            <a:off x="2223" y="0"/>
            <a:ext cx="12187554" cy="6858000"/>
          </a:xfrm>
          <a:prstGeom prst="rect">
            <a:avLst/>
          </a:prstGeom>
        </p:spPr>
      </p:pic>
    </p:spTree>
    <p:extLst>
      <p:ext uri="{BB962C8B-B14F-4D97-AF65-F5344CB8AC3E}">
        <p14:creationId xmlns:p14="http://schemas.microsoft.com/office/powerpoint/2010/main" val="1041963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9969A-BF22-7F46-A835-1ABF8E875B7B}"/>
              </a:ext>
            </a:extLst>
          </p:cNvPr>
          <p:cNvPicPr>
            <a:picLocks noChangeAspect="1"/>
          </p:cNvPicPr>
          <p:nvPr/>
        </p:nvPicPr>
        <p:blipFill>
          <a:blip r:embed="rId2"/>
          <a:stretch>
            <a:fillRect/>
          </a:stretch>
        </p:blipFill>
        <p:spPr>
          <a:xfrm>
            <a:off x="827442" y="0"/>
            <a:ext cx="10537115" cy="6858000"/>
          </a:xfrm>
          <a:prstGeom prst="rect">
            <a:avLst/>
          </a:prstGeom>
        </p:spPr>
      </p:pic>
    </p:spTree>
    <p:extLst>
      <p:ext uri="{BB962C8B-B14F-4D97-AF65-F5344CB8AC3E}">
        <p14:creationId xmlns:p14="http://schemas.microsoft.com/office/powerpoint/2010/main" val="377539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EB2F778-9071-8749-AB6C-3741F5BCE8B5}"/>
              </a:ext>
            </a:extLst>
          </p:cNvPr>
          <p:cNvPicPr>
            <a:picLocks noChangeAspect="1"/>
          </p:cNvPicPr>
          <p:nvPr/>
        </p:nvPicPr>
        <p:blipFill>
          <a:blip r:embed="rId2"/>
          <a:stretch>
            <a:fillRect/>
          </a:stretch>
        </p:blipFill>
        <p:spPr>
          <a:xfrm>
            <a:off x="812281" y="0"/>
            <a:ext cx="10567437" cy="6882739"/>
          </a:xfrm>
          <a:prstGeom prst="rect">
            <a:avLst/>
          </a:prstGeom>
        </p:spPr>
      </p:pic>
    </p:spTree>
    <p:extLst>
      <p:ext uri="{BB962C8B-B14F-4D97-AF65-F5344CB8AC3E}">
        <p14:creationId xmlns:p14="http://schemas.microsoft.com/office/powerpoint/2010/main" val="256123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EACDEE-F703-CD42-91B4-E7346470F492}"/>
              </a:ext>
            </a:extLst>
          </p:cNvPr>
          <p:cNvPicPr>
            <a:picLocks noChangeAspect="1"/>
          </p:cNvPicPr>
          <p:nvPr/>
        </p:nvPicPr>
        <p:blipFill rotWithShape="1">
          <a:blip r:embed="rId2"/>
          <a:srcRect t="6699" b="7439"/>
          <a:stretch/>
        </p:blipFill>
        <p:spPr>
          <a:xfrm>
            <a:off x="20" y="1282"/>
            <a:ext cx="12191980" cy="6856718"/>
          </a:xfrm>
          <a:prstGeom prst="rect">
            <a:avLst/>
          </a:prstGeom>
        </p:spPr>
      </p:pic>
    </p:spTree>
    <p:extLst>
      <p:ext uri="{BB962C8B-B14F-4D97-AF65-F5344CB8AC3E}">
        <p14:creationId xmlns:p14="http://schemas.microsoft.com/office/powerpoint/2010/main" val="3009932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71F01"/>
        </a:solidFill>
        <a:effectLst/>
      </p:bgPr>
    </p:bg>
    <p:spTree>
      <p:nvGrpSpPr>
        <p:cNvPr id="1" name=""/>
        <p:cNvGrpSpPr/>
        <p:nvPr/>
      </p:nvGrpSpPr>
      <p:grpSpPr>
        <a:xfrm>
          <a:off x="0" y="0"/>
          <a:ext cx="0" cy="0"/>
          <a:chOff x="0" y="0"/>
          <a:chExt cx="0" cy="0"/>
        </a:xfrm>
      </p:grpSpPr>
      <p:pic>
        <p:nvPicPr>
          <p:cNvPr id="5" name="Picture 4" descr="A picture containing sky, sunset, outdoor, sun&#10;&#10;Description automatically generated">
            <a:extLst>
              <a:ext uri="{FF2B5EF4-FFF2-40B4-BE49-F238E27FC236}">
                <a16:creationId xmlns:a16="http://schemas.microsoft.com/office/drawing/2014/main" id="{AC8253DE-B5C1-2C48-A13E-0FC36B3C193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Lst>
          </a:blip>
          <a:stretch>
            <a:fillRect/>
          </a:stretch>
        </p:blipFill>
        <p:spPr>
          <a:xfrm>
            <a:off x="-8279" y="0"/>
            <a:ext cx="12200279" cy="8133519"/>
          </a:xfrm>
          <a:prstGeom prst="rect">
            <a:avLst/>
          </a:prstGeom>
        </p:spPr>
      </p:pic>
      <p:sp>
        <p:nvSpPr>
          <p:cNvPr id="3" name="TextBox 2">
            <a:extLst>
              <a:ext uri="{FF2B5EF4-FFF2-40B4-BE49-F238E27FC236}">
                <a16:creationId xmlns:a16="http://schemas.microsoft.com/office/drawing/2014/main" id="{E3BBC38C-C64D-3B49-A528-DEF7AA872089}"/>
              </a:ext>
            </a:extLst>
          </p:cNvPr>
          <p:cNvSpPr txBox="1"/>
          <p:nvPr/>
        </p:nvSpPr>
        <p:spPr>
          <a:xfrm>
            <a:off x="1686886" y="464381"/>
            <a:ext cx="8809947" cy="3908762"/>
          </a:xfrm>
          <a:prstGeom prst="rect">
            <a:avLst/>
          </a:prstGeom>
          <a:noFill/>
        </p:spPr>
        <p:txBody>
          <a:bodyPr wrap="square" rtlCol="0">
            <a:spAutoFit/>
          </a:bodyPr>
          <a:lstStyle/>
          <a:p>
            <a:pPr algn="ctr"/>
            <a:r>
              <a:rPr lang="en-AU" sz="2800" dirty="0">
                <a:solidFill>
                  <a:schemeClr val="bg1"/>
                </a:solidFill>
              </a:rPr>
              <a:t>“Worry is blind, and cannot discern the future; but Jesus sees the end from the beginning. In every difficulty He has His way prepared to bring relief. Our heavenly Father has a thousand ways to provide for us, of which we know nothing. Those who accept the one principle of making the service and </a:t>
            </a:r>
            <a:r>
              <a:rPr lang="en-AU" sz="2800" dirty="0" err="1">
                <a:solidFill>
                  <a:schemeClr val="bg1"/>
                </a:solidFill>
              </a:rPr>
              <a:t>honor</a:t>
            </a:r>
            <a:r>
              <a:rPr lang="en-AU" sz="2800" dirty="0">
                <a:solidFill>
                  <a:schemeClr val="bg1"/>
                </a:solidFill>
              </a:rPr>
              <a:t> of God supreme will find perplexities vanish, and a plain path before their feet.”</a:t>
            </a:r>
          </a:p>
          <a:p>
            <a:pPr algn="ctr"/>
            <a:endParaRPr lang="en-AU" sz="2800" dirty="0">
              <a:solidFill>
                <a:schemeClr val="bg1"/>
              </a:solidFill>
            </a:endParaRPr>
          </a:p>
          <a:p>
            <a:pPr algn="ctr"/>
            <a:r>
              <a:rPr lang="en-AU" sz="2400" i="1" dirty="0">
                <a:solidFill>
                  <a:schemeClr val="bg1"/>
                </a:solidFill>
              </a:rPr>
              <a:t>The Desire of Ages</a:t>
            </a:r>
            <a:r>
              <a:rPr lang="en-AU" sz="2400" dirty="0">
                <a:solidFill>
                  <a:schemeClr val="bg1"/>
                </a:solidFill>
              </a:rPr>
              <a:t>, </a:t>
            </a:r>
            <a:r>
              <a:rPr lang="en-AU" sz="2400" i="1" dirty="0">
                <a:solidFill>
                  <a:schemeClr val="bg1"/>
                </a:solidFill>
              </a:rPr>
              <a:t>330</a:t>
            </a:r>
          </a:p>
        </p:txBody>
      </p:sp>
    </p:spTree>
    <p:extLst>
      <p:ext uri="{BB962C8B-B14F-4D97-AF65-F5344CB8AC3E}">
        <p14:creationId xmlns:p14="http://schemas.microsoft.com/office/powerpoint/2010/main" val="99012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71F01"/>
        </a:solidFill>
        <a:effectLst/>
      </p:bgPr>
    </p:bg>
    <p:spTree>
      <p:nvGrpSpPr>
        <p:cNvPr id="1" name=""/>
        <p:cNvGrpSpPr/>
        <p:nvPr/>
      </p:nvGrpSpPr>
      <p:grpSpPr>
        <a:xfrm>
          <a:off x="0" y="0"/>
          <a:ext cx="0" cy="0"/>
          <a:chOff x="0" y="0"/>
          <a:chExt cx="0" cy="0"/>
        </a:xfrm>
      </p:grpSpPr>
      <p:pic>
        <p:nvPicPr>
          <p:cNvPr id="4" name="Picture 3" descr="A picture containing sky, sunset, outdoor, sun&#10;&#10;Description automatically generated">
            <a:extLst>
              <a:ext uri="{FF2B5EF4-FFF2-40B4-BE49-F238E27FC236}">
                <a16:creationId xmlns:a16="http://schemas.microsoft.com/office/drawing/2014/main" id="{B7D69813-4DB1-0E42-A63B-06BF7FF4E2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Lst>
          </a:blip>
          <a:stretch>
            <a:fillRect/>
          </a:stretch>
        </p:blipFill>
        <p:spPr>
          <a:xfrm>
            <a:off x="-8279" y="0"/>
            <a:ext cx="12200279" cy="8133519"/>
          </a:xfrm>
          <a:prstGeom prst="rect">
            <a:avLst/>
          </a:prstGeom>
        </p:spPr>
      </p:pic>
      <p:sp>
        <p:nvSpPr>
          <p:cNvPr id="3" name="TextBox 2">
            <a:extLst>
              <a:ext uri="{FF2B5EF4-FFF2-40B4-BE49-F238E27FC236}">
                <a16:creationId xmlns:a16="http://schemas.microsoft.com/office/drawing/2014/main" id="{E3BBC38C-C64D-3B49-A528-DEF7AA872089}"/>
              </a:ext>
            </a:extLst>
          </p:cNvPr>
          <p:cNvSpPr txBox="1"/>
          <p:nvPr/>
        </p:nvSpPr>
        <p:spPr>
          <a:xfrm>
            <a:off x="1738162" y="586184"/>
            <a:ext cx="8707395" cy="3077766"/>
          </a:xfrm>
          <a:prstGeom prst="rect">
            <a:avLst/>
          </a:prstGeom>
          <a:noFill/>
        </p:spPr>
        <p:txBody>
          <a:bodyPr wrap="square" rtlCol="0">
            <a:spAutoFit/>
          </a:bodyPr>
          <a:lstStyle/>
          <a:p>
            <a:pPr algn="ctr"/>
            <a:r>
              <a:rPr lang="en-AU" sz="3200" dirty="0">
                <a:solidFill>
                  <a:schemeClr val="bg1"/>
                </a:solidFill>
              </a:rPr>
              <a:t>“Now to him who is able to do far more abundantly than all that we ask or think, according to the power at work within us, to him be glory in the church and in Christ Jesus throughout all generations, forever and ever. Amen.”</a:t>
            </a:r>
          </a:p>
          <a:p>
            <a:pPr algn="ctr"/>
            <a:endParaRPr lang="en-AU" sz="1400" dirty="0">
              <a:solidFill>
                <a:schemeClr val="bg1"/>
              </a:solidFill>
            </a:endParaRPr>
          </a:p>
          <a:p>
            <a:pPr algn="ctr"/>
            <a:r>
              <a:rPr lang="en-AU" sz="2000" i="1" dirty="0">
                <a:solidFill>
                  <a:schemeClr val="bg1"/>
                </a:solidFill>
              </a:rPr>
              <a:t>Ephesians 3:20-21</a:t>
            </a:r>
          </a:p>
        </p:txBody>
      </p:sp>
    </p:spTree>
    <p:extLst>
      <p:ext uri="{BB962C8B-B14F-4D97-AF65-F5344CB8AC3E}">
        <p14:creationId xmlns:p14="http://schemas.microsoft.com/office/powerpoint/2010/main" val="2064695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48BEA-3250-5F4F-B6EE-A9F86FD43DDF}"/>
              </a:ext>
            </a:extLst>
          </p:cNvPr>
          <p:cNvPicPr>
            <a:picLocks noChangeAspect="1"/>
          </p:cNvPicPr>
          <p:nvPr/>
        </p:nvPicPr>
        <p:blipFill>
          <a:blip r:embed="rId2"/>
          <a:stretch>
            <a:fillRect/>
          </a:stretch>
        </p:blipFill>
        <p:spPr>
          <a:xfrm>
            <a:off x="0" y="0"/>
            <a:ext cx="12192000" cy="6820358"/>
          </a:xfrm>
          <a:prstGeom prst="rect">
            <a:avLst/>
          </a:prstGeom>
        </p:spPr>
      </p:pic>
    </p:spTree>
    <p:extLst>
      <p:ext uri="{BB962C8B-B14F-4D97-AF65-F5344CB8AC3E}">
        <p14:creationId xmlns:p14="http://schemas.microsoft.com/office/powerpoint/2010/main" val="97639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C112B-F23B-0941-A6DE-6B9C64F002E6}"/>
              </a:ext>
            </a:extLst>
          </p:cNvPr>
          <p:cNvPicPr>
            <a:picLocks noChangeAspect="1"/>
          </p:cNvPicPr>
          <p:nvPr/>
        </p:nvPicPr>
        <p:blipFill>
          <a:blip r:embed="rId2"/>
          <a:stretch>
            <a:fillRect/>
          </a:stretch>
        </p:blipFill>
        <p:spPr>
          <a:xfrm>
            <a:off x="2378704" y="0"/>
            <a:ext cx="7434592" cy="10508389"/>
          </a:xfrm>
          <a:prstGeom prst="rect">
            <a:avLst/>
          </a:prstGeom>
        </p:spPr>
      </p:pic>
    </p:spTree>
    <p:extLst>
      <p:ext uri="{BB962C8B-B14F-4D97-AF65-F5344CB8AC3E}">
        <p14:creationId xmlns:p14="http://schemas.microsoft.com/office/powerpoint/2010/main" val="62522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C112B-F23B-0941-A6DE-6B9C64F002E6}"/>
              </a:ext>
            </a:extLst>
          </p:cNvPr>
          <p:cNvPicPr>
            <a:picLocks noChangeAspect="1"/>
          </p:cNvPicPr>
          <p:nvPr/>
        </p:nvPicPr>
        <p:blipFill>
          <a:blip r:embed="rId2"/>
          <a:stretch>
            <a:fillRect/>
          </a:stretch>
        </p:blipFill>
        <p:spPr>
          <a:xfrm>
            <a:off x="7470731" y="306346"/>
            <a:ext cx="4418500" cy="6245308"/>
          </a:xfrm>
          <a:prstGeom prst="rect">
            <a:avLst/>
          </a:prstGeom>
        </p:spPr>
      </p:pic>
      <p:pic>
        <p:nvPicPr>
          <p:cNvPr id="3" name="Picture 2" descr="A picture containing window, indoor, computer, person&#10;&#10;Description automatically generated">
            <a:extLst>
              <a:ext uri="{FF2B5EF4-FFF2-40B4-BE49-F238E27FC236}">
                <a16:creationId xmlns:a16="http://schemas.microsoft.com/office/drawing/2014/main" id="{E8448F4D-A5FA-F841-964E-2E328029EF6A}"/>
              </a:ext>
            </a:extLst>
          </p:cNvPr>
          <p:cNvPicPr>
            <a:picLocks noChangeAspect="1"/>
          </p:cNvPicPr>
          <p:nvPr/>
        </p:nvPicPr>
        <p:blipFill rotWithShape="1">
          <a:blip r:embed="rId3"/>
          <a:srcRect l="23053" r="18088"/>
          <a:stretch/>
        </p:blipFill>
        <p:spPr>
          <a:xfrm>
            <a:off x="580768" y="0"/>
            <a:ext cx="6054810" cy="6858000"/>
          </a:xfrm>
          <a:prstGeom prst="rect">
            <a:avLst/>
          </a:prstGeom>
        </p:spPr>
      </p:pic>
      <p:sp>
        <p:nvSpPr>
          <p:cNvPr id="4" name="TextBox 3">
            <a:extLst>
              <a:ext uri="{FF2B5EF4-FFF2-40B4-BE49-F238E27FC236}">
                <a16:creationId xmlns:a16="http://schemas.microsoft.com/office/drawing/2014/main" id="{5E1BCE56-C091-FC41-A4F9-A662ADA598F3}"/>
              </a:ext>
            </a:extLst>
          </p:cNvPr>
          <p:cNvSpPr txBox="1"/>
          <p:nvPr/>
        </p:nvSpPr>
        <p:spPr>
          <a:xfrm>
            <a:off x="667265" y="170421"/>
            <a:ext cx="4732637" cy="923330"/>
          </a:xfrm>
          <a:prstGeom prst="rect">
            <a:avLst/>
          </a:prstGeom>
          <a:noFill/>
        </p:spPr>
        <p:txBody>
          <a:bodyPr wrap="square" rtlCol="0">
            <a:spAutoFit/>
          </a:bodyPr>
          <a:lstStyle/>
          <a:p>
            <a:r>
              <a:rPr lang="en-US" sz="5400" dirty="0">
                <a:solidFill>
                  <a:schemeClr val="bg1"/>
                </a:solidFill>
              </a:rPr>
              <a:t>Digital Deacons</a:t>
            </a:r>
          </a:p>
        </p:txBody>
      </p:sp>
    </p:spTree>
    <p:extLst>
      <p:ext uri="{BB962C8B-B14F-4D97-AF65-F5344CB8AC3E}">
        <p14:creationId xmlns:p14="http://schemas.microsoft.com/office/powerpoint/2010/main" val="199445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4C68F-D0B6-B742-B333-E821996625A9}"/>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02099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B8FF0-B6B9-754E-ADA1-3A666D15BBEB}"/>
              </a:ext>
            </a:extLst>
          </p:cNvPr>
          <p:cNvPicPr>
            <a:picLocks noChangeAspect="1"/>
          </p:cNvPicPr>
          <p:nvPr/>
        </p:nvPicPr>
        <p:blipFill>
          <a:blip r:embed="rId2"/>
          <a:stretch>
            <a:fillRect/>
          </a:stretch>
        </p:blipFill>
        <p:spPr>
          <a:xfrm>
            <a:off x="876721" y="0"/>
            <a:ext cx="10438558" cy="6858000"/>
          </a:xfrm>
          <a:prstGeom prst="rect">
            <a:avLst/>
          </a:prstGeom>
        </p:spPr>
      </p:pic>
    </p:spTree>
    <p:extLst>
      <p:ext uri="{BB962C8B-B14F-4D97-AF65-F5344CB8AC3E}">
        <p14:creationId xmlns:p14="http://schemas.microsoft.com/office/powerpoint/2010/main" val="2090180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813FE3-D6E8-C04F-A6B6-F20F2D71E5A7}"/>
              </a:ext>
            </a:extLst>
          </p:cNvPr>
          <p:cNvPicPr>
            <a:picLocks noChangeAspect="1"/>
          </p:cNvPicPr>
          <p:nvPr/>
        </p:nvPicPr>
        <p:blipFill>
          <a:blip r:embed="rId2"/>
          <a:stretch>
            <a:fillRect/>
          </a:stretch>
        </p:blipFill>
        <p:spPr>
          <a:xfrm>
            <a:off x="857250" y="0"/>
            <a:ext cx="10477500" cy="6858000"/>
          </a:xfrm>
          <a:prstGeom prst="rect">
            <a:avLst/>
          </a:prstGeom>
        </p:spPr>
      </p:pic>
    </p:spTree>
    <p:extLst>
      <p:ext uri="{BB962C8B-B14F-4D97-AF65-F5344CB8AC3E}">
        <p14:creationId xmlns:p14="http://schemas.microsoft.com/office/powerpoint/2010/main" val="331845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ECDED1-5C9F-8D4F-AB59-72211FA9262F}"/>
              </a:ext>
            </a:extLst>
          </p:cNvPr>
          <p:cNvPicPr>
            <a:picLocks noChangeAspect="1"/>
          </p:cNvPicPr>
          <p:nvPr/>
        </p:nvPicPr>
        <p:blipFill>
          <a:blip r:embed="rId2"/>
          <a:stretch>
            <a:fillRect/>
          </a:stretch>
        </p:blipFill>
        <p:spPr>
          <a:xfrm>
            <a:off x="0" y="235135"/>
            <a:ext cx="12192000" cy="6387729"/>
          </a:xfrm>
          <a:prstGeom prst="rect">
            <a:avLst/>
          </a:prstGeom>
        </p:spPr>
      </p:pic>
    </p:spTree>
    <p:extLst>
      <p:ext uri="{BB962C8B-B14F-4D97-AF65-F5344CB8AC3E}">
        <p14:creationId xmlns:p14="http://schemas.microsoft.com/office/powerpoint/2010/main" val="1411732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A04AC-4EA8-4340-B40E-FEEA886A84F1}"/>
              </a:ext>
            </a:extLst>
          </p:cNvPr>
          <p:cNvPicPr>
            <a:picLocks noChangeAspect="1"/>
          </p:cNvPicPr>
          <p:nvPr/>
        </p:nvPicPr>
        <p:blipFill>
          <a:blip r:embed="rId2"/>
          <a:stretch>
            <a:fillRect/>
          </a:stretch>
        </p:blipFill>
        <p:spPr>
          <a:xfrm>
            <a:off x="5328" y="0"/>
            <a:ext cx="12181343" cy="6858000"/>
          </a:xfrm>
          <a:prstGeom prst="rect">
            <a:avLst/>
          </a:prstGeom>
        </p:spPr>
      </p:pic>
    </p:spTree>
    <p:extLst>
      <p:ext uri="{BB962C8B-B14F-4D97-AF65-F5344CB8AC3E}">
        <p14:creationId xmlns:p14="http://schemas.microsoft.com/office/powerpoint/2010/main" val="2998083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146</Words>
  <Application>Microsoft Macintosh PowerPoint</Application>
  <PresentationFormat>Widescreen</PresentationFormat>
  <Paragraphs>10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Archer</dc:creator>
  <cp:lastModifiedBy>Julian Archer</cp:lastModifiedBy>
  <cp:revision>5</cp:revision>
  <dcterms:created xsi:type="dcterms:W3CDTF">2021-09-22T11:55:37Z</dcterms:created>
  <dcterms:modified xsi:type="dcterms:W3CDTF">2021-09-23T09:53:02Z</dcterms:modified>
</cp:coreProperties>
</file>