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80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0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2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1597572" y="958837"/>
            <a:ext cx="10594428" cy="43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pPr algn="ctr"/>
            <a:r>
              <a:rPr lang="en-US" dirty="0"/>
              <a:t>Day 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extBox 1"/>
          <p:cNvSpPr txBox="1"/>
          <p:nvPr/>
        </p:nvSpPr>
        <p:spPr>
          <a:xfrm>
            <a:off x="1332805" y="2278526"/>
            <a:ext cx="9526387" cy="240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Why do you think children are special to Jesus?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Can we trust God even when He answers our prayers different from how we expect?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Do you have an experience you can share of when God answered your prayer?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99519D-E649-4E44-AA89-2608ED8789A7}"/>
              </a:ext>
            </a:extLst>
          </p:cNvPr>
          <p:cNvSpPr txBox="1"/>
          <p:nvPr/>
        </p:nvSpPr>
        <p:spPr>
          <a:xfrm>
            <a:off x="1252280" y="478091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pPr algn="l"/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 descr="Picture 3"/>
          <p:cNvPicPr>
            <a:picLocks noChangeAspect="1"/>
          </p:cNvPicPr>
          <p:nvPr/>
        </p:nvPicPr>
        <p:blipFill>
          <a:blip r:embed="rId3"/>
          <a:srcRect t="12385" b="3238"/>
          <a:stretch>
            <a:fillRect/>
          </a:stretch>
        </p:blipFill>
        <p:spPr>
          <a:xfrm flipH="1">
            <a:off x="0" y="0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5" descr="Picture 5">
            <a:extLst>
              <a:ext uri="{FF2B5EF4-FFF2-40B4-BE49-F238E27FC236}">
                <a16:creationId xmlns:a16="http://schemas.microsoft.com/office/drawing/2014/main" id="{C6837CE0-4E66-7943-B357-990266C9D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4"/>
          <p:cNvSpPr txBox="1"/>
          <p:nvPr/>
        </p:nvSpPr>
        <p:spPr>
          <a:xfrm>
            <a:off x="6337004" y="2645614"/>
            <a:ext cx="4843719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r">
              <a:lnSpc>
                <a:spcPct val="81000"/>
              </a:lnSpc>
              <a:defRPr sz="29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“For this child I prayed, and the Lord has granted me my petition which I asked of Him”</a:t>
            </a:r>
            <a:endParaRPr sz="4000">
              <a:solidFill>
                <a:srgbClr val="FFCC00"/>
              </a:solidFill>
            </a:endParaRPr>
          </a:p>
          <a:p>
            <a:pPr algn="r">
              <a:lnSpc>
                <a:spcPct val="81000"/>
              </a:lnSpc>
              <a:defRPr sz="29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 (1 Sam. 1:27).</a:t>
            </a:r>
          </a:p>
        </p:txBody>
      </p:sp>
      <p:sp>
        <p:nvSpPr>
          <p:cNvPr id="122" name="Title 4"/>
          <p:cNvSpPr txBox="1"/>
          <p:nvPr/>
        </p:nvSpPr>
        <p:spPr>
          <a:xfrm>
            <a:off x="6337004" y="529321"/>
            <a:ext cx="4843719" cy="21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From Sadness to Singing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2CE535D0-5161-B44A-AD74-54B5BD312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85" b="3238"/>
          <a:stretch>
            <a:fillRect/>
          </a:stretch>
        </p:blipFill>
        <p:spPr>
          <a:xfrm flipH="1">
            <a:off x="0" y="0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01756FF2-AEC7-6A40-A88C-34FC96DA1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itle 4"/>
          <p:cNvSpPr txBox="1"/>
          <p:nvPr/>
        </p:nvSpPr>
        <p:spPr>
          <a:xfrm>
            <a:off x="6286711" y="2156043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A Family and a Nation in Crisis </a:t>
            </a:r>
          </a:p>
        </p:txBody>
      </p:sp>
      <p:pic>
        <p:nvPicPr>
          <p:cNvPr id="127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449281EC-BA31-E746-AAA0-A45E5170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85" b="3238"/>
          <a:stretch>
            <a:fillRect/>
          </a:stretch>
        </p:blipFill>
        <p:spPr>
          <a:xfrm flipH="1">
            <a:off x="0" y="0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FEEB7AB8-3498-8543-90F6-AB3CFECF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657120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le 4"/>
          <p:cNvSpPr txBox="1"/>
          <p:nvPr/>
        </p:nvSpPr>
        <p:spPr>
          <a:xfrm>
            <a:off x="6417340" y="2120416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God Still Works</a:t>
            </a:r>
          </a:p>
        </p:txBody>
      </p:sp>
      <p:pic>
        <p:nvPicPr>
          <p:cNvPr id="131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3B597F09-F994-804D-AB5D-981F93C5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85" b="3238"/>
          <a:stretch>
            <a:fillRect/>
          </a:stretch>
        </p:blipFill>
        <p:spPr>
          <a:xfrm flipH="1">
            <a:off x="0" y="0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C4165676-5EBA-7541-9E12-E2BBD9D67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itle 4"/>
          <p:cNvSpPr txBox="1"/>
          <p:nvPr/>
        </p:nvSpPr>
        <p:spPr>
          <a:xfrm>
            <a:off x="6095999" y="2232104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A Promise Before Owning</a:t>
            </a:r>
          </a:p>
        </p:txBody>
      </p:sp>
      <p:pic>
        <p:nvPicPr>
          <p:cNvPr id="13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EC4B5BC1-A05F-9F47-A5A1-CC23AB24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85" b="3238"/>
          <a:stretch>
            <a:fillRect/>
          </a:stretch>
        </p:blipFill>
        <p:spPr>
          <a:xfrm flipH="1">
            <a:off x="0" y="-2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D5FA7B05-ABBC-284D-9F5E-BF1749B1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4"/>
          <p:cNvSpPr txBox="1"/>
          <p:nvPr/>
        </p:nvSpPr>
        <p:spPr>
          <a:xfrm>
            <a:off x="6369839" y="2357924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Hope for Difficult Times </a:t>
            </a:r>
          </a:p>
        </p:txBody>
      </p:sp>
      <p:pic>
        <p:nvPicPr>
          <p:cNvPr id="13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1"/>
          <p:cNvSpPr txBox="1"/>
          <p:nvPr/>
        </p:nvSpPr>
        <p:spPr>
          <a:xfrm>
            <a:off x="759227" y="1720840"/>
            <a:ext cx="10673544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If a single prayer could change the history of a nation through God’s intervention, what could happen today if we pray? 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Standing “before the Lord,” what are the things we promise, personally, in the family or as a church? 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Are there ways through which we can also express our hope and trust in God today?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Why do you think Hannah was able to fulfill her vow and bring her precious offering when she realized the corrupt spiritual condition of religious leaders at that time?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6F55D2-3D31-E546-8199-82BFDD9DB45A}"/>
              </a:ext>
            </a:extLst>
          </p:cNvPr>
          <p:cNvSpPr txBox="1"/>
          <p:nvPr/>
        </p:nvSpPr>
        <p:spPr>
          <a:xfrm>
            <a:off x="759227" y="68187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pPr algn="l"/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2"/>
          <a:srcRect t="19393"/>
          <a:stretch>
            <a:fillRect/>
          </a:stretch>
        </p:blipFill>
        <p:spPr>
          <a:xfrm flipH="1">
            <a:off x="0" y="-1"/>
            <a:ext cx="12192000" cy="6559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ectangle 7"/>
          <p:cNvSpPr/>
          <p:nvPr/>
        </p:nvSpPr>
        <p:spPr>
          <a:xfrm>
            <a:off x="0" y="6559063"/>
            <a:ext cx="12192000" cy="2989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Title 4"/>
          <p:cNvSpPr txBox="1"/>
          <p:nvPr/>
        </p:nvSpPr>
        <p:spPr>
          <a:xfrm>
            <a:off x="6337004" y="1986239"/>
            <a:ext cx="4843719" cy="21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Johnny’s Faithful Prayer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Title 4"/>
          <p:cNvSpPr txBox="1"/>
          <p:nvPr/>
        </p:nvSpPr>
        <p:spPr>
          <a:xfrm>
            <a:off x="1512916" y="1429788"/>
            <a:ext cx="8695112" cy="3452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81000"/>
              </a:lnSpc>
              <a:defRPr sz="40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Children’s Story: Johnny’s Faithful Prayer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81000"/>
              </a:lnSpc>
              <a:defRPr sz="40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 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81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“Assuredly, I say to you, whoever does not receive the kingdom of God as a little child, will by no means enter it” (Mark 10:15).</a:t>
            </a:r>
          </a:p>
        </p:txBody>
      </p:sp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232</Words>
  <Application>Microsoft Macintosh PowerPoint</Application>
  <PresentationFormat>Widescreen</PresentationFormat>
  <Paragraphs>23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7</cp:revision>
  <dcterms:modified xsi:type="dcterms:W3CDTF">2020-08-13T13:12:01Z</dcterms:modified>
</cp:coreProperties>
</file>