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7"/>
  </p:notesMasterIdLst>
  <p:sldIdLst>
    <p:sldId id="256" r:id="rId2"/>
    <p:sldId id="258" r:id="rId3"/>
    <p:sldId id="330" r:id="rId4"/>
    <p:sldId id="331" r:id="rId5"/>
    <p:sldId id="332" r:id="rId6"/>
    <p:sldId id="333" r:id="rId7"/>
    <p:sldId id="334" r:id="rId8"/>
    <p:sldId id="335" r:id="rId9"/>
    <p:sldId id="336" r:id="rId10"/>
    <p:sldId id="337" r:id="rId11"/>
    <p:sldId id="338" r:id="rId12"/>
    <p:sldId id="339" r:id="rId13"/>
    <p:sldId id="340" r:id="rId14"/>
    <p:sldId id="341" r:id="rId15"/>
    <p:sldId id="342" r:id="rId16"/>
    <p:sldId id="343" r:id="rId17"/>
    <p:sldId id="344" r:id="rId18"/>
    <p:sldId id="345" r:id="rId19"/>
    <p:sldId id="346" r:id="rId20"/>
    <p:sldId id="347" r:id="rId21"/>
    <p:sldId id="348" r:id="rId22"/>
    <p:sldId id="349" r:id="rId23"/>
    <p:sldId id="350" r:id="rId24"/>
    <p:sldId id="351" r:id="rId25"/>
    <p:sldId id="353" r:id="rId26"/>
    <p:sldId id="352" r:id="rId27"/>
    <p:sldId id="354" r:id="rId28"/>
    <p:sldId id="355" r:id="rId29"/>
    <p:sldId id="356" r:id="rId30"/>
    <p:sldId id="357" r:id="rId31"/>
    <p:sldId id="358" r:id="rId32"/>
    <p:sldId id="359" r:id="rId33"/>
    <p:sldId id="360" r:id="rId34"/>
    <p:sldId id="361" r:id="rId35"/>
    <p:sldId id="362" r:id="rId36"/>
    <p:sldId id="363" r:id="rId37"/>
    <p:sldId id="364" r:id="rId38"/>
    <p:sldId id="365" r:id="rId39"/>
    <p:sldId id="366" r:id="rId40"/>
    <p:sldId id="368" r:id="rId41"/>
    <p:sldId id="367" r:id="rId42"/>
    <p:sldId id="369" r:id="rId43"/>
    <p:sldId id="370" r:id="rId44"/>
    <p:sldId id="372" r:id="rId45"/>
    <p:sldId id="371" r:id="rId46"/>
    <p:sldId id="373" r:id="rId47"/>
    <p:sldId id="374" r:id="rId48"/>
    <p:sldId id="375" r:id="rId49"/>
    <p:sldId id="376" r:id="rId50"/>
    <p:sldId id="377" r:id="rId51"/>
    <p:sldId id="378" r:id="rId52"/>
    <p:sldId id="379" r:id="rId53"/>
    <p:sldId id="380" r:id="rId54"/>
    <p:sldId id="381" r:id="rId55"/>
    <p:sldId id="3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772F"/>
    <a:srgbClr val="C64CFF"/>
    <a:srgbClr val="CDA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26"/>
    <p:restoredTop sz="94694"/>
  </p:normalViewPr>
  <p:slideViewPr>
    <p:cSldViewPr snapToGrid="0" snapToObjects="1">
      <p:cViewPr varScale="1">
        <p:scale>
          <a:sx n="121" d="100"/>
          <a:sy n="121" d="100"/>
        </p:scale>
        <p:origin x="304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CCEAC9-98DE-AE47-BA94-EC35034CEA49}" type="datetimeFigureOut">
              <a:rPr lang="en-US" smtClean="0"/>
              <a:t>8/31/21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5591DF-24E6-EF43-947E-46ACFA6CD0E6}" type="slidenum">
              <a:rPr lang="en-US" smtClean="0"/>
              <a:t>‹#›</a:t>
            </a:fld>
            <a:endParaRPr lang="en-US"/>
          </a:p>
        </p:txBody>
      </p:sp>
    </p:spTree>
    <p:extLst>
      <p:ext uri="{BB962C8B-B14F-4D97-AF65-F5344CB8AC3E}">
        <p14:creationId xmlns:p14="http://schemas.microsoft.com/office/powerpoint/2010/main" val="2808870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91DF-24E6-EF43-947E-46ACFA6CD0E6}" type="slidenum">
              <a:rPr lang="en-US" smtClean="0"/>
              <a:t>1</a:t>
            </a:fld>
            <a:endParaRPr lang="en-US"/>
          </a:p>
        </p:txBody>
      </p:sp>
    </p:spTree>
    <p:extLst>
      <p:ext uri="{BB962C8B-B14F-4D97-AF65-F5344CB8AC3E}">
        <p14:creationId xmlns:p14="http://schemas.microsoft.com/office/powerpoint/2010/main" val="561556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91DF-24E6-EF43-947E-46ACFA6CD0E6}" type="slidenum">
              <a:rPr lang="en-US" smtClean="0"/>
              <a:t>11</a:t>
            </a:fld>
            <a:endParaRPr lang="en-US"/>
          </a:p>
        </p:txBody>
      </p:sp>
    </p:spTree>
    <p:extLst>
      <p:ext uri="{BB962C8B-B14F-4D97-AF65-F5344CB8AC3E}">
        <p14:creationId xmlns:p14="http://schemas.microsoft.com/office/powerpoint/2010/main" val="1189258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91DF-24E6-EF43-947E-46ACFA6CD0E6}" type="slidenum">
              <a:rPr lang="en-US" smtClean="0"/>
              <a:t>12</a:t>
            </a:fld>
            <a:endParaRPr lang="en-US"/>
          </a:p>
        </p:txBody>
      </p:sp>
    </p:spTree>
    <p:extLst>
      <p:ext uri="{BB962C8B-B14F-4D97-AF65-F5344CB8AC3E}">
        <p14:creationId xmlns:p14="http://schemas.microsoft.com/office/powerpoint/2010/main" val="2292331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91DF-24E6-EF43-947E-46ACFA6CD0E6}" type="slidenum">
              <a:rPr lang="en-US" smtClean="0"/>
              <a:t>14</a:t>
            </a:fld>
            <a:endParaRPr lang="en-US"/>
          </a:p>
        </p:txBody>
      </p:sp>
    </p:spTree>
    <p:extLst>
      <p:ext uri="{BB962C8B-B14F-4D97-AF65-F5344CB8AC3E}">
        <p14:creationId xmlns:p14="http://schemas.microsoft.com/office/powerpoint/2010/main" val="2622417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91DF-24E6-EF43-947E-46ACFA6CD0E6}" type="slidenum">
              <a:rPr lang="en-US" smtClean="0"/>
              <a:t>15</a:t>
            </a:fld>
            <a:endParaRPr lang="en-US"/>
          </a:p>
        </p:txBody>
      </p:sp>
    </p:spTree>
    <p:extLst>
      <p:ext uri="{BB962C8B-B14F-4D97-AF65-F5344CB8AC3E}">
        <p14:creationId xmlns:p14="http://schemas.microsoft.com/office/powerpoint/2010/main" val="10559661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91DF-24E6-EF43-947E-46ACFA6CD0E6}" type="slidenum">
              <a:rPr lang="en-US" smtClean="0"/>
              <a:t>16</a:t>
            </a:fld>
            <a:endParaRPr lang="en-US"/>
          </a:p>
        </p:txBody>
      </p:sp>
    </p:spTree>
    <p:extLst>
      <p:ext uri="{BB962C8B-B14F-4D97-AF65-F5344CB8AC3E}">
        <p14:creationId xmlns:p14="http://schemas.microsoft.com/office/powerpoint/2010/main" val="42892904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91DF-24E6-EF43-947E-46ACFA6CD0E6}" type="slidenum">
              <a:rPr lang="en-US" smtClean="0"/>
              <a:t>17</a:t>
            </a:fld>
            <a:endParaRPr lang="en-US"/>
          </a:p>
        </p:txBody>
      </p:sp>
    </p:spTree>
    <p:extLst>
      <p:ext uri="{BB962C8B-B14F-4D97-AF65-F5344CB8AC3E}">
        <p14:creationId xmlns:p14="http://schemas.microsoft.com/office/powerpoint/2010/main" val="12178826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91DF-24E6-EF43-947E-46ACFA6CD0E6}" type="slidenum">
              <a:rPr lang="en-US" smtClean="0"/>
              <a:t>19</a:t>
            </a:fld>
            <a:endParaRPr lang="en-US"/>
          </a:p>
        </p:txBody>
      </p:sp>
    </p:spTree>
    <p:extLst>
      <p:ext uri="{BB962C8B-B14F-4D97-AF65-F5344CB8AC3E}">
        <p14:creationId xmlns:p14="http://schemas.microsoft.com/office/powerpoint/2010/main" val="41863643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91DF-24E6-EF43-947E-46ACFA6CD0E6}" type="slidenum">
              <a:rPr lang="en-US" smtClean="0"/>
              <a:t>20</a:t>
            </a:fld>
            <a:endParaRPr lang="en-US"/>
          </a:p>
        </p:txBody>
      </p:sp>
    </p:spTree>
    <p:extLst>
      <p:ext uri="{BB962C8B-B14F-4D97-AF65-F5344CB8AC3E}">
        <p14:creationId xmlns:p14="http://schemas.microsoft.com/office/powerpoint/2010/main" val="42694814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91DF-24E6-EF43-947E-46ACFA6CD0E6}" type="slidenum">
              <a:rPr lang="en-US" smtClean="0"/>
              <a:t>21</a:t>
            </a:fld>
            <a:endParaRPr lang="en-US"/>
          </a:p>
        </p:txBody>
      </p:sp>
    </p:spTree>
    <p:extLst>
      <p:ext uri="{BB962C8B-B14F-4D97-AF65-F5344CB8AC3E}">
        <p14:creationId xmlns:p14="http://schemas.microsoft.com/office/powerpoint/2010/main" val="765939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91DF-24E6-EF43-947E-46ACFA6CD0E6}" type="slidenum">
              <a:rPr lang="en-US" smtClean="0"/>
              <a:t>23</a:t>
            </a:fld>
            <a:endParaRPr lang="en-US"/>
          </a:p>
        </p:txBody>
      </p:sp>
    </p:spTree>
    <p:extLst>
      <p:ext uri="{BB962C8B-B14F-4D97-AF65-F5344CB8AC3E}">
        <p14:creationId xmlns:p14="http://schemas.microsoft.com/office/powerpoint/2010/main" val="1078804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91DF-24E6-EF43-947E-46ACFA6CD0E6}" type="slidenum">
              <a:rPr lang="en-US" smtClean="0"/>
              <a:t>2</a:t>
            </a:fld>
            <a:endParaRPr lang="en-US"/>
          </a:p>
        </p:txBody>
      </p:sp>
    </p:spTree>
    <p:extLst>
      <p:ext uri="{BB962C8B-B14F-4D97-AF65-F5344CB8AC3E}">
        <p14:creationId xmlns:p14="http://schemas.microsoft.com/office/powerpoint/2010/main" val="42452470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91DF-24E6-EF43-947E-46ACFA6CD0E6}" type="slidenum">
              <a:rPr lang="en-US" smtClean="0"/>
              <a:t>24</a:t>
            </a:fld>
            <a:endParaRPr lang="en-US"/>
          </a:p>
        </p:txBody>
      </p:sp>
    </p:spTree>
    <p:extLst>
      <p:ext uri="{BB962C8B-B14F-4D97-AF65-F5344CB8AC3E}">
        <p14:creationId xmlns:p14="http://schemas.microsoft.com/office/powerpoint/2010/main" val="30606572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91DF-24E6-EF43-947E-46ACFA6CD0E6}" type="slidenum">
              <a:rPr lang="en-US" smtClean="0"/>
              <a:t>25</a:t>
            </a:fld>
            <a:endParaRPr lang="en-US"/>
          </a:p>
        </p:txBody>
      </p:sp>
    </p:spTree>
    <p:extLst>
      <p:ext uri="{BB962C8B-B14F-4D97-AF65-F5344CB8AC3E}">
        <p14:creationId xmlns:p14="http://schemas.microsoft.com/office/powerpoint/2010/main" val="3143151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91DF-24E6-EF43-947E-46ACFA6CD0E6}" type="slidenum">
              <a:rPr lang="en-US" smtClean="0"/>
              <a:t>27</a:t>
            </a:fld>
            <a:endParaRPr lang="en-US"/>
          </a:p>
        </p:txBody>
      </p:sp>
    </p:spTree>
    <p:extLst>
      <p:ext uri="{BB962C8B-B14F-4D97-AF65-F5344CB8AC3E}">
        <p14:creationId xmlns:p14="http://schemas.microsoft.com/office/powerpoint/2010/main" val="5726572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91DF-24E6-EF43-947E-46ACFA6CD0E6}" type="slidenum">
              <a:rPr lang="en-US" smtClean="0"/>
              <a:t>29</a:t>
            </a:fld>
            <a:endParaRPr lang="en-US"/>
          </a:p>
        </p:txBody>
      </p:sp>
    </p:spTree>
    <p:extLst>
      <p:ext uri="{BB962C8B-B14F-4D97-AF65-F5344CB8AC3E}">
        <p14:creationId xmlns:p14="http://schemas.microsoft.com/office/powerpoint/2010/main" val="30949343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91DF-24E6-EF43-947E-46ACFA6CD0E6}" type="slidenum">
              <a:rPr lang="en-US" smtClean="0"/>
              <a:t>31</a:t>
            </a:fld>
            <a:endParaRPr lang="en-US"/>
          </a:p>
        </p:txBody>
      </p:sp>
    </p:spTree>
    <p:extLst>
      <p:ext uri="{BB962C8B-B14F-4D97-AF65-F5344CB8AC3E}">
        <p14:creationId xmlns:p14="http://schemas.microsoft.com/office/powerpoint/2010/main" val="41759696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91DF-24E6-EF43-947E-46ACFA6CD0E6}" type="slidenum">
              <a:rPr lang="en-US" smtClean="0"/>
              <a:t>32</a:t>
            </a:fld>
            <a:endParaRPr lang="en-US"/>
          </a:p>
        </p:txBody>
      </p:sp>
    </p:spTree>
    <p:extLst>
      <p:ext uri="{BB962C8B-B14F-4D97-AF65-F5344CB8AC3E}">
        <p14:creationId xmlns:p14="http://schemas.microsoft.com/office/powerpoint/2010/main" val="36327399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91DF-24E6-EF43-947E-46ACFA6CD0E6}" type="slidenum">
              <a:rPr lang="en-US" smtClean="0"/>
              <a:t>34</a:t>
            </a:fld>
            <a:endParaRPr lang="en-US"/>
          </a:p>
        </p:txBody>
      </p:sp>
    </p:spTree>
    <p:extLst>
      <p:ext uri="{BB962C8B-B14F-4D97-AF65-F5344CB8AC3E}">
        <p14:creationId xmlns:p14="http://schemas.microsoft.com/office/powerpoint/2010/main" val="4722581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91DF-24E6-EF43-947E-46ACFA6CD0E6}" type="slidenum">
              <a:rPr lang="en-US" smtClean="0"/>
              <a:t>35</a:t>
            </a:fld>
            <a:endParaRPr lang="en-US"/>
          </a:p>
        </p:txBody>
      </p:sp>
    </p:spTree>
    <p:extLst>
      <p:ext uri="{BB962C8B-B14F-4D97-AF65-F5344CB8AC3E}">
        <p14:creationId xmlns:p14="http://schemas.microsoft.com/office/powerpoint/2010/main" val="26298113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91DF-24E6-EF43-947E-46ACFA6CD0E6}" type="slidenum">
              <a:rPr lang="en-US" smtClean="0"/>
              <a:t>37</a:t>
            </a:fld>
            <a:endParaRPr lang="en-US"/>
          </a:p>
        </p:txBody>
      </p:sp>
    </p:spTree>
    <p:extLst>
      <p:ext uri="{BB962C8B-B14F-4D97-AF65-F5344CB8AC3E}">
        <p14:creationId xmlns:p14="http://schemas.microsoft.com/office/powerpoint/2010/main" val="27148650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91DF-24E6-EF43-947E-46ACFA6CD0E6}" type="slidenum">
              <a:rPr lang="en-US" smtClean="0"/>
              <a:t>39</a:t>
            </a:fld>
            <a:endParaRPr lang="en-US"/>
          </a:p>
        </p:txBody>
      </p:sp>
    </p:spTree>
    <p:extLst>
      <p:ext uri="{BB962C8B-B14F-4D97-AF65-F5344CB8AC3E}">
        <p14:creationId xmlns:p14="http://schemas.microsoft.com/office/powerpoint/2010/main" val="2273817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91DF-24E6-EF43-947E-46ACFA6CD0E6}" type="slidenum">
              <a:rPr lang="en-US" smtClean="0"/>
              <a:t>3</a:t>
            </a:fld>
            <a:endParaRPr lang="en-US"/>
          </a:p>
        </p:txBody>
      </p:sp>
    </p:spTree>
    <p:extLst>
      <p:ext uri="{BB962C8B-B14F-4D97-AF65-F5344CB8AC3E}">
        <p14:creationId xmlns:p14="http://schemas.microsoft.com/office/powerpoint/2010/main" val="19332000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91DF-24E6-EF43-947E-46ACFA6CD0E6}" type="slidenum">
              <a:rPr lang="en-US" smtClean="0"/>
              <a:t>41</a:t>
            </a:fld>
            <a:endParaRPr lang="en-US"/>
          </a:p>
        </p:txBody>
      </p:sp>
    </p:spTree>
    <p:extLst>
      <p:ext uri="{BB962C8B-B14F-4D97-AF65-F5344CB8AC3E}">
        <p14:creationId xmlns:p14="http://schemas.microsoft.com/office/powerpoint/2010/main" val="14786465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91DF-24E6-EF43-947E-46ACFA6CD0E6}" type="slidenum">
              <a:rPr lang="en-US" smtClean="0"/>
              <a:t>43</a:t>
            </a:fld>
            <a:endParaRPr lang="en-US"/>
          </a:p>
        </p:txBody>
      </p:sp>
    </p:spTree>
    <p:extLst>
      <p:ext uri="{BB962C8B-B14F-4D97-AF65-F5344CB8AC3E}">
        <p14:creationId xmlns:p14="http://schemas.microsoft.com/office/powerpoint/2010/main" val="16312273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91DF-24E6-EF43-947E-46ACFA6CD0E6}" type="slidenum">
              <a:rPr lang="en-US" smtClean="0"/>
              <a:t>44</a:t>
            </a:fld>
            <a:endParaRPr lang="en-US"/>
          </a:p>
        </p:txBody>
      </p:sp>
    </p:spTree>
    <p:extLst>
      <p:ext uri="{BB962C8B-B14F-4D97-AF65-F5344CB8AC3E}">
        <p14:creationId xmlns:p14="http://schemas.microsoft.com/office/powerpoint/2010/main" val="15258017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91DF-24E6-EF43-947E-46ACFA6CD0E6}" type="slidenum">
              <a:rPr lang="en-US" smtClean="0"/>
              <a:t>46</a:t>
            </a:fld>
            <a:endParaRPr lang="en-US"/>
          </a:p>
        </p:txBody>
      </p:sp>
    </p:spTree>
    <p:extLst>
      <p:ext uri="{BB962C8B-B14F-4D97-AF65-F5344CB8AC3E}">
        <p14:creationId xmlns:p14="http://schemas.microsoft.com/office/powerpoint/2010/main" val="20825829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91DF-24E6-EF43-947E-46ACFA6CD0E6}" type="slidenum">
              <a:rPr lang="en-US" smtClean="0"/>
              <a:t>47</a:t>
            </a:fld>
            <a:endParaRPr lang="en-US"/>
          </a:p>
        </p:txBody>
      </p:sp>
    </p:spTree>
    <p:extLst>
      <p:ext uri="{BB962C8B-B14F-4D97-AF65-F5344CB8AC3E}">
        <p14:creationId xmlns:p14="http://schemas.microsoft.com/office/powerpoint/2010/main" val="14796019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91DF-24E6-EF43-947E-46ACFA6CD0E6}" type="slidenum">
              <a:rPr lang="en-US" smtClean="0"/>
              <a:t>48</a:t>
            </a:fld>
            <a:endParaRPr lang="en-US"/>
          </a:p>
        </p:txBody>
      </p:sp>
    </p:spTree>
    <p:extLst>
      <p:ext uri="{BB962C8B-B14F-4D97-AF65-F5344CB8AC3E}">
        <p14:creationId xmlns:p14="http://schemas.microsoft.com/office/powerpoint/2010/main" val="11088191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91DF-24E6-EF43-947E-46ACFA6CD0E6}" type="slidenum">
              <a:rPr lang="en-US" smtClean="0"/>
              <a:t>49</a:t>
            </a:fld>
            <a:endParaRPr lang="en-US"/>
          </a:p>
        </p:txBody>
      </p:sp>
    </p:spTree>
    <p:extLst>
      <p:ext uri="{BB962C8B-B14F-4D97-AF65-F5344CB8AC3E}">
        <p14:creationId xmlns:p14="http://schemas.microsoft.com/office/powerpoint/2010/main" val="31378967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91DF-24E6-EF43-947E-46ACFA6CD0E6}" type="slidenum">
              <a:rPr lang="en-US" smtClean="0"/>
              <a:t>50</a:t>
            </a:fld>
            <a:endParaRPr lang="en-US"/>
          </a:p>
        </p:txBody>
      </p:sp>
    </p:spTree>
    <p:extLst>
      <p:ext uri="{BB962C8B-B14F-4D97-AF65-F5344CB8AC3E}">
        <p14:creationId xmlns:p14="http://schemas.microsoft.com/office/powerpoint/2010/main" val="182381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91DF-24E6-EF43-947E-46ACFA6CD0E6}" type="slidenum">
              <a:rPr lang="en-US" smtClean="0"/>
              <a:t>51</a:t>
            </a:fld>
            <a:endParaRPr lang="en-US"/>
          </a:p>
        </p:txBody>
      </p:sp>
    </p:spTree>
    <p:extLst>
      <p:ext uri="{BB962C8B-B14F-4D97-AF65-F5344CB8AC3E}">
        <p14:creationId xmlns:p14="http://schemas.microsoft.com/office/powerpoint/2010/main" val="12972861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91DF-24E6-EF43-947E-46ACFA6CD0E6}" type="slidenum">
              <a:rPr lang="en-US" smtClean="0"/>
              <a:t>52</a:t>
            </a:fld>
            <a:endParaRPr lang="en-US"/>
          </a:p>
        </p:txBody>
      </p:sp>
    </p:spTree>
    <p:extLst>
      <p:ext uri="{BB962C8B-B14F-4D97-AF65-F5344CB8AC3E}">
        <p14:creationId xmlns:p14="http://schemas.microsoft.com/office/powerpoint/2010/main" val="4242222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91DF-24E6-EF43-947E-46ACFA6CD0E6}" type="slidenum">
              <a:rPr lang="en-US" smtClean="0"/>
              <a:t>4</a:t>
            </a:fld>
            <a:endParaRPr lang="en-US"/>
          </a:p>
        </p:txBody>
      </p:sp>
    </p:spTree>
    <p:extLst>
      <p:ext uri="{BB962C8B-B14F-4D97-AF65-F5344CB8AC3E}">
        <p14:creationId xmlns:p14="http://schemas.microsoft.com/office/powerpoint/2010/main" val="34982999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91DF-24E6-EF43-947E-46ACFA6CD0E6}" type="slidenum">
              <a:rPr lang="en-US" smtClean="0"/>
              <a:t>53</a:t>
            </a:fld>
            <a:endParaRPr lang="en-US"/>
          </a:p>
        </p:txBody>
      </p:sp>
    </p:spTree>
    <p:extLst>
      <p:ext uri="{BB962C8B-B14F-4D97-AF65-F5344CB8AC3E}">
        <p14:creationId xmlns:p14="http://schemas.microsoft.com/office/powerpoint/2010/main" val="28539623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91DF-24E6-EF43-947E-46ACFA6CD0E6}" type="slidenum">
              <a:rPr lang="en-US" smtClean="0"/>
              <a:t>54</a:t>
            </a:fld>
            <a:endParaRPr lang="en-US"/>
          </a:p>
        </p:txBody>
      </p:sp>
    </p:spTree>
    <p:extLst>
      <p:ext uri="{BB962C8B-B14F-4D97-AF65-F5344CB8AC3E}">
        <p14:creationId xmlns:p14="http://schemas.microsoft.com/office/powerpoint/2010/main" val="3245555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91DF-24E6-EF43-947E-46ACFA6CD0E6}" type="slidenum">
              <a:rPr lang="en-US" smtClean="0"/>
              <a:t>5</a:t>
            </a:fld>
            <a:endParaRPr lang="en-US"/>
          </a:p>
        </p:txBody>
      </p:sp>
    </p:spTree>
    <p:extLst>
      <p:ext uri="{BB962C8B-B14F-4D97-AF65-F5344CB8AC3E}">
        <p14:creationId xmlns:p14="http://schemas.microsoft.com/office/powerpoint/2010/main" val="1685180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91DF-24E6-EF43-947E-46ACFA6CD0E6}" type="slidenum">
              <a:rPr lang="en-US" smtClean="0"/>
              <a:t>6</a:t>
            </a:fld>
            <a:endParaRPr lang="en-US"/>
          </a:p>
        </p:txBody>
      </p:sp>
    </p:spTree>
    <p:extLst>
      <p:ext uri="{BB962C8B-B14F-4D97-AF65-F5344CB8AC3E}">
        <p14:creationId xmlns:p14="http://schemas.microsoft.com/office/powerpoint/2010/main" val="300851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91DF-24E6-EF43-947E-46ACFA6CD0E6}" type="slidenum">
              <a:rPr lang="en-US" smtClean="0"/>
              <a:t>8</a:t>
            </a:fld>
            <a:endParaRPr lang="en-US"/>
          </a:p>
        </p:txBody>
      </p:sp>
    </p:spTree>
    <p:extLst>
      <p:ext uri="{BB962C8B-B14F-4D97-AF65-F5344CB8AC3E}">
        <p14:creationId xmlns:p14="http://schemas.microsoft.com/office/powerpoint/2010/main" val="2954630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91DF-24E6-EF43-947E-46ACFA6CD0E6}" type="slidenum">
              <a:rPr lang="en-US" smtClean="0"/>
              <a:t>9</a:t>
            </a:fld>
            <a:endParaRPr lang="en-US"/>
          </a:p>
        </p:txBody>
      </p:sp>
    </p:spTree>
    <p:extLst>
      <p:ext uri="{BB962C8B-B14F-4D97-AF65-F5344CB8AC3E}">
        <p14:creationId xmlns:p14="http://schemas.microsoft.com/office/powerpoint/2010/main" val="3976328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591DF-24E6-EF43-947E-46ACFA6CD0E6}" type="slidenum">
              <a:rPr lang="en-US" smtClean="0"/>
              <a:t>10</a:t>
            </a:fld>
            <a:endParaRPr lang="en-US"/>
          </a:p>
        </p:txBody>
      </p:sp>
    </p:spTree>
    <p:extLst>
      <p:ext uri="{BB962C8B-B14F-4D97-AF65-F5344CB8AC3E}">
        <p14:creationId xmlns:p14="http://schemas.microsoft.com/office/powerpoint/2010/main" val="1467468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C27D7-D324-3D4A-9137-891D5FFFCC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04A5704-B33B-B445-BBE8-F2F6F66DEA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4C64E8B-0A5C-D648-BA2D-1CC341875021}"/>
              </a:ext>
            </a:extLst>
          </p:cNvPr>
          <p:cNvSpPr>
            <a:spLocks noGrp="1"/>
          </p:cNvSpPr>
          <p:nvPr>
            <p:ph type="dt" sz="half" idx="10"/>
          </p:nvPr>
        </p:nvSpPr>
        <p:spPr/>
        <p:txBody>
          <a:bodyPr/>
          <a:lstStyle/>
          <a:p>
            <a:fld id="{65E1E836-9BB3-2848-9528-1A85DCEA70B2}" type="datetimeFigureOut">
              <a:rPr lang="en-US" smtClean="0"/>
              <a:t>8/31/21</a:t>
            </a:fld>
            <a:endParaRPr lang="en-US"/>
          </a:p>
        </p:txBody>
      </p:sp>
      <p:sp>
        <p:nvSpPr>
          <p:cNvPr id="5" name="Footer Placeholder 4">
            <a:extLst>
              <a:ext uri="{FF2B5EF4-FFF2-40B4-BE49-F238E27FC236}">
                <a16:creationId xmlns:a16="http://schemas.microsoft.com/office/drawing/2014/main" id="{9EC1652C-8FC5-8843-A12F-78CEF80AB9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1A96C5-1C96-E945-B4EC-89C091D8F4E1}"/>
              </a:ext>
            </a:extLst>
          </p:cNvPr>
          <p:cNvSpPr>
            <a:spLocks noGrp="1"/>
          </p:cNvSpPr>
          <p:nvPr>
            <p:ph type="sldNum" sz="quarter" idx="12"/>
          </p:nvPr>
        </p:nvSpPr>
        <p:spPr/>
        <p:txBody>
          <a:bodyPr/>
          <a:lstStyle/>
          <a:p>
            <a:fld id="{8B86EC27-63C5-7142-89D5-DC50DD4DFE55}" type="slidenum">
              <a:rPr lang="en-US" smtClean="0"/>
              <a:t>‹#›</a:t>
            </a:fld>
            <a:endParaRPr lang="en-US"/>
          </a:p>
        </p:txBody>
      </p:sp>
    </p:spTree>
    <p:extLst>
      <p:ext uri="{BB962C8B-B14F-4D97-AF65-F5344CB8AC3E}">
        <p14:creationId xmlns:p14="http://schemas.microsoft.com/office/powerpoint/2010/main" val="2592891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985E2-1564-9C40-BC78-77CA00488BC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C770EDA-5696-7942-BE6F-6D1A808EB26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244D3B-C40F-6A40-A89E-C65E86BF0EF8}"/>
              </a:ext>
            </a:extLst>
          </p:cNvPr>
          <p:cNvSpPr>
            <a:spLocks noGrp="1"/>
          </p:cNvSpPr>
          <p:nvPr>
            <p:ph type="dt" sz="half" idx="10"/>
          </p:nvPr>
        </p:nvSpPr>
        <p:spPr/>
        <p:txBody>
          <a:bodyPr/>
          <a:lstStyle/>
          <a:p>
            <a:fld id="{65E1E836-9BB3-2848-9528-1A85DCEA70B2}" type="datetimeFigureOut">
              <a:rPr lang="en-US" smtClean="0"/>
              <a:t>8/31/21</a:t>
            </a:fld>
            <a:endParaRPr lang="en-US"/>
          </a:p>
        </p:txBody>
      </p:sp>
      <p:sp>
        <p:nvSpPr>
          <p:cNvPr id="5" name="Footer Placeholder 4">
            <a:extLst>
              <a:ext uri="{FF2B5EF4-FFF2-40B4-BE49-F238E27FC236}">
                <a16:creationId xmlns:a16="http://schemas.microsoft.com/office/drawing/2014/main" id="{58FE373D-FFF6-2642-A331-562B9D2133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EA6407-A088-FB4A-A600-B1D3836B3898}"/>
              </a:ext>
            </a:extLst>
          </p:cNvPr>
          <p:cNvSpPr>
            <a:spLocks noGrp="1"/>
          </p:cNvSpPr>
          <p:nvPr>
            <p:ph type="sldNum" sz="quarter" idx="12"/>
          </p:nvPr>
        </p:nvSpPr>
        <p:spPr/>
        <p:txBody>
          <a:bodyPr/>
          <a:lstStyle/>
          <a:p>
            <a:fld id="{8B86EC27-63C5-7142-89D5-DC50DD4DFE55}" type="slidenum">
              <a:rPr lang="en-US" smtClean="0"/>
              <a:t>‹#›</a:t>
            </a:fld>
            <a:endParaRPr lang="en-US"/>
          </a:p>
        </p:txBody>
      </p:sp>
    </p:spTree>
    <p:extLst>
      <p:ext uri="{BB962C8B-B14F-4D97-AF65-F5344CB8AC3E}">
        <p14:creationId xmlns:p14="http://schemas.microsoft.com/office/powerpoint/2010/main" val="315529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58A360-EACF-F947-BD3D-BF5CA69333B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F27EFB4-A30F-CD43-865C-D9C6CA41865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78C2A1-2B0C-AC45-961C-0D6344BD2AE9}"/>
              </a:ext>
            </a:extLst>
          </p:cNvPr>
          <p:cNvSpPr>
            <a:spLocks noGrp="1"/>
          </p:cNvSpPr>
          <p:nvPr>
            <p:ph type="dt" sz="half" idx="10"/>
          </p:nvPr>
        </p:nvSpPr>
        <p:spPr/>
        <p:txBody>
          <a:bodyPr/>
          <a:lstStyle/>
          <a:p>
            <a:fld id="{65E1E836-9BB3-2848-9528-1A85DCEA70B2}" type="datetimeFigureOut">
              <a:rPr lang="en-US" smtClean="0"/>
              <a:t>8/31/21</a:t>
            </a:fld>
            <a:endParaRPr lang="en-US"/>
          </a:p>
        </p:txBody>
      </p:sp>
      <p:sp>
        <p:nvSpPr>
          <p:cNvPr id="5" name="Footer Placeholder 4">
            <a:extLst>
              <a:ext uri="{FF2B5EF4-FFF2-40B4-BE49-F238E27FC236}">
                <a16:creationId xmlns:a16="http://schemas.microsoft.com/office/drawing/2014/main" id="{7E6DC630-49D7-8947-83F2-A3BB3B3E49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A9575D-5DB2-A045-B321-4C10C6385819}"/>
              </a:ext>
            </a:extLst>
          </p:cNvPr>
          <p:cNvSpPr>
            <a:spLocks noGrp="1"/>
          </p:cNvSpPr>
          <p:nvPr>
            <p:ph type="sldNum" sz="quarter" idx="12"/>
          </p:nvPr>
        </p:nvSpPr>
        <p:spPr/>
        <p:txBody>
          <a:bodyPr/>
          <a:lstStyle/>
          <a:p>
            <a:fld id="{8B86EC27-63C5-7142-89D5-DC50DD4DFE55}" type="slidenum">
              <a:rPr lang="en-US" smtClean="0"/>
              <a:t>‹#›</a:t>
            </a:fld>
            <a:endParaRPr lang="en-US"/>
          </a:p>
        </p:txBody>
      </p:sp>
    </p:spTree>
    <p:extLst>
      <p:ext uri="{BB962C8B-B14F-4D97-AF65-F5344CB8AC3E}">
        <p14:creationId xmlns:p14="http://schemas.microsoft.com/office/powerpoint/2010/main" val="4167002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6AF34-BF34-CF43-B704-A9E401AAC6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B7D161-9AA9-D945-8E5C-B055869C645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9B49AF-114F-6445-98F0-8D158F9B1B48}"/>
              </a:ext>
            </a:extLst>
          </p:cNvPr>
          <p:cNvSpPr>
            <a:spLocks noGrp="1"/>
          </p:cNvSpPr>
          <p:nvPr>
            <p:ph type="dt" sz="half" idx="10"/>
          </p:nvPr>
        </p:nvSpPr>
        <p:spPr/>
        <p:txBody>
          <a:bodyPr/>
          <a:lstStyle/>
          <a:p>
            <a:fld id="{65E1E836-9BB3-2848-9528-1A85DCEA70B2}" type="datetimeFigureOut">
              <a:rPr lang="en-US" smtClean="0"/>
              <a:t>8/31/21</a:t>
            </a:fld>
            <a:endParaRPr lang="en-US"/>
          </a:p>
        </p:txBody>
      </p:sp>
      <p:sp>
        <p:nvSpPr>
          <p:cNvPr id="5" name="Footer Placeholder 4">
            <a:extLst>
              <a:ext uri="{FF2B5EF4-FFF2-40B4-BE49-F238E27FC236}">
                <a16:creationId xmlns:a16="http://schemas.microsoft.com/office/drawing/2014/main" id="{9180947C-1083-3448-A126-B26C9E94B3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1B89D5-5C00-0045-97BA-B665DEE2AF46}"/>
              </a:ext>
            </a:extLst>
          </p:cNvPr>
          <p:cNvSpPr>
            <a:spLocks noGrp="1"/>
          </p:cNvSpPr>
          <p:nvPr>
            <p:ph type="sldNum" sz="quarter" idx="12"/>
          </p:nvPr>
        </p:nvSpPr>
        <p:spPr/>
        <p:txBody>
          <a:bodyPr/>
          <a:lstStyle/>
          <a:p>
            <a:fld id="{8B86EC27-63C5-7142-89D5-DC50DD4DFE55}" type="slidenum">
              <a:rPr lang="en-US" smtClean="0"/>
              <a:t>‹#›</a:t>
            </a:fld>
            <a:endParaRPr lang="en-US"/>
          </a:p>
        </p:txBody>
      </p:sp>
    </p:spTree>
    <p:extLst>
      <p:ext uri="{BB962C8B-B14F-4D97-AF65-F5344CB8AC3E}">
        <p14:creationId xmlns:p14="http://schemas.microsoft.com/office/powerpoint/2010/main" val="522670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A08A8-5D77-8748-B12D-B405B4D60C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34C6429-769D-9942-865C-BBE878EDF9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284FEDB-C3FA-1A49-AA39-98C525A34E91}"/>
              </a:ext>
            </a:extLst>
          </p:cNvPr>
          <p:cNvSpPr>
            <a:spLocks noGrp="1"/>
          </p:cNvSpPr>
          <p:nvPr>
            <p:ph type="dt" sz="half" idx="10"/>
          </p:nvPr>
        </p:nvSpPr>
        <p:spPr/>
        <p:txBody>
          <a:bodyPr/>
          <a:lstStyle/>
          <a:p>
            <a:fld id="{65E1E836-9BB3-2848-9528-1A85DCEA70B2}" type="datetimeFigureOut">
              <a:rPr lang="en-US" smtClean="0"/>
              <a:t>8/31/21</a:t>
            </a:fld>
            <a:endParaRPr lang="en-US"/>
          </a:p>
        </p:txBody>
      </p:sp>
      <p:sp>
        <p:nvSpPr>
          <p:cNvPr id="5" name="Footer Placeholder 4">
            <a:extLst>
              <a:ext uri="{FF2B5EF4-FFF2-40B4-BE49-F238E27FC236}">
                <a16:creationId xmlns:a16="http://schemas.microsoft.com/office/drawing/2014/main" id="{66FEC582-9028-F145-817B-62D84D1D08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0A1F42-569D-3C41-9A87-2D830124B8DA}"/>
              </a:ext>
            </a:extLst>
          </p:cNvPr>
          <p:cNvSpPr>
            <a:spLocks noGrp="1"/>
          </p:cNvSpPr>
          <p:nvPr>
            <p:ph type="sldNum" sz="quarter" idx="12"/>
          </p:nvPr>
        </p:nvSpPr>
        <p:spPr/>
        <p:txBody>
          <a:bodyPr/>
          <a:lstStyle/>
          <a:p>
            <a:fld id="{8B86EC27-63C5-7142-89D5-DC50DD4DFE55}" type="slidenum">
              <a:rPr lang="en-US" smtClean="0"/>
              <a:t>‹#›</a:t>
            </a:fld>
            <a:endParaRPr lang="en-US"/>
          </a:p>
        </p:txBody>
      </p:sp>
    </p:spTree>
    <p:extLst>
      <p:ext uri="{BB962C8B-B14F-4D97-AF65-F5344CB8AC3E}">
        <p14:creationId xmlns:p14="http://schemas.microsoft.com/office/powerpoint/2010/main" val="43707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C30C1-54F6-1447-A728-AF36F44730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36E7B4-B3D6-1245-AF6B-7346AB680AB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FBB6CD-BC59-9B43-BE65-F7B5A0B6169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7EB8557-1866-7041-8072-354D82595B70}"/>
              </a:ext>
            </a:extLst>
          </p:cNvPr>
          <p:cNvSpPr>
            <a:spLocks noGrp="1"/>
          </p:cNvSpPr>
          <p:nvPr>
            <p:ph type="dt" sz="half" idx="10"/>
          </p:nvPr>
        </p:nvSpPr>
        <p:spPr/>
        <p:txBody>
          <a:bodyPr/>
          <a:lstStyle/>
          <a:p>
            <a:fld id="{65E1E836-9BB3-2848-9528-1A85DCEA70B2}" type="datetimeFigureOut">
              <a:rPr lang="en-US" smtClean="0"/>
              <a:t>8/31/21</a:t>
            </a:fld>
            <a:endParaRPr lang="en-US"/>
          </a:p>
        </p:txBody>
      </p:sp>
      <p:sp>
        <p:nvSpPr>
          <p:cNvPr id="6" name="Footer Placeholder 5">
            <a:extLst>
              <a:ext uri="{FF2B5EF4-FFF2-40B4-BE49-F238E27FC236}">
                <a16:creationId xmlns:a16="http://schemas.microsoft.com/office/drawing/2014/main" id="{A27D7C71-B5FB-314F-9660-2EC0BC93F6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04E530-32B7-F24E-A461-D15F06272783}"/>
              </a:ext>
            </a:extLst>
          </p:cNvPr>
          <p:cNvSpPr>
            <a:spLocks noGrp="1"/>
          </p:cNvSpPr>
          <p:nvPr>
            <p:ph type="sldNum" sz="quarter" idx="12"/>
          </p:nvPr>
        </p:nvSpPr>
        <p:spPr/>
        <p:txBody>
          <a:bodyPr/>
          <a:lstStyle/>
          <a:p>
            <a:fld id="{8B86EC27-63C5-7142-89D5-DC50DD4DFE55}" type="slidenum">
              <a:rPr lang="en-US" smtClean="0"/>
              <a:t>‹#›</a:t>
            </a:fld>
            <a:endParaRPr lang="en-US"/>
          </a:p>
        </p:txBody>
      </p:sp>
    </p:spTree>
    <p:extLst>
      <p:ext uri="{BB962C8B-B14F-4D97-AF65-F5344CB8AC3E}">
        <p14:creationId xmlns:p14="http://schemas.microsoft.com/office/powerpoint/2010/main" val="468829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DD80B-AB8F-D54F-B965-5FD6F46AF1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D8765E-7CDB-8D4E-9F68-5F996E9512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AFB5481-2857-6542-9463-95D061CB009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A37611D-1BBE-9A44-9CA8-0BB427CB83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5C034BD-4090-4642-BFFB-3078EB0B7A6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1CB563-D6B9-E043-8E0B-C5391FF6DE71}"/>
              </a:ext>
            </a:extLst>
          </p:cNvPr>
          <p:cNvSpPr>
            <a:spLocks noGrp="1"/>
          </p:cNvSpPr>
          <p:nvPr>
            <p:ph type="dt" sz="half" idx="10"/>
          </p:nvPr>
        </p:nvSpPr>
        <p:spPr/>
        <p:txBody>
          <a:bodyPr/>
          <a:lstStyle/>
          <a:p>
            <a:fld id="{65E1E836-9BB3-2848-9528-1A85DCEA70B2}" type="datetimeFigureOut">
              <a:rPr lang="en-US" smtClean="0"/>
              <a:t>8/31/21</a:t>
            </a:fld>
            <a:endParaRPr lang="en-US"/>
          </a:p>
        </p:txBody>
      </p:sp>
      <p:sp>
        <p:nvSpPr>
          <p:cNvPr id="8" name="Footer Placeholder 7">
            <a:extLst>
              <a:ext uri="{FF2B5EF4-FFF2-40B4-BE49-F238E27FC236}">
                <a16:creationId xmlns:a16="http://schemas.microsoft.com/office/drawing/2014/main" id="{CA3BA62A-9362-B949-9A9C-F1979E71AA4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DF12238-4495-3E44-A75D-D05A1FBEE06B}"/>
              </a:ext>
            </a:extLst>
          </p:cNvPr>
          <p:cNvSpPr>
            <a:spLocks noGrp="1"/>
          </p:cNvSpPr>
          <p:nvPr>
            <p:ph type="sldNum" sz="quarter" idx="12"/>
          </p:nvPr>
        </p:nvSpPr>
        <p:spPr/>
        <p:txBody>
          <a:bodyPr/>
          <a:lstStyle/>
          <a:p>
            <a:fld id="{8B86EC27-63C5-7142-89D5-DC50DD4DFE55}" type="slidenum">
              <a:rPr lang="en-US" smtClean="0"/>
              <a:t>‹#›</a:t>
            </a:fld>
            <a:endParaRPr lang="en-US"/>
          </a:p>
        </p:txBody>
      </p:sp>
    </p:spTree>
    <p:extLst>
      <p:ext uri="{BB962C8B-B14F-4D97-AF65-F5344CB8AC3E}">
        <p14:creationId xmlns:p14="http://schemas.microsoft.com/office/powerpoint/2010/main" val="1489815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35200-1567-FC4A-ABA1-52CF71D3AD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0CD940-DDBB-2941-8B19-D3D3308811E0}"/>
              </a:ext>
            </a:extLst>
          </p:cNvPr>
          <p:cNvSpPr>
            <a:spLocks noGrp="1"/>
          </p:cNvSpPr>
          <p:nvPr>
            <p:ph type="dt" sz="half" idx="10"/>
          </p:nvPr>
        </p:nvSpPr>
        <p:spPr/>
        <p:txBody>
          <a:bodyPr/>
          <a:lstStyle/>
          <a:p>
            <a:fld id="{65E1E836-9BB3-2848-9528-1A85DCEA70B2}" type="datetimeFigureOut">
              <a:rPr lang="en-US" smtClean="0"/>
              <a:t>8/31/21</a:t>
            </a:fld>
            <a:endParaRPr lang="en-US"/>
          </a:p>
        </p:txBody>
      </p:sp>
      <p:sp>
        <p:nvSpPr>
          <p:cNvPr id="4" name="Footer Placeholder 3">
            <a:extLst>
              <a:ext uri="{FF2B5EF4-FFF2-40B4-BE49-F238E27FC236}">
                <a16:creationId xmlns:a16="http://schemas.microsoft.com/office/drawing/2014/main" id="{A52F2833-A373-6842-B400-3CA36BAC9E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0B40769-74C1-FB4F-BB56-D2503EE79011}"/>
              </a:ext>
            </a:extLst>
          </p:cNvPr>
          <p:cNvSpPr>
            <a:spLocks noGrp="1"/>
          </p:cNvSpPr>
          <p:nvPr>
            <p:ph type="sldNum" sz="quarter" idx="12"/>
          </p:nvPr>
        </p:nvSpPr>
        <p:spPr/>
        <p:txBody>
          <a:bodyPr/>
          <a:lstStyle/>
          <a:p>
            <a:fld id="{8B86EC27-63C5-7142-89D5-DC50DD4DFE55}" type="slidenum">
              <a:rPr lang="en-US" smtClean="0"/>
              <a:t>‹#›</a:t>
            </a:fld>
            <a:endParaRPr lang="en-US"/>
          </a:p>
        </p:txBody>
      </p:sp>
    </p:spTree>
    <p:extLst>
      <p:ext uri="{BB962C8B-B14F-4D97-AF65-F5344CB8AC3E}">
        <p14:creationId xmlns:p14="http://schemas.microsoft.com/office/powerpoint/2010/main" val="4271231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855EEE-E1F3-0548-B072-67CF320139B4}"/>
              </a:ext>
            </a:extLst>
          </p:cNvPr>
          <p:cNvSpPr>
            <a:spLocks noGrp="1"/>
          </p:cNvSpPr>
          <p:nvPr>
            <p:ph type="dt" sz="half" idx="10"/>
          </p:nvPr>
        </p:nvSpPr>
        <p:spPr/>
        <p:txBody>
          <a:bodyPr/>
          <a:lstStyle/>
          <a:p>
            <a:fld id="{65E1E836-9BB3-2848-9528-1A85DCEA70B2}" type="datetimeFigureOut">
              <a:rPr lang="en-US" smtClean="0"/>
              <a:t>8/31/21</a:t>
            </a:fld>
            <a:endParaRPr lang="en-US"/>
          </a:p>
        </p:txBody>
      </p:sp>
      <p:sp>
        <p:nvSpPr>
          <p:cNvPr id="3" name="Footer Placeholder 2">
            <a:extLst>
              <a:ext uri="{FF2B5EF4-FFF2-40B4-BE49-F238E27FC236}">
                <a16:creationId xmlns:a16="http://schemas.microsoft.com/office/drawing/2014/main" id="{3D7AE7EA-E057-034E-94E7-A3EB835DD0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6D1DCDC-40AE-E944-8971-7F611CD485D0}"/>
              </a:ext>
            </a:extLst>
          </p:cNvPr>
          <p:cNvSpPr>
            <a:spLocks noGrp="1"/>
          </p:cNvSpPr>
          <p:nvPr>
            <p:ph type="sldNum" sz="quarter" idx="12"/>
          </p:nvPr>
        </p:nvSpPr>
        <p:spPr/>
        <p:txBody>
          <a:bodyPr/>
          <a:lstStyle/>
          <a:p>
            <a:fld id="{8B86EC27-63C5-7142-89D5-DC50DD4DFE55}" type="slidenum">
              <a:rPr lang="en-US" smtClean="0"/>
              <a:t>‹#›</a:t>
            </a:fld>
            <a:endParaRPr lang="en-US"/>
          </a:p>
        </p:txBody>
      </p:sp>
    </p:spTree>
    <p:extLst>
      <p:ext uri="{BB962C8B-B14F-4D97-AF65-F5344CB8AC3E}">
        <p14:creationId xmlns:p14="http://schemas.microsoft.com/office/powerpoint/2010/main" val="1089780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F289D-F3E2-3E4A-866A-777C86EEFC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20B1B8-CCEF-E04C-AA7F-84E697F4DC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2C91A0E-96F9-D84D-AE09-F5AD31CB8B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921EA2C-AB35-644A-9758-4B5EDCBD35FF}"/>
              </a:ext>
            </a:extLst>
          </p:cNvPr>
          <p:cNvSpPr>
            <a:spLocks noGrp="1"/>
          </p:cNvSpPr>
          <p:nvPr>
            <p:ph type="dt" sz="half" idx="10"/>
          </p:nvPr>
        </p:nvSpPr>
        <p:spPr/>
        <p:txBody>
          <a:bodyPr/>
          <a:lstStyle/>
          <a:p>
            <a:fld id="{65E1E836-9BB3-2848-9528-1A85DCEA70B2}" type="datetimeFigureOut">
              <a:rPr lang="en-US" smtClean="0"/>
              <a:t>8/31/21</a:t>
            </a:fld>
            <a:endParaRPr lang="en-US"/>
          </a:p>
        </p:txBody>
      </p:sp>
      <p:sp>
        <p:nvSpPr>
          <p:cNvPr id="6" name="Footer Placeholder 5">
            <a:extLst>
              <a:ext uri="{FF2B5EF4-FFF2-40B4-BE49-F238E27FC236}">
                <a16:creationId xmlns:a16="http://schemas.microsoft.com/office/drawing/2014/main" id="{33216270-6166-7F46-903D-13FE8F39DB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640A6E-4EB5-BB42-AEAD-44DB0213BD71}"/>
              </a:ext>
            </a:extLst>
          </p:cNvPr>
          <p:cNvSpPr>
            <a:spLocks noGrp="1"/>
          </p:cNvSpPr>
          <p:nvPr>
            <p:ph type="sldNum" sz="quarter" idx="12"/>
          </p:nvPr>
        </p:nvSpPr>
        <p:spPr/>
        <p:txBody>
          <a:bodyPr/>
          <a:lstStyle/>
          <a:p>
            <a:fld id="{8B86EC27-63C5-7142-89D5-DC50DD4DFE55}" type="slidenum">
              <a:rPr lang="en-US" smtClean="0"/>
              <a:t>‹#›</a:t>
            </a:fld>
            <a:endParaRPr lang="en-US"/>
          </a:p>
        </p:txBody>
      </p:sp>
    </p:spTree>
    <p:extLst>
      <p:ext uri="{BB962C8B-B14F-4D97-AF65-F5344CB8AC3E}">
        <p14:creationId xmlns:p14="http://schemas.microsoft.com/office/powerpoint/2010/main" val="3415849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73B1B-1497-0C44-9A2B-4FE102C14A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DD8D52E-FE8A-CF42-9C01-EFEC573A7E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BC98BDA-0220-2D46-A007-DD6D3EA139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EA9FC4B-2724-304E-B9C6-DA301AB6CD06}"/>
              </a:ext>
            </a:extLst>
          </p:cNvPr>
          <p:cNvSpPr>
            <a:spLocks noGrp="1"/>
          </p:cNvSpPr>
          <p:nvPr>
            <p:ph type="dt" sz="half" idx="10"/>
          </p:nvPr>
        </p:nvSpPr>
        <p:spPr/>
        <p:txBody>
          <a:bodyPr/>
          <a:lstStyle/>
          <a:p>
            <a:fld id="{65E1E836-9BB3-2848-9528-1A85DCEA70B2}" type="datetimeFigureOut">
              <a:rPr lang="en-US" smtClean="0"/>
              <a:t>8/31/21</a:t>
            </a:fld>
            <a:endParaRPr lang="en-US"/>
          </a:p>
        </p:txBody>
      </p:sp>
      <p:sp>
        <p:nvSpPr>
          <p:cNvPr id="6" name="Footer Placeholder 5">
            <a:extLst>
              <a:ext uri="{FF2B5EF4-FFF2-40B4-BE49-F238E27FC236}">
                <a16:creationId xmlns:a16="http://schemas.microsoft.com/office/drawing/2014/main" id="{DD03D7D4-B759-BD4F-A26F-741EA88384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CFA84C-13DE-C644-8B53-930134C10734}"/>
              </a:ext>
            </a:extLst>
          </p:cNvPr>
          <p:cNvSpPr>
            <a:spLocks noGrp="1"/>
          </p:cNvSpPr>
          <p:nvPr>
            <p:ph type="sldNum" sz="quarter" idx="12"/>
          </p:nvPr>
        </p:nvSpPr>
        <p:spPr/>
        <p:txBody>
          <a:bodyPr/>
          <a:lstStyle/>
          <a:p>
            <a:fld id="{8B86EC27-63C5-7142-89D5-DC50DD4DFE55}" type="slidenum">
              <a:rPr lang="en-US" smtClean="0"/>
              <a:t>‹#›</a:t>
            </a:fld>
            <a:endParaRPr lang="en-US"/>
          </a:p>
        </p:txBody>
      </p:sp>
    </p:spTree>
    <p:extLst>
      <p:ext uri="{BB962C8B-B14F-4D97-AF65-F5344CB8AC3E}">
        <p14:creationId xmlns:p14="http://schemas.microsoft.com/office/powerpoint/2010/main" val="1884277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DE86BB-D856-114D-8D35-D54D2F4742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8B195D3-D810-444A-B366-353C23C995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845BF7-1665-4546-926E-6AE68E390C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E1E836-9BB3-2848-9528-1A85DCEA70B2}" type="datetimeFigureOut">
              <a:rPr lang="en-US" smtClean="0"/>
              <a:t>8/31/21</a:t>
            </a:fld>
            <a:endParaRPr lang="en-US"/>
          </a:p>
        </p:txBody>
      </p:sp>
      <p:sp>
        <p:nvSpPr>
          <p:cNvPr id="5" name="Footer Placeholder 4">
            <a:extLst>
              <a:ext uri="{FF2B5EF4-FFF2-40B4-BE49-F238E27FC236}">
                <a16:creationId xmlns:a16="http://schemas.microsoft.com/office/drawing/2014/main" id="{9D1EF8D3-3842-7643-8CB8-22D9CCB2B2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D645278-5045-D842-BE06-019551D2C1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86EC27-63C5-7142-89D5-DC50DD4DFE55}" type="slidenum">
              <a:rPr lang="en-US" smtClean="0"/>
              <a:t>‹#›</a:t>
            </a:fld>
            <a:endParaRPr lang="en-US"/>
          </a:p>
        </p:txBody>
      </p:sp>
    </p:spTree>
    <p:extLst>
      <p:ext uri="{BB962C8B-B14F-4D97-AF65-F5344CB8AC3E}">
        <p14:creationId xmlns:p14="http://schemas.microsoft.com/office/powerpoint/2010/main" val="314331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e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3.jpeg"/><Relationship Id="rId7" Type="http://schemas.microsoft.com/office/2007/relationships/hdphoto" Target="../media/hdphoto2.wdp"/><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3.wdp"/><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4.jpeg"/><Relationship Id="rId7" Type="http://schemas.microsoft.com/office/2007/relationships/hdphoto" Target="../media/hdphoto2.wdp"/><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3.wdp"/><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5.jpeg"/><Relationship Id="rId7" Type="http://schemas.microsoft.com/office/2007/relationships/hdphoto" Target="../media/hdphoto2.wdp"/><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3.wdp"/><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7.jpeg"/><Relationship Id="rId7" Type="http://schemas.microsoft.com/office/2007/relationships/hdphoto" Target="../media/hdphoto2.wdp"/><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3.wdp"/><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8.jpeg"/><Relationship Id="rId7" Type="http://schemas.microsoft.com/office/2007/relationships/hdphoto" Target="../media/hdphoto2.wdp"/><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3.wdp"/><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9.jpeg"/><Relationship Id="rId7" Type="http://schemas.microsoft.com/office/2007/relationships/hdphoto" Target="../media/hdphoto2.wdp"/><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3.wdp"/><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0.jpeg"/><Relationship Id="rId7" Type="http://schemas.microsoft.com/office/2007/relationships/hdphoto" Target="../media/hdphoto2.wdp"/><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3.wdp"/><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21.jpe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2.jpeg"/><Relationship Id="rId7" Type="http://schemas.microsoft.com/office/2007/relationships/hdphoto" Target="../media/hdphoto2.wdp"/><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3.wdp"/><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jpeg"/><Relationship Id="rId7"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3.wdp"/><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3.jpeg"/><Relationship Id="rId7" Type="http://schemas.microsoft.com/office/2007/relationships/hdphoto" Target="../media/hdphoto2.wdp"/><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3.wdp"/><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4.jpeg"/><Relationship Id="rId7" Type="http://schemas.microsoft.com/office/2007/relationships/hdphoto" Target="../media/hdphoto2.wdp"/><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3.wdp"/><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25.jpe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6.jpeg"/><Relationship Id="rId7" Type="http://schemas.microsoft.com/office/2007/relationships/hdphoto" Target="../media/hdphoto2.wdp"/><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3.wdp"/><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7.jpeg"/><Relationship Id="rId7" Type="http://schemas.microsoft.com/office/2007/relationships/hdphoto" Target="../media/hdphoto2.wdp"/><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3.wdp"/><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8.jpeg"/><Relationship Id="rId7" Type="http://schemas.microsoft.com/office/2007/relationships/hdphoto" Target="../media/hdphoto2.wdp"/><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3.wdp"/><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29.jpe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0.jpeg"/><Relationship Id="rId7" Type="http://schemas.microsoft.com/office/2007/relationships/hdphoto" Target="../media/hdphoto2.wdp"/><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3.wdp"/><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31.jpe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2.jpeg"/><Relationship Id="rId7" Type="http://schemas.microsoft.com/office/2007/relationships/hdphoto" Target="../media/hdphoto2.wdp"/><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3.wdp"/><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jpeg"/><Relationship Id="rId7" Type="http://schemas.microsoft.com/office/2007/relationships/hdphoto" Target="../media/hdphoto2.wd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3.wdp"/><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33.jpe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4.jpeg"/><Relationship Id="rId7" Type="http://schemas.microsoft.com/office/2007/relationships/hdphoto" Target="../media/hdphoto2.wdp"/><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3.wdp"/><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5.jpeg"/><Relationship Id="rId7" Type="http://schemas.microsoft.com/office/2007/relationships/hdphoto" Target="../media/hdphoto2.wdp"/><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3.wdp"/><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36.jpe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7.jpeg"/><Relationship Id="rId7" Type="http://schemas.microsoft.com/office/2007/relationships/hdphoto" Target="../media/hdphoto2.wdp"/><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3.wdp"/><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8.jpeg"/><Relationship Id="rId7" Type="http://schemas.microsoft.com/office/2007/relationships/hdphoto" Target="../media/hdphoto2.wdp"/><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3.wdp"/><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39.jpe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0.jpeg"/><Relationship Id="rId7" Type="http://schemas.microsoft.com/office/2007/relationships/hdphoto" Target="../media/hdphoto2.wdp"/><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3.wdp"/><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41.jpe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2.jpeg"/><Relationship Id="rId7" Type="http://schemas.microsoft.com/office/2007/relationships/hdphoto" Target="../media/hdphoto2.wdp"/><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3.wdp"/><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8.jpeg"/><Relationship Id="rId7" Type="http://schemas.microsoft.com/office/2007/relationships/hdphoto" Target="../media/hdphoto2.wdp"/><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3.wdp"/><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43.jpe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4.jpeg"/><Relationship Id="rId7" Type="http://schemas.microsoft.com/office/2007/relationships/hdphoto" Target="../media/hdphoto2.wdp"/><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3.wdp"/><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45.jpe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6.jpeg"/><Relationship Id="rId7" Type="http://schemas.microsoft.com/office/2007/relationships/hdphoto" Target="../media/hdphoto2.wdp"/><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3.wdp"/><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7.jpeg"/><Relationship Id="rId7" Type="http://schemas.microsoft.com/office/2007/relationships/hdphoto" Target="../media/hdphoto2.wdp"/><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3.wdp"/><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48.jpe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9.jpeg"/><Relationship Id="rId7" Type="http://schemas.microsoft.com/office/2007/relationships/hdphoto" Target="../media/hdphoto2.wdp"/><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3.wdp"/><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0.jpeg"/><Relationship Id="rId7" Type="http://schemas.microsoft.com/office/2007/relationships/hdphoto" Target="../media/hdphoto2.wdp"/><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3.wdp"/><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1.jpeg"/><Relationship Id="rId7" Type="http://schemas.microsoft.com/office/2007/relationships/hdphoto" Target="../media/hdphoto2.wdp"/><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3.wdp"/><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2.jpeg"/><Relationship Id="rId7" Type="http://schemas.microsoft.com/office/2007/relationships/hdphoto" Target="../media/hdphoto2.wdp"/><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3.wdp"/><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3.jpeg"/><Relationship Id="rId7" Type="http://schemas.microsoft.com/office/2007/relationships/hdphoto" Target="../media/hdphoto2.wdp"/><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3.wdp"/><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4.jpeg"/><Relationship Id="rId7" Type="http://schemas.microsoft.com/office/2007/relationships/hdphoto" Target="../media/hdphoto2.wdp"/><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3.wdp"/><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5.jpeg"/><Relationship Id="rId7" Type="http://schemas.microsoft.com/office/2007/relationships/hdphoto" Target="../media/hdphoto2.wdp"/><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3.wdp"/><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6.jpeg"/><Relationship Id="rId7" Type="http://schemas.microsoft.com/office/2007/relationships/hdphoto" Target="../media/hdphoto2.wdp"/><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3.wdp"/><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7.jpeg"/><Relationship Id="rId7" Type="http://schemas.microsoft.com/office/2007/relationships/hdphoto" Target="../media/hdphoto2.wdp"/><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3.wdp"/><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9.jpeg"/><Relationship Id="rId7" Type="http://schemas.microsoft.com/office/2007/relationships/hdphoto" Target="../media/hdphoto2.wdp"/><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3.wdp"/><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1.jpeg"/><Relationship Id="rId7" Type="http://schemas.microsoft.com/office/2007/relationships/hdphoto" Target="../media/hdphoto2.wdp"/><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3.wdp"/><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2.jpeg"/><Relationship Id="rId7" Type="http://schemas.microsoft.com/office/2007/relationships/hdphoto" Target="../media/hdphoto2.wdp"/><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3.wdp"/><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1FCD514-93CF-6845-A1F2-6CA4913E976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18661" y="-2"/>
            <a:ext cx="10273339" cy="6858000"/>
          </a:xfrm>
          <a:prstGeom prst="rect">
            <a:avLst/>
          </a:prstGeom>
        </p:spPr>
      </p:pic>
      <p:sp>
        <p:nvSpPr>
          <p:cNvPr id="17" name="Rectangle 16">
            <a:extLst>
              <a:ext uri="{FF2B5EF4-FFF2-40B4-BE49-F238E27FC236}">
                <a16:creationId xmlns:a16="http://schemas.microsoft.com/office/drawing/2014/main" id="{6FC227CB-9CCA-4B41-BFC4-871665F4A198}"/>
              </a:ext>
            </a:extLst>
          </p:cNvPr>
          <p:cNvSpPr/>
          <p:nvPr/>
        </p:nvSpPr>
        <p:spPr>
          <a:xfrm>
            <a:off x="0" y="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8" name="Picture 17">
            <a:extLst>
              <a:ext uri="{FF2B5EF4-FFF2-40B4-BE49-F238E27FC236}">
                <a16:creationId xmlns:a16="http://schemas.microsoft.com/office/drawing/2014/main" id="{2948783A-0778-8C42-A0CE-EE3C063B359F}"/>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8" name="Picture 7">
            <a:extLst>
              <a:ext uri="{FF2B5EF4-FFF2-40B4-BE49-F238E27FC236}">
                <a16:creationId xmlns:a16="http://schemas.microsoft.com/office/drawing/2014/main" id="{F4C7B5F2-A80A-E546-9D34-0729D365D8BB}"/>
              </a:ext>
            </a:extLst>
          </p:cNvPr>
          <p:cNvPicPr>
            <a:picLocks noChangeAspect="1"/>
          </p:cNvPicPr>
          <p:nvPr/>
        </p:nvPicPr>
        <p:blipFill>
          <a:blip r:embed="rId6" cstate="email">
            <a:duotone>
              <a:schemeClr val="accent2">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0244138" cy="6858000"/>
          </a:xfrm>
          <a:prstGeom prst="rect">
            <a:avLst/>
          </a:prstGeom>
        </p:spPr>
      </p:pic>
      <p:pic>
        <p:nvPicPr>
          <p:cNvPr id="12" name="Picture 11">
            <a:extLst>
              <a:ext uri="{FF2B5EF4-FFF2-40B4-BE49-F238E27FC236}">
                <a16:creationId xmlns:a16="http://schemas.microsoft.com/office/drawing/2014/main" id="{47742F57-B478-BB4B-AC69-CCBE6F256B8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00734" y="5757768"/>
            <a:ext cx="2466913" cy="513940"/>
          </a:xfrm>
          <a:prstGeom prst="rect">
            <a:avLst/>
          </a:prstGeom>
        </p:spPr>
      </p:pic>
      <p:sp>
        <p:nvSpPr>
          <p:cNvPr id="10" name="TextBox 9">
            <a:extLst>
              <a:ext uri="{FF2B5EF4-FFF2-40B4-BE49-F238E27FC236}">
                <a16:creationId xmlns:a16="http://schemas.microsoft.com/office/drawing/2014/main" id="{C0967609-45E7-8D41-B32F-2DC6859DBD19}"/>
              </a:ext>
            </a:extLst>
          </p:cNvPr>
          <p:cNvSpPr txBox="1"/>
          <p:nvPr/>
        </p:nvSpPr>
        <p:spPr>
          <a:xfrm>
            <a:off x="2813122" y="3167791"/>
            <a:ext cx="4996881" cy="1569660"/>
          </a:xfrm>
          <a:prstGeom prst="rect">
            <a:avLst/>
          </a:prstGeom>
          <a:noFill/>
        </p:spPr>
        <p:txBody>
          <a:bodyPr wrap="none" rtlCol="0">
            <a:spAutoFit/>
          </a:bodyPr>
          <a:lstStyle/>
          <a:p>
            <a:r>
              <a:rPr lang="en-US" sz="9600" b="1" cap="all" dirty="0" err="1">
                <a:solidFill>
                  <a:schemeClr val="bg1"/>
                </a:solidFill>
                <a:ea typeface="Open Sans" panose="020B0606030504020204" pitchFamily="34" charset="0"/>
                <a:cs typeface="Open Sans" panose="020B0606030504020204" pitchFamily="34" charset="0"/>
              </a:rPr>
              <a:t>lanning</a:t>
            </a:r>
            <a:endParaRPr lang="en-US" sz="16600" dirty="0">
              <a:solidFill>
                <a:schemeClr val="bg1"/>
              </a:solidFill>
              <a:ea typeface="Open Sans" panose="020B0606030504020204" pitchFamily="34" charset="0"/>
              <a:cs typeface="Open Sans" panose="020B0606030504020204" pitchFamily="34" charset="0"/>
            </a:endParaRPr>
          </a:p>
        </p:txBody>
      </p:sp>
      <p:sp>
        <p:nvSpPr>
          <p:cNvPr id="11" name="Forma Livre: Forma 8">
            <a:extLst>
              <a:ext uri="{FF2B5EF4-FFF2-40B4-BE49-F238E27FC236}">
                <a16:creationId xmlns:a16="http://schemas.microsoft.com/office/drawing/2014/main" id="{4AE9BD8C-13F9-E344-9960-3512B4B59570}"/>
              </a:ext>
            </a:extLst>
          </p:cNvPr>
          <p:cNvSpPr/>
          <p:nvPr/>
        </p:nvSpPr>
        <p:spPr>
          <a:xfrm flipH="1">
            <a:off x="1889566" y="2711127"/>
            <a:ext cx="7545160" cy="2639106"/>
          </a:xfrm>
          <a:custGeom>
            <a:avLst/>
            <a:gdLst>
              <a:gd name="connsiteX0" fmla="*/ 1708727 w 1708727"/>
              <a:gd name="connsiteY0" fmla="*/ 858981 h 4673600"/>
              <a:gd name="connsiteX1" fmla="*/ 1708727 w 1708727"/>
              <a:gd name="connsiteY1" fmla="*/ 0 h 4673600"/>
              <a:gd name="connsiteX2" fmla="*/ 0 w 1708727"/>
              <a:gd name="connsiteY2" fmla="*/ 0 h 4673600"/>
              <a:gd name="connsiteX3" fmla="*/ 0 w 1708727"/>
              <a:gd name="connsiteY3" fmla="*/ 4673600 h 4673600"/>
              <a:gd name="connsiteX4" fmla="*/ 831273 w 1708727"/>
              <a:gd name="connsiteY4" fmla="*/ 4673600 h 467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727" h="4673600">
                <a:moveTo>
                  <a:pt x="1708727" y="858981"/>
                </a:moveTo>
                <a:lnTo>
                  <a:pt x="1708727" y="0"/>
                </a:lnTo>
                <a:lnTo>
                  <a:pt x="0" y="0"/>
                </a:lnTo>
                <a:lnTo>
                  <a:pt x="0" y="4673600"/>
                </a:lnTo>
                <a:lnTo>
                  <a:pt x="831273" y="4673600"/>
                </a:lnTo>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3" name="Título 3">
            <a:extLst>
              <a:ext uri="{FF2B5EF4-FFF2-40B4-BE49-F238E27FC236}">
                <a16:creationId xmlns:a16="http://schemas.microsoft.com/office/drawing/2014/main" id="{5A5007F4-FF97-AC42-8F2B-85404736B431}"/>
              </a:ext>
            </a:extLst>
          </p:cNvPr>
          <p:cNvSpPr>
            <a:spLocks noGrp="1"/>
          </p:cNvSpPr>
          <p:nvPr>
            <p:ph type="ctrTitle"/>
          </p:nvPr>
        </p:nvSpPr>
        <p:spPr>
          <a:xfrm>
            <a:off x="800734" y="2415015"/>
            <a:ext cx="2177664" cy="2919294"/>
          </a:xfrm>
          <a:solidFill>
            <a:schemeClr val="accent2">
              <a:lumMod val="75000"/>
              <a:alpha val="80000"/>
            </a:schemeClr>
          </a:solidFill>
        </p:spPr>
        <p:txBody>
          <a:bodyPr>
            <a:normAutofit/>
          </a:bodyPr>
          <a:lstStyle/>
          <a:p>
            <a:r>
              <a:rPr lang="en-US" sz="19900" dirty="0">
                <a:solidFill>
                  <a:schemeClr val="bg1"/>
                </a:solidFill>
                <a:latin typeface="Times New Roman" panose="02020603050405020304" pitchFamily="18" charset="0"/>
                <a:cs typeface="Times New Roman" panose="02020603050405020304" pitchFamily="18" charset="0"/>
              </a:rPr>
              <a:t>P</a:t>
            </a:r>
            <a:endParaRPr lang="pt-BR" sz="19900" dirty="0">
              <a:solidFill>
                <a:schemeClr val="bg1"/>
              </a:solidFill>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4ED5E01B-AF5B-474D-9075-DC52439B89D7}"/>
              </a:ext>
            </a:extLst>
          </p:cNvPr>
          <p:cNvSpPr/>
          <p:nvPr/>
        </p:nvSpPr>
        <p:spPr>
          <a:xfrm>
            <a:off x="3107009" y="4761392"/>
            <a:ext cx="4330841" cy="523220"/>
          </a:xfrm>
          <a:prstGeom prst="rect">
            <a:avLst/>
          </a:prstGeom>
          <a:solidFill>
            <a:schemeClr val="accent2">
              <a:lumMod val="75000"/>
            </a:schemeClr>
          </a:solidFill>
        </p:spPr>
        <p:txBody>
          <a:bodyPr wrap="square">
            <a:spAutoFit/>
          </a:bodyPr>
          <a:lstStyle/>
          <a:p>
            <a:r>
              <a:rPr lang="en-US" sz="2800" b="1">
                <a:solidFill>
                  <a:schemeClr val="bg1"/>
                </a:solidFill>
              </a:rPr>
              <a:t>A  P R I O R I T Y</a:t>
            </a:r>
            <a:endParaRPr lang="pt-BR" sz="6000" b="1" dirty="0">
              <a:solidFill>
                <a:schemeClr val="bg1"/>
              </a:solidFill>
            </a:endParaRPr>
          </a:p>
        </p:txBody>
      </p:sp>
      <p:sp>
        <p:nvSpPr>
          <p:cNvPr id="15" name="Rectangle 14">
            <a:extLst>
              <a:ext uri="{FF2B5EF4-FFF2-40B4-BE49-F238E27FC236}">
                <a16:creationId xmlns:a16="http://schemas.microsoft.com/office/drawing/2014/main" id="{21D2360A-7101-B04F-ABCC-006377D1510E}"/>
              </a:ext>
            </a:extLst>
          </p:cNvPr>
          <p:cNvSpPr/>
          <p:nvPr/>
        </p:nvSpPr>
        <p:spPr>
          <a:xfrm>
            <a:off x="8187258" y="5659872"/>
            <a:ext cx="2399631" cy="1015663"/>
          </a:xfrm>
          <a:prstGeom prst="rect">
            <a:avLst/>
          </a:prstGeom>
        </p:spPr>
        <p:txBody>
          <a:bodyPr wrap="none">
            <a:spAutoFit/>
          </a:bodyPr>
          <a:lstStyle/>
          <a:p>
            <a:r>
              <a:rPr lang="en-US" b="1" dirty="0">
                <a:solidFill>
                  <a:schemeClr val="bg1"/>
                </a:solidFill>
                <a:latin typeface="Bw Modelica" pitchFamily="2" charset="77"/>
                <a:ea typeface="Times New Roman" panose="02020603050405020304" pitchFamily="18" charset="0"/>
                <a:cs typeface="Times New Roman" panose="02020603050405020304" pitchFamily="18" charset="0"/>
              </a:rPr>
              <a:t>by </a:t>
            </a:r>
            <a:r>
              <a:rPr lang="en-US" dirty="0">
                <a:solidFill>
                  <a:schemeClr val="bg1"/>
                </a:solidFill>
                <a:latin typeface="Gotham-Book" panose="02000504050000020004" pitchFamily="2" charset="0"/>
              </a:rPr>
              <a:t>Gordon Botting</a:t>
            </a:r>
          </a:p>
          <a:p>
            <a:r>
              <a:rPr lang="en-US" sz="1200" dirty="0">
                <a:solidFill>
                  <a:schemeClr val="bg1"/>
                </a:solidFill>
                <a:latin typeface="Gotham-Book" panose="02000504050000020004" pitchFamily="2" charset="0"/>
              </a:rPr>
              <a:t>Former Stewardship Director</a:t>
            </a:r>
          </a:p>
          <a:p>
            <a:r>
              <a:rPr lang="en-US" sz="1200" dirty="0">
                <a:solidFill>
                  <a:schemeClr val="bg1"/>
                </a:solidFill>
                <a:latin typeface="Gotham-Book" panose="02000504050000020004" pitchFamily="2" charset="0"/>
              </a:rPr>
              <a:t>Pacific Union Conference</a:t>
            </a:r>
          </a:p>
          <a:p>
            <a:endParaRPr lang="en-US" b="1" dirty="0">
              <a:solidFill>
                <a:schemeClr val="bg1"/>
              </a:solidFill>
            </a:endParaRPr>
          </a:p>
        </p:txBody>
      </p:sp>
    </p:spTree>
    <p:extLst>
      <p:ext uri="{BB962C8B-B14F-4D97-AF65-F5344CB8AC3E}">
        <p14:creationId xmlns:p14="http://schemas.microsoft.com/office/powerpoint/2010/main" val="5168945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par>
                                <p:cTn id="10" presetID="22" presetClass="entr" presetSubtype="1"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97A0D66-E903-D940-9F05-9BD07323CE6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796989" y="-10160"/>
            <a:ext cx="9395011" cy="6858000"/>
          </a:xfrm>
          <a:prstGeom prst="rect">
            <a:avLst/>
          </a:prstGeom>
        </p:spPr>
      </p:pic>
      <p:grpSp>
        <p:nvGrpSpPr>
          <p:cNvPr id="2" name="Group 1">
            <a:extLst>
              <a:ext uri="{FF2B5EF4-FFF2-40B4-BE49-F238E27FC236}">
                <a16:creationId xmlns:a16="http://schemas.microsoft.com/office/drawing/2014/main" id="{0EA028BD-4535-CB4D-8396-2EA24432CF30}"/>
              </a:ext>
            </a:extLst>
          </p:cNvPr>
          <p:cNvGrpSpPr/>
          <p:nvPr/>
        </p:nvGrpSpPr>
        <p:grpSpPr>
          <a:xfrm>
            <a:off x="0" y="-1"/>
            <a:ext cx="12191735" cy="6868161"/>
            <a:chOff x="0" y="-1"/>
            <a:chExt cx="12191735" cy="6868161"/>
          </a:xfrm>
        </p:grpSpPr>
        <p:sp>
          <p:nvSpPr>
            <p:cNvPr id="9" name="Rectangle 8">
              <a:extLst>
                <a:ext uri="{FF2B5EF4-FFF2-40B4-BE49-F238E27FC236}">
                  <a16:creationId xmlns:a16="http://schemas.microsoft.com/office/drawing/2014/main" id="{34306DB6-395E-9347-9144-46A0BA78DCAB}"/>
                </a:ext>
              </a:extLst>
            </p:cNvPr>
            <p:cNvSpPr/>
            <p:nvPr/>
          </p:nvSpPr>
          <p:spPr>
            <a:xfrm>
              <a:off x="0" y="1016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1" name="Picture 10">
              <a:extLst>
                <a:ext uri="{FF2B5EF4-FFF2-40B4-BE49-F238E27FC236}">
                  <a16:creationId xmlns:a16="http://schemas.microsoft.com/office/drawing/2014/main" id="{881D0E97-C30B-CE48-817C-5CB6EC700EEC}"/>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12" name="Picture 11">
              <a:extLst>
                <a:ext uri="{FF2B5EF4-FFF2-40B4-BE49-F238E27FC236}">
                  <a16:creationId xmlns:a16="http://schemas.microsoft.com/office/drawing/2014/main" id="{11B0970F-979C-7942-8268-1FAC819EEC43}"/>
                </a:ext>
              </a:extLst>
            </p:cNvPr>
            <p:cNvPicPr>
              <a:picLocks noChangeAspect="1"/>
            </p:cNvPicPr>
            <p:nvPr/>
          </p:nvPicPr>
          <p:blipFill>
            <a:blip r:embed="rId6" cstate="email">
              <a:duotone>
                <a:schemeClr val="accent2">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0244138" cy="6858000"/>
            </a:xfrm>
            <a:prstGeom prst="rect">
              <a:avLst/>
            </a:prstGeom>
          </p:spPr>
        </p:pic>
        <p:sp>
          <p:nvSpPr>
            <p:cNvPr id="15" name="Rectangle 14">
              <a:extLst>
                <a:ext uri="{FF2B5EF4-FFF2-40B4-BE49-F238E27FC236}">
                  <a16:creationId xmlns:a16="http://schemas.microsoft.com/office/drawing/2014/main" id="{C2356983-D616-6646-B067-F280E5A9889C}"/>
                </a:ext>
              </a:extLst>
            </p:cNvPr>
            <p:cNvSpPr/>
            <p:nvPr/>
          </p:nvSpPr>
          <p:spPr>
            <a:xfrm>
              <a:off x="0" y="6442931"/>
              <a:ext cx="12191735" cy="415069"/>
            </a:xfrm>
            <a:prstGeom prst="rect">
              <a:avLst/>
            </a:prstGeom>
            <a:solidFill>
              <a:srgbClr val="F3772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413"/>
            </a:p>
          </p:txBody>
        </p:sp>
      </p:grpSp>
      <p:pic>
        <p:nvPicPr>
          <p:cNvPr id="16" name="Picture 15">
            <a:extLst>
              <a:ext uri="{FF2B5EF4-FFF2-40B4-BE49-F238E27FC236}">
                <a16:creationId xmlns:a16="http://schemas.microsoft.com/office/drawing/2014/main" id="{EC665A5D-33C3-B345-847E-F5ADCC235F9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8759" y="5649315"/>
            <a:ext cx="1608093" cy="335019"/>
          </a:xfrm>
          <a:prstGeom prst="rect">
            <a:avLst/>
          </a:prstGeom>
        </p:spPr>
      </p:pic>
      <p:sp>
        <p:nvSpPr>
          <p:cNvPr id="18" name="TextBox 17">
            <a:extLst>
              <a:ext uri="{FF2B5EF4-FFF2-40B4-BE49-F238E27FC236}">
                <a16:creationId xmlns:a16="http://schemas.microsoft.com/office/drawing/2014/main" id="{655D989B-E1CA-4E44-A0DF-3168DBB18E77}"/>
              </a:ext>
            </a:extLst>
          </p:cNvPr>
          <p:cNvSpPr txBox="1"/>
          <p:nvPr/>
        </p:nvSpPr>
        <p:spPr>
          <a:xfrm>
            <a:off x="738759" y="1739511"/>
            <a:ext cx="4463161" cy="2677656"/>
          </a:xfrm>
          <a:prstGeom prst="rect">
            <a:avLst/>
          </a:prstGeom>
          <a:noFill/>
        </p:spPr>
        <p:txBody>
          <a:bodyPr wrap="square" rtlCol="0">
            <a:spAutoFit/>
          </a:bodyPr>
          <a:lstStyle/>
          <a:p>
            <a:r>
              <a:rPr lang="en-US" sz="2800" dirty="0">
                <a:solidFill>
                  <a:schemeClr val="bg1"/>
                </a:solidFill>
                <a:latin typeface="Gotham-Book" panose="02000504050000020004" pitchFamily="2" charset="0"/>
              </a:rPr>
              <a:t>It’s easier to reach goals than to set them. A goal properly set is partially reached because it is a strong statement of your belief.</a:t>
            </a:r>
          </a:p>
        </p:txBody>
      </p:sp>
    </p:spTree>
    <p:extLst>
      <p:ext uri="{BB962C8B-B14F-4D97-AF65-F5344CB8AC3E}">
        <p14:creationId xmlns:p14="http://schemas.microsoft.com/office/powerpoint/2010/main" val="720168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E74010-958F-9043-B928-001EA31F094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35215" y="10160"/>
            <a:ext cx="10256520" cy="6837680"/>
          </a:xfrm>
          <a:prstGeom prst="rect">
            <a:avLst/>
          </a:prstGeom>
        </p:spPr>
      </p:pic>
      <p:grpSp>
        <p:nvGrpSpPr>
          <p:cNvPr id="2" name="Group 1">
            <a:extLst>
              <a:ext uri="{FF2B5EF4-FFF2-40B4-BE49-F238E27FC236}">
                <a16:creationId xmlns:a16="http://schemas.microsoft.com/office/drawing/2014/main" id="{0EA028BD-4535-CB4D-8396-2EA24432CF30}"/>
              </a:ext>
            </a:extLst>
          </p:cNvPr>
          <p:cNvGrpSpPr/>
          <p:nvPr/>
        </p:nvGrpSpPr>
        <p:grpSpPr>
          <a:xfrm>
            <a:off x="0" y="-1"/>
            <a:ext cx="12191735" cy="6868161"/>
            <a:chOff x="0" y="-1"/>
            <a:chExt cx="12191735" cy="6868161"/>
          </a:xfrm>
        </p:grpSpPr>
        <p:sp>
          <p:nvSpPr>
            <p:cNvPr id="9" name="Rectangle 8">
              <a:extLst>
                <a:ext uri="{FF2B5EF4-FFF2-40B4-BE49-F238E27FC236}">
                  <a16:creationId xmlns:a16="http://schemas.microsoft.com/office/drawing/2014/main" id="{34306DB6-395E-9347-9144-46A0BA78DCAB}"/>
                </a:ext>
              </a:extLst>
            </p:cNvPr>
            <p:cNvSpPr/>
            <p:nvPr/>
          </p:nvSpPr>
          <p:spPr>
            <a:xfrm>
              <a:off x="0" y="1016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1" name="Picture 10">
              <a:extLst>
                <a:ext uri="{FF2B5EF4-FFF2-40B4-BE49-F238E27FC236}">
                  <a16:creationId xmlns:a16="http://schemas.microsoft.com/office/drawing/2014/main" id="{881D0E97-C30B-CE48-817C-5CB6EC700EEC}"/>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12" name="Picture 11">
              <a:extLst>
                <a:ext uri="{FF2B5EF4-FFF2-40B4-BE49-F238E27FC236}">
                  <a16:creationId xmlns:a16="http://schemas.microsoft.com/office/drawing/2014/main" id="{11B0970F-979C-7942-8268-1FAC819EEC43}"/>
                </a:ext>
              </a:extLst>
            </p:cNvPr>
            <p:cNvPicPr>
              <a:picLocks noChangeAspect="1"/>
            </p:cNvPicPr>
            <p:nvPr/>
          </p:nvPicPr>
          <p:blipFill>
            <a:blip r:embed="rId6" cstate="email">
              <a:duotone>
                <a:schemeClr val="accent2">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0244138" cy="6858000"/>
            </a:xfrm>
            <a:prstGeom prst="rect">
              <a:avLst/>
            </a:prstGeom>
          </p:spPr>
        </p:pic>
        <p:sp>
          <p:nvSpPr>
            <p:cNvPr id="15" name="Rectangle 14">
              <a:extLst>
                <a:ext uri="{FF2B5EF4-FFF2-40B4-BE49-F238E27FC236}">
                  <a16:creationId xmlns:a16="http://schemas.microsoft.com/office/drawing/2014/main" id="{C2356983-D616-6646-B067-F280E5A9889C}"/>
                </a:ext>
              </a:extLst>
            </p:cNvPr>
            <p:cNvSpPr/>
            <p:nvPr/>
          </p:nvSpPr>
          <p:spPr>
            <a:xfrm>
              <a:off x="0" y="6442931"/>
              <a:ext cx="12191735" cy="415069"/>
            </a:xfrm>
            <a:prstGeom prst="rect">
              <a:avLst/>
            </a:prstGeom>
            <a:solidFill>
              <a:srgbClr val="F3772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413"/>
            </a:p>
          </p:txBody>
        </p:sp>
      </p:grpSp>
      <p:pic>
        <p:nvPicPr>
          <p:cNvPr id="16" name="Picture 15">
            <a:extLst>
              <a:ext uri="{FF2B5EF4-FFF2-40B4-BE49-F238E27FC236}">
                <a16:creationId xmlns:a16="http://schemas.microsoft.com/office/drawing/2014/main" id="{EC665A5D-33C3-B345-847E-F5ADCC235F9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8759" y="5649315"/>
            <a:ext cx="1608093" cy="335019"/>
          </a:xfrm>
          <a:prstGeom prst="rect">
            <a:avLst/>
          </a:prstGeom>
        </p:spPr>
      </p:pic>
      <p:sp>
        <p:nvSpPr>
          <p:cNvPr id="18" name="TextBox 17">
            <a:extLst>
              <a:ext uri="{FF2B5EF4-FFF2-40B4-BE49-F238E27FC236}">
                <a16:creationId xmlns:a16="http://schemas.microsoft.com/office/drawing/2014/main" id="{655D989B-E1CA-4E44-A0DF-3168DBB18E77}"/>
              </a:ext>
            </a:extLst>
          </p:cNvPr>
          <p:cNvSpPr txBox="1"/>
          <p:nvPr/>
        </p:nvSpPr>
        <p:spPr>
          <a:xfrm>
            <a:off x="738759" y="1313371"/>
            <a:ext cx="4463161" cy="3416320"/>
          </a:xfrm>
          <a:prstGeom prst="rect">
            <a:avLst/>
          </a:prstGeom>
          <a:noFill/>
        </p:spPr>
        <p:txBody>
          <a:bodyPr wrap="square" rtlCol="0">
            <a:spAutoFit/>
          </a:bodyPr>
          <a:lstStyle/>
          <a:p>
            <a:r>
              <a:rPr lang="en-US" sz="2400" dirty="0">
                <a:solidFill>
                  <a:schemeClr val="bg1"/>
                </a:solidFill>
                <a:latin typeface="Gotham-Book" panose="02000504050000020004" pitchFamily="2" charset="0"/>
              </a:rPr>
              <a:t>How to find that goal? Take a few index cards and write headings such as health, marriage, profession, and spiritual life. Then over the next few weeks add items to each card or ideas that come to your mind on each of these subjects.</a:t>
            </a:r>
          </a:p>
        </p:txBody>
      </p:sp>
    </p:spTree>
    <p:extLst>
      <p:ext uri="{BB962C8B-B14F-4D97-AF65-F5344CB8AC3E}">
        <p14:creationId xmlns:p14="http://schemas.microsoft.com/office/powerpoint/2010/main" val="2947327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65B8279-585A-B249-A644-E70B5F6181C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4735" y="-10160"/>
            <a:ext cx="10287000" cy="6858000"/>
          </a:xfrm>
          <a:prstGeom prst="rect">
            <a:avLst/>
          </a:prstGeom>
        </p:spPr>
      </p:pic>
      <p:grpSp>
        <p:nvGrpSpPr>
          <p:cNvPr id="2" name="Group 1">
            <a:extLst>
              <a:ext uri="{FF2B5EF4-FFF2-40B4-BE49-F238E27FC236}">
                <a16:creationId xmlns:a16="http://schemas.microsoft.com/office/drawing/2014/main" id="{0EA028BD-4535-CB4D-8396-2EA24432CF30}"/>
              </a:ext>
            </a:extLst>
          </p:cNvPr>
          <p:cNvGrpSpPr/>
          <p:nvPr/>
        </p:nvGrpSpPr>
        <p:grpSpPr>
          <a:xfrm>
            <a:off x="0" y="-1"/>
            <a:ext cx="12191735" cy="6868161"/>
            <a:chOff x="0" y="-1"/>
            <a:chExt cx="12191735" cy="6868161"/>
          </a:xfrm>
        </p:grpSpPr>
        <p:sp>
          <p:nvSpPr>
            <p:cNvPr id="9" name="Rectangle 8">
              <a:extLst>
                <a:ext uri="{FF2B5EF4-FFF2-40B4-BE49-F238E27FC236}">
                  <a16:creationId xmlns:a16="http://schemas.microsoft.com/office/drawing/2014/main" id="{34306DB6-395E-9347-9144-46A0BA78DCAB}"/>
                </a:ext>
              </a:extLst>
            </p:cNvPr>
            <p:cNvSpPr/>
            <p:nvPr/>
          </p:nvSpPr>
          <p:spPr>
            <a:xfrm>
              <a:off x="0" y="1016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1" name="Picture 10">
              <a:extLst>
                <a:ext uri="{FF2B5EF4-FFF2-40B4-BE49-F238E27FC236}">
                  <a16:creationId xmlns:a16="http://schemas.microsoft.com/office/drawing/2014/main" id="{881D0E97-C30B-CE48-817C-5CB6EC700EEC}"/>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12" name="Picture 11">
              <a:extLst>
                <a:ext uri="{FF2B5EF4-FFF2-40B4-BE49-F238E27FC236}">
                  <a16:creationId xmlns:a16="http://schemas.microsoft.com/office/drawing/2014/main" id="{11B0970F-979C-7942-8268-1FAC819EEC43}"/>
                </a:ext>
              </a:extLst>
            </p:cNvPr>
            <p:cNvPicPr>
              <a:picLocks noChangeAspect="1"/>
            </p:cNvPicPr>
            <p:nvPr/>
          </p:nvPicPr>
          <p:blipFill>
            <a:blip r:embed="rId6" cstate="email">
              <a:duotone>
                <a:schemeClr val="accent2">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0244138" cy="6858000"/>
            </a:xfrm>
            <a:prstGeom prst="rect">
              <a:avLst/>
            </a:prstGeom>
          </p:spPr>
        </p:pic>
        <p:sp>
          <p:nvSpPr>
            <p:cNvPr id="15" name="Rectangle 14">
              <a:extLst>
                <a:ext uri="{FF2B5EF4-FFF2-40B4-BE49-F238E27FC236}">
                  <a16:creationId xmlns:a16="http://schemas.microsoft.com/office/drawing/2014/main" id="{C2356983-D616-6646-B067-F280E5A9889C}"/>
                </a:ext>
              </a:extLst>
            </p:cNvPr>
            <p:cNvSpPr/>
            <p:nvPr/>
          </p:nvSpPr>
          <p:spPr>
            <a:xfrm>
              <a:off x="0" y="6442931"/>
              <a:ext cx="12191735" cy="415069"/>
            </a:xfrm>
            <a:prstGeom prst="rect">
              <a:avLst/>
            </a:prstGeom>
            <a:solidFill>
              <a:srgbClr val="F3772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413"/>
            </a:p>
          </p:txBody>
        </p:sp>
      </p:grpSp>
      <p:pic>
        <p:nvPicPr>
          <p:cNvPr id="16" name="Picture 15">
            <a:extLst>
              <a:ext uri="{FF2B5EF4-FFF2-40B4-BE49-F238E27FC236}">
                <a16:creationId xmlns:a16="http://schemas.microsoft.com/office/drawing/2014/main" id="{EC665A5D-33C3-B345-847E-F5ADCC235F9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8759" y="5649315"/>
            <a:ext cx="1608093" cy="335019"/>
          </a:xfrm>
          <a:prstGeom prst="rect">
            <a:avLst/>
          </a:prstGeom>
        </p:spPr>
      </p:pic>
      <p:sp>
        <p:nvSpPr>
          <p:cNvPr id="18" name="TextBox 17">
            <a:extLst>
              <a:ext uri="{FF2B5EF4-FFF2-40B4-BE49-F238E27FC236}">
                <a16:creationId xmlns:a16="http://schemas.microsoft.com/office/drawing/2014/main" id="{655D989B-E1CA-4E44-A0DF-3168DBB18E77}"/>
              </a:ext>
            </a:extLst>
          </p:cNvPr>
          <p:cNvSpPr txBox="1"/>
          <p:nvPr/>
        </p:nvSpPr>
        <p:spPr>
          <a:xfrm>
            <a:off x="738759" y="1413853"/>
            <a:ext cx="4463161" cy="3046988"/>
          </a:xfrm>
          <a:prstGeom prst="rect">
            <a:avLst/>
          </a:prstGeom>
          <a:noFill/>
        </p:spPr>
        <p:txBody>
          <a:bodyPr wrap="square" rtlCol="0">
            <a:spAutoFit/>
          </a:bodyPr>
          <a:lstStyle/>
          <a:p>
            <a:r>
              <a:rPr lang="en-US" sz="2400" dirty="0">
                <a:solidFill>
                  <a:schemeClr val="bg1"/>
                </a:solidFill>
                <a:latin typeface="Gotham-Book" panose="02000504050000020004" pitchFamily="2" charset="0"/>
              </a:rPr>
              <a:t>Ask yourself these kinds of questions: How would I like to spend the next five years? Not how would I, or how should I, but how would I like to. Design a perfect day for yourself five years from now.</a:t>
            </a:r>
          </a:p>
        </p:txBody>
      </p:sp>
    </p:spTree>
    <p:extLst>
      <p:ext uri="{BB962C8B-B14F-4D97-AF65-F5344CB8AC3E}">
        <p14:creationId xmlns:p14="http://schemas.microsoft.com/office/powerpoint/2010/main" val="3976321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6508D8-48CD-C34D-8070-3844E513679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05000" y="-2"/>
            <a:ext cx="10287000" cy="6858000"/>
          </a:xfrm>
          <a:prstGeom prst="rect">
            <a:avLst/>
          </a:prstGeom>
        </p:spPr>
      </p:pic>
      <p:sp>
        <p:nvSpPr>
          <p:cNvPr id="17" name="Rectangle 16">
            <a:extLst>
              <a:ext uri="{FF2B5EF4-FFF2-40B4-BE49-F238E27FC236}">
                <a16:creationId xmlns:a16="http://schemas.microsoft.com/office/drawing/2014/main" id="{6FC227CB-9CCA-4B41-BFC4-871665F4A198}"/>
              </a:ext>
            </a:extLst>
          </p:cNvPr>
          <p:cNvSpPr/>
          <p:nvPr/>
        </p:nvSpPr>
        <p:spPr>
          <a:xfrm>
            <a:off x="0" y="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8" name="Picture 17">
            <a:extLst>
              <a:ext uri="{FF2B5EF4-FFF2-40B4-BE49-F238E27FC236}">
                <a16:creationId xmlns:a16="http://schemas.microsoft.com/office/drawing/2014/main" id="{2948783A-0778-8C42-A0CE-EE3C063B359F}"/>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8" name="Picture 7">
            <a:extLst>
              <a:ext uri="{FF2B5EF4-FFF2-40B4-BE49-F238E27FC236}">
                <a16:creationId xmlns:a16="http://schemas.microsoft.com/office/drawing/2014/main" id="{F4C7B5F2-A80A-E546-9D34-0729D365D8BB}"/>
              </a:ext>
            </a:extLst>
          </p:cNvPr>
          <p:cNvPicPr>
            <a:picLocks noChangeAspect="1"/>
          </p:cNvPicPr>
          <p:nvPr/>
        </p:nvPicPr>
        <p:blipFill>
          <a:blip r:embed="rId5" cstate="email">
            <a:duotone>
              <a:schemeClr val="accent2">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0244138" cy="6858000"/>
          </a:xfrm>
          <a:prstGeom prst="rect">
            <a:avLst/>
          </a:prstGeom>
        </p:spPr>
      </p:pic>
      <p:pic>
        <p:nvPicPr>
          <p:cNvPr id="12" name="Picture 11">
            <a:extLst>
              <a:ext uri="{FF2B5EF4-FFF2-40B4-BE49-F238E27FC236}">
                <a16:creationId xmlns:a16="http://schemas.microsoft.com/office/drawing/2014/main" id="{47742F57-B478-BB4B-AC69-CCBE6F256B8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00734" y="5757768"/>
            <a:ext cx="2466913" cy="513940"/>
          </a:xfrm>
          <a:prstGeom prst="rect">
            <a:avLst/>
          </a:prstGeom>
        </p:spPr>
      </p:pic>
      <p:sp>
        <p:nvSpPr>
          <p:cNvPr id="6" name="TextBox 5">
            <a:extLst>
              <a:ext uri="{FF2B5EF4-FFF2-40B4-BE49-F238E27FC236}">
                <a16:creationId xmlns:a16="http://schemas.microsoft.com/office/drawing/2014/main" id="{CBC1BDA1-6766-1944-B996-D1B5E4AF294F}"/>
              </a:ext>
            </a:extLst>
          </p:cNvPr>
          <p:cNvSpPr txBox="1"/>
          <p:nvPr/>
        </p:nvSpPr>
        <p:spPr>
          <a:xfrm>
            <a:off x="800733" y="1100666"/>
            <a:ext cx="5864227" cy="2123658"/>
          </a:xfrm>
          <a:prstGeom prst="rect">
            <a:avLst/>
          </a:prstGeom>
          <a:noFill/>
        </p:spPr>
        <p:txBody>
          <a:bodyPr wrap="square" rtlCol="0">
            <a:spAutoFit/>
          </a:bodyPr>
          <a:lstStyle/>
          <a:p>
            <a:r>
              <a:rPr lang="en-US" sz="6600" b="1" cap="all" dirty="0">
                <a:solidFill>
                  <a:schemeClr val="bg1"/>
                </a:solidFill>
                <a:latin typeface="Gotham Ultra" panose="02000504050000020004" pitchFamily="2" charset="0"/>
                <a:ea typeface="Open Sans" panose="020B0606030504020204" pitchFamily="34" charset="0"/>
                <a:cs typeface="Open Sans" panose="020B0606030504020204" pitchFamily="34" charset="0"/>
              </a:rPr>
              <a:t>2. Plans must be big</a:t>
            </a:r>
          </a:p>
        </p:txBody>
      </p:sp>
      <p:sp>
        <p:nvSpPr>
          <p:cNvPr id="7" name="TextBox 6">
            <a:extLst>
              <a:ext uri="{FF2B5EF4-FFF2-40B4-BE49-F238E27FC236}">
                <a16:creationId xmlns:a16="http://schemas.microsoft.com/office/drawing/2014/main" id="{8A956A0D-CF85-7447-B197-1E7A3EFDA6C9}"/>
              </a:ext>
            </a:extLst>
          </p:cNvPr>
          <p:cNvSpPr txBox="1"/>
          <p:nvPr/>
        </p:nvSpPr>
        <p:spPr>
          <a:xfrm>
            <a:off x="738759" y="3629271"/>
            <a:ext cx="4463161" cy="1200329"/>
          </a:xfrm>
          <a:prstGeom prst="rect">
            <a:avLst/>
          </a:prstGeom>
          <a:noFill/>
        </p:spPr>
        <p:txBody>
          <a:bodyPr wrap="square" rtlCol="0">
            <a:spAutoFit/>
          </a:bodyPr>
          <a:lstStyle/>
          <a:p>
            <a:r>
              <a:rPr lang="en-US" sz="2400" dirty="0">
                <a:solidFill>
                  <a:schemeClr val="bg1"/>
                </a:solidFill>
                <a:latin typeface="Gotham-Book" panose="02000504050000020004" pitchFamily="2" charset="0"/>
              </a:rPr>
              <a:t>“Make no small plans for they have no capacity to stir men’s souls.”—Unknown</a:t>
            </a:r>
          </a:p>
        </p:txBody>
      </p:sp>
    </p:spTree>
    <p:extLst>
      <p:ext uri="{BB962C8B-B14F-4D97-AF65-F5344CB8AC3E}">
        <p14:creationId xmlns:p14="http://schemas.microsoft.com/office/powerpoint/2010/main" val="1961263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D6B05E-0439-A842-8163-3A74D01E46C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15904" y="-10160"/>
            <a:ext cx="10275831" cy="6858000"/>
          </a:xfrm>
          <a:prstGeom prst="rect">
            <a:avLst/>
          </a:prstGeom>
        </p:spPr>
      </p:pic>
      <p:grpSp>
        <p:nvGrpSpPr>
          <p:cNvPr id="2" name="Group 1">
            <a:extLst>
              <a:ext uri="{FF2B5EF4-FFF2-40B4-BE49-F238E27FC236}">
                <a16:creationId xmlns:a16="http://schemas.microsoft.com/office/drawing/2014/main" id="{0EA028BD-4535-CB4D-8396-2EA24432CF30}"/>
              </a:ext>
            </a:extLst>
          </p:cNvPr>
          <p:cNvGrpSpPr/>
          <p:nvPr/>
        </p:nvGrpSpPr>
        <p:grpSpPr>
          <a:xfrm>
            <a:off x="0" y="-1"/>
            <a:ext cx="12191735" cy="6868161"/>
            <a:chOff x="0" y="-1"/>
            <a:chExt cx="12191735" cy="6868161"/>
          </a:xfrm>
        </p:grpSpPr>
        <p:sp>
          <p:nvSpPr>
            <p:cNvPr id="9" name="Rectangle 8">
              <a:extLst>
                <a:ext uri="{FF2B5EF4-FFF2-40B4-BE49-F238E27FC236}">
                  <a16:creationId xmlns:a16="http://schemas.microsoft.com/office/drawing/2014/main" id="{34306DB6-395E-9347-9144-46A0BA78DCAB}"/>
                </a:ext>
              </a:extLst>
            </p:cNvPr>
            <p:cNvSpPr/>
            <p:nvPr/>
          </p:nvSpPr>
          <p:spPr>
            <a:xfrm>
              <a:off x="0" y="1016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1" name="Picture 10">
              <a:extLst>
                <a:ext uri="{FF2B5EF4-FFF2-40B4-BE49-F238E27FC236}">
                  <a16:creationId xmlns:a16="http://schemas.microsoft.com/office/drawing/2014/main" id="{881D0E97-C30B-CE48-817C-5CB6EC700EEC}"/>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12" name="Picture 11">
              <a:extLst>
                <a:ext uri="{FF2B5EF4-FFF2-40B4-BE49-F238E27FC236}">
                  <a16:creationId xmlns:a16="http://schemas.microsoft.com/office/drawing/2014/main" id="{11B0970F-979C-7942-8268-1FAC819EEC43}"/>
                </a:ext>
              </a:extLst>
            </p:cNvPr>
            <p:cNvPicPr>
              <a:picLocks noChangeAspect="1"/>
            </p:cNvPicPr>
            <p:nvPr/>
          </p:nvPicPr>
          <p:blipFill>
            <a:blip r:embed="rId6" cstate="email">
              <a:duotone>
                <a:schemeClr val="accent2">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0244138" cy="6858000"/>
            </a:xfrm>
            <a:prstGeom prst="rect">
              <a:avLst/>
            </a:prstGeom>
          </p:spPr>
        </p:pic>
        <p:sp>
          <p:nvSpPr>
            <p:cNvPr id="15" name="Rectangle 14">
              <a:extLst>
                <a:ext uri="{FF2B5EF4-FFF2-40B4-BE49-F238E27FC236}">
                  <a16:creationId xmlns:a16="http://schemas.microsoft.com/office/drawing/2014/main" id="{C2356983-D616-6646-B067-F280E5A9889C}"/>
                </a:ext>
              </a:extLst>
            </p:cNvPr>
            <p:cNvSpPr/>
            <p:nvPr/>
          </p:nvSpPr>
          <p:spPr>
            <a:xfrm>
              <a:off x="0" y="6442931"/>
              <a:ext cx="12191735" cy="415069"/>
            </a:xfrm>
            <a:prstGeom prst="rect">
              <a:avLst/>
            </a:prstGeom>
            <a:solidFill>
              <a:srgbClr val="F3772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413"/>
            </a:p>
          </p:txBody>
        </p:sp>
      </p:grpSp>
      <p:pic>
        <p:nvPicPr>
          <p:cNvPr id="16" name="Picture 15">
            <a:extLst>
              <a:ext uri="{FF2B5EF4-FFF2-40B4-BE49-F238E27FC236}">
                <a16:creationId xmlns:a16="http://schemas.microsoft.com/office/drawing/2014/main" id="{EC665A5D-33C3-B345-847E-F5ADCC235F9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8759" y="5649315"/>
            <a:ext cx="1608093" cy="335019"/>
          </a:xfrm>
          <a:prstGeom prst="rect">
            <a:avLst/>
          </a:prstGeom>
        </p:spPr>
      </p:pic>
      <p:sp>
        <p:nvSpPr>
          <p:cNvPr id="18" name="TextBox 17">
            <a:extLst>
              <a:ext uri="{FF2B5EF4-FFF2-40B4-BE49-F238E27FC236}">
                <a16:creationId xmlns:a16="http://schemas.microsoft.com/office/drawing/2014/main" id="{655D989B-E1CA-4E44-A0DF-3168DBB18E77}"/>
              </a:ext>
            </a:extLst>
          </p:cNvPr>
          <p:cNvSpPr txBox="1"/>
          <p:nvPr/>
        </p:nvSpPr>
        <p:spPr>
          <a:xfrm>
            <a:off x="738759" y="2033613"/>
            <a:ext cx="4463161" cy="1815882"/>
          </a:xfrm>
          <a:prstGeom prst="rect">
            <a:avLst/>
          </a:prstGeom>
          <a:noFill/>
        </p:spPr>
        <p:txBody>
          <a:bodyPr wrap="square" rtlCol="0">
            <a:spAutoFit/>
          </a:bodyPr>
          <a:lstStyle/>
          <a:p>
            <a:r>
              <a:rPr lang="en-US" sz="2800" dirty="0">
                <a:solidFill>
                  <a:schemeClr val="bg1"/>
                </a:solidFill>
                <a:latin typeface="Gotham-Book" panose="02000504050000020004" pitchFamily="2" charset="0"/>
              </a:rPr>
              <a:t>You must have big plans that stir the imagination and create excitement. </a:t>
            </a:r>
          </a:p>
        </p:txBody>
      </p:sp>
    </p:spTree>
    <p:extLst>
      <p:ext uri="{BB962C8B-B14F-4D97-AF65-F5344CB8AC3E}">
        <p14:creationId xmlns:p14="http://schemas.microsoft.com/office/powerpoint/2010/main" val="2345509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6253BC-C533-E64F-B0B0-E262BCD3154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25081" y="10160"/>
            <a:ext cx="10066919" cy="6742332"/>
          </a:xfrm>
          <a:prstGeom prst="rect">
            <a:avLst/>
          </a:prstGeom>
        </p:spPr>
      </p:pic>
      <p:grpSp>
        <p:nvGrpSpPr>
          <p:cNvPr id="2" name="Group 1">
            <a:extLst>
              <a:ext uri="{FF2B5EF4-FFF2-40B4-BE49-F238E27FC236}">
                <a16:creationId xmlns:a16="http://schemas.microsoft.com/office/drawing/2014/main" id="{0EA028BD-4535-CB4D-8396-2EA24432CF30}"/>
              </a:ext>
            </a:extLst>
          </p:cNvPr>
          <p:cNvGrpSpPr/>
          <p:nvPr/>
        </p:nvGrpSpPr>
        <p:grpSpPr>
          <a:xfrm>
            <a:off x="0" y="-1"/>
            <a:ext cx="12191735" cy="6868161"/>
            <a:chOff x="0" y="-1"/>
            <a:chExt cx="12191735" cy="6868161"/>
          </a:xfrm>
        </p:grpSpPr>
        <p:sp>
          <p:nvSpPr>
            <p:cNvPr id="9" name="Rectangle 8">
              <a:extLst>
                <a:ext uri="{FF2B5EF4-FFF2-40B4-BE49-F238E27FC236}">
                  <a16:creationId xmlns:a16="http://schemas.microsoft.com/office/drawing/2014/main" id="{34306DB6-395E-9347-9144-46A0BA78DCAB}"/>
                </a:ext>
              </a:extLst>
            </p:cNvPr>
            <p:cNvSpPr/>
            <p:nvPr/>
          </p:nvSpPr>
          <p:spPr>
            <a:xfrm>
              <a:off x="0" y="1016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1" name="Picture 10">
              <a:extLst>
                <a:ext uri="{FF2B5EF4-FFF2-40B4-BE49-F238E27FC236}">
                  <a16:creationId xmlns:a16="http://schemas.microsoft.com/office/drawing/2014/main" id="{881D0E97-C30B-CE48-817C-5CB6EC700EEC}"/>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12" name="Picture 11">
              <a:extLst>
                <a:ext uri="{FF2B5EF4-FFF2-40B4-BE49-F238E27FC236}">
                  <a16:creationId xmlns:a16="http://schemas.microsoft.com/office/drawing/2014/main" id="{11B0970F-979C-7942-8268-1FAC819EEC43}"/>
                </a:ext>
              </a:extLst>
            </p:cNvPr>
            <p:cNvPicPr>
              <a:picLocks noChangeAspect="1"/>
            </p:cNvPicPr>
            <p:nvPr/>
          </p:nvPicPr>
          <p:blipFill>
            <a:blip r:embed="rId6" cstate="email">
              <a:duotone>
                <a:schemeClr val="accent2">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0244138" cy="6858000"/>
            </a:xfrm>
            <a:prstGeom prst="rect">
              <a:avLst/>
            </a:prstGeom>
          </p:spPr>
        </p:pic>
        <p:sp>
          <p:nvSpPr>
            <p:cNvPr id="15" name="Rectangle 14">
              <a:extLst>
                <a:ext uri="{FF2B5EF4-FFF2-40B4-BE49-F238E27FC236}">
                  <a16:creationId xmlns:a16="http://schemas.microsoft.com/office/drawing/2014/main" id="{C2356983-D616-6646-B067-F280E5A9889C}"/>
                </a:ext>
              </a:extLst>
            </p:cNvPr>
            <p:cNvSpPr/>
            <p:nvPr/>
          </p:nvSpPr>
          <p:spPr>
            <a:xfrm>
              <a:off x="0" y="6442931"/>
              <a:ext cx="12191735" cy="415069"/>
            </a:xfrm>
            <a:prstGeom prst="rect">
              <a:avLst/>
            </a:prstGeom>
            <a:solidFill>
              <a:srgbClr val="F3772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413"/>
            </a:p>
          </p:txBody>
        </p:sp>
      </p:grpSp>
      <p:pic>
        <p:nvPicPr>
          <p:cNvPr id="16" name="Picture 15">
            <a:extLst>
              <a:ext uri="{FF2B5EF4-FFF2-40B4-BE49-F238E27FC236}">
                <a16:creationId xmlns:a16="http://schemas.microsoft.com/office/drawing/2014/main" id="{EC665A5D-33C3-B345-847E-F5ADCC235F9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8759" y="5649315"/>
            <a:ext cx="1608093" cy="335019"/>
          </a:xfrm>
          <a:prstGeom prst="rect">
            <a:avLst/>
          </a:prstGeom>
        </p:spPr>
      </p:pic>
      <p:sp>
        <p:nvSpPr>
          <p:cNvPr id="18" name="TextBox 17">
            <a:extLst>
              <a:ext uri="{FF2B5EF4-FFF2-40B4-BE49-F238E27FC236}">
                <a16:creationId xmlns:a16="http://schemas.microsoft.com/office/drawing/2014/main" id="{655D989B-E1CA-4E44-A0DF-3168DBB18E77}"/>
              </a:ext>
            </a:extLst>
          </p:cNvPr>
          <p:cNvSpPr txBox="1"/>
          <p:nvPr/>
        </p:nvSpPr>
        <p:spPr>
          <a:xfrm>
            <a:off x="738759" y="961043"/>
            <a:ext cx="4940681" cy="3785652"/>
          </a:xfrm>
          <a:prstGeom prst="rect">
            <a:avLst/>
          </a:prstGeom>
          <a:noFill/>
        </p:spPr>
        <p:txBody>
          <a:bodyPr wrap="square" rtlCol="0">
            <a:spAutoFit/>
          </a:bodyPr>
          <a:lstStyle/>
          <a:p>
            <a:r>
              <a:rPr lang="en-US" sz="2400" dirty="0">
                <a:solidFill>
                  <a:schemeClr val="bg1"/>
                </a:solidFill>
                <a:latin typeface="Gotham-Book" panose="02000504050000020004" pitchFamily="2" charset="0"/>
              </a:rPr>
              <a:t>Mediocrity has no room in a personal plan. Have you ever had a big dream? Something you really wanted to accomplish. Like a mountain, it stood before you, beckoning you to conquer it. It was something you dreamed and thought about often. You could smell it, taste it, and feel it. </a:t>
            </a:r>
          </a:p>
        </p:txBody>
      </p:sp>
    </p:spTree>
    <p:extLst>
      <p:ext uri="{BB962C8B-B14F-4D97-AF65-F5344CB8AC3E}">
        <p14:creationId xmlns:p14="http://schemas.microsoft.com/office/powerpoint/2010/main" val="3189126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D396D7-23BF-EB4D-A8AA-21B9EA3CEE5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850444" y="-10160"/>
            <a:ext cx="8341291" cy="6858000"/>
          </a:xfrm>
          <a:prstGeom prst="rect">
            <a:avLst/>
          </a:prstGeom>
        </p:spPr>
      </p:pic>
      <p:grpSp>
        <p:nvGrpSpPr>
          <p:cNvPr id="2" name="Group 1">
            <a:extLst>
              <a:ext uri="{FF2B5EF4-FFF2-40B4-BE49-F238E27FC236}">
                <a16:creationId xmlns:a16="http://schemas.microsoft.com/office/drawing/2014/main" id="{0EA028BD-4535-CB4D-8396-2EA24432CF30}"/>
              </a:ext>
            </a:extLst>
          </p:cNvPr>
          <p:cNvGrpSpPr/>
          <p:nvPr/>
        </p:nvGrpSpPr>
        <p:grpSpPr>
          <a:xfrm>
            <a:off x="0" y="-1"/>
            <a:ext cx="12191735" cy="6868161"/>
            <a:chOff x="0" y="-1"/>
            <a:chExt cx="12191735" cy="6868161"/>
          </a:xfrm>
        </p:grpSpPr>
        <p:sp>
          <p:nvSpPr>
            <p:cNvPr id="9" name="Rectangle 8">
              <a:extLst>
                <a:ext uri="{FF2B5EF4-FFF2-40B4-BE49-F238E27FC236}">
                  <a16:creationId xmlns:a16="http://schemas.microsoft.com/office/drawing/2014/main" id="{34306DB6-395E-9347-9144-46A0BA78DCAB}"/>
                </a:ext>
              </a:extLst>
            </p:cNvPr>
            <p:cNvSpPr/>
            <p:nvPr/>
          </p:nvSpPr>
          <p:spPr>
            <a:xfrm>
              <a:off x="0" y="1016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1" name="Picture 10">
              <a:extLst>
                <a:ext uri="{FF2B5EF4-FFF2-40B4-BE49-F238E27FC236}">
                  <a16:creationId xmlns:a16="http://schemas.microsoft.com/office/drawing/2014/main" id="{881D0E97-C30B-CE48-817C-5CB6EC700EEC}"/>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12" name="Picture 11">
              <a:extLst>
                <a:ext uri="{FF2B5EF4-FFF2-40B4-BE49-F238E27FC236}">
                  <a16:creationId xmlns:a16="http://schemas.microsoft.com/office/drawing/2014/main" id="{11B0970F-979C-7942-8268-1FAC819EEC43}"/>
                </a:ext>
              </a:extLst>
            </p:cNvPr>
            <p:cNvPicPr>
              <a:picLocks noChangeAspect="1"/>
            </p:cNvPicPr>
            <p:nvPr/>
          </p:nvPicPr>
          <p:blipFill>
            <a:blip r:embed="rId6" cstate="email">
              <a:duotone>
                <a:schemeClr val="accent2">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0244138" cy="6858000"/>
            </a:xfrm>
            <a:prstGeom prst="rect">
              <a:avLst/>
            </a:prstGeom>
          </p:spPr>
        </p:pic>
        <p:sp>
          <p:nvSpPr>
            <p:cNvPr id="15" name="Rectangle 14">
              <a:extLst>
                <a:ext uri="{FF2B5EF4-FFF2-40B4-BE49-F238E27FC236}">
                  <a16:creationId xmlns:a16="http://schemas.microsoft.com/office/drawing/2014/main" id="{C2356983-D616-6646-B067-F280E5A9889C}"/>
                </a:ext>
              </a:extLst>
            </p:cNvPr>
            <p:cNvSpPr/>
            <p:nvPr/>
          </p:nvSpPr>
          <p:spPr>
            <a:xfrm>
              <a:off x="0" y="6442931"/>
              <a:ext cx="12191735" cy="415069"/>
            </a:xfrm>
            <a:prstGeom prst="rect">
              <a:avLst/>
            </a:prstGeom>
            <a:solidFill>
              <a:srgbClr val="F3772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413"/>
            </a:p>
          </p:txBody>
        </p:sp>
      </p:grpSp>
      <p:pic>
        <p:nvPicPr>
          <p:cNvPr id="16" name="Picture 15">
            <a:extLst>
              <a:ext uri="{FF2B5EF4-FFF2-40B4-BE49-F238E27FC236}">
                <a16:creationId xmlns:a16="http://schemas.microsoft.com/office/drawing/2014/main" id="{EC665A5D-33C3-B345-847E-F5ADCC235F9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8759" y="5649315"/>
            <a:ext cx="1608093" cy="335019"/>
          </a:xfrm>
          <a:prstGeom prst="rect">
            <a:avLst/>
          </a:prstGeom>
        </p:spPr>
      </p:pic>
      <p:sp>
        <p:nvSpPr>
          <p:cNvPr id="18" name="TextBox 17">
            <a:extLst>
              <a:ext uri="{FF2B5EF4-FFF2-40B4-BE49-F238E27FC236}">
                <a16:creationId xmlns:a16="http://schemas.microsoft.com/office/drawing/2014/main" id="{655D989B-E1CA-4E44-A0DF-3168DBB18E77}"/>
              </a:ext>
            </a:extLst>
          </p:cNvPr>
          <p:cNvSpPr txBox="1"/>
          <p:nvPr/>
        </p:nvSpPr>
        <p:spPr>
          <a:xfrm>
            <a:off x="738759" y="1490910"/>
            <a:ext cx="4646041" cy="2677656"/>
          </a:xfrm>
          <a:prstGeom prst="rect">
            <a:avLst/>
          </a:prstGeom>
          <a:noFill/>
        </p:spPr>
        <p:txBody>
          <a:bodyPr wrap="square" rtlCol="0">
            <a:spAutoFit/>
          </a:bodyPr>
          <a:lstStyle/>
          <a:p>
            <a:r>
              <a:rPr lang="en-US" sz="2400" dirty="0">
                <a:solidFill>
                  <a:schemeClr val="bg1"/>
                </a:solidFill>
                <a:latin typeface="Gotham-Book" panose="02000504050000020004" pitchFamily="2" charset="0"/>
              </a:rPr>
              <a:t>Remember Caleb? For 45 years he carried his dream—38 years in the wilderness through all kinds of disease and heartache, and then seven more years warring in the Promised Land. </a:t>
            </a:r>
          </a:p>
        </p:txBody>
      </p:sp>
    </p:spTree>
    <p:extLst>
      <p:ext uri="{BB962C8B-B14F-4D97-AF65-F5344CB8AC3E}">
        <p14:creationId xmlns:p14="http://schemas.microsoft.com/office/powerpoint/2010/main" val="236415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40B6EC6-3CDC-9A46-BD9B-C664FF24675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63705" y="-10160"/>
            <a:ext cx="8928030" cy="6858000"/>
          </a:xfrm>
          <a:prstGeom prst="rect">
            <a:avLst/>
          </a:prstGeom>
        </p:spPr>
      </p:pic>
      <p:grpSp>
        <p:nvGrpSpPr>
          <p:cNvPr id="2" name="Group 1">
            <a:extLst>
              <a:ext uri="{FF2B5EF4-FFF2-40B4-BE49-F238E27FC236}">
                <a16:creationId xmlns:a16="http://schemas.microsoft.com/office/drawing/2014/main" id="{0EA028BD-4535-CB4D-8396-2EA24432CF30}"/>
              </a:ext>
            </a:extLst>
          </p:cNvPr>
          <p:cNvGrpSpPr/>
          <p:nvPr/>
        </p:nvGrpSpPr>
        <p:grpSpPr>
          <a:xfrm>
            <a:off x="0" y="-1"/>
            <a:ext cx="12191735" cy="6868161"/>
            <a:chOff x="0" y="-1"/>
            <a:chExt cx="12191735" cy="6868161"/>
          </a:xfrm>
        </p:grpSpPr>
        <p:sp>
          <p:nvSpPr>
            <p:cNvPr id="9" name="Rectangle 8">
              <a:extLst>
                <a:ext uri="{FF2B5EF4-FFF2-40B4-BE49-F238E27FC236}">
                  <a16:creationId xmlns:a16="http://schemas.microsoft.com/office/drawing/2014/main" id="{34306DB6-395E-9347-9144-46A0BA78DCAB}"/>
                </a:ext>
              </a:extLst>
            </p:cNvPr>
            <p:cNvSpPr/>
            <p:nvPr/>
          </p:nvSpPr>
          <p:spPr>
            <a:xfrm>
              <a:off x="0" y="1016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1" name="Picture 10">
              <a:extLst>
                <a:ext uri="{FF2B5EF4-FFF2-40B4-BE49-F238E27FC236}">
                  <a16:creationId xmlns:a16="http://schemas.microsoft.com/office/drawing/2014/main" id="{881D0E97-C30B-CE48-817C-5CB6EC700EEC}"/>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12" name="Picture 11">
              <a:extLst>
                <a:ext uri="{FF2B5EF4-FFF2-40B4-BE49-F238E27FC236}">
                  <a16:creationId xmlns:a16="http://schemas.microsoft.com/office/drawing/2014/main" id="{11B0970F-979C-7942-8268-1FAC819EEC43}"/>
                </a:ext>
              </a:extLst>
            </p:cNvPr>
            <p:cNvPicPr>
              <a:picLocks noChangeAspect="1"/>
            </p:cNvPicPr>
            <p:nvPr/>
          </p:nvPicPr>
          <p:blipFill>
            <a:blip r:embed="rId6" cstate="email">
              <a:duotone>
                <a:schemeClr val="accent2">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0244138" cy="6858000"/>
            </a:xfrm>
            <a:prstGeom prst="rect">
              <a:avLst/>
            </a:prstGeom>
          </p:spPr>
        </p:pic>
        <p:sp>
          <p:nvSpPr>
            <p:cNvPr id="15" name="Rectangle 14">
              <a:extLst>
                <a:ext uri="{FF2B5EF4-FFF2-40B4-BE49-F238E27FC236}">
                  <a16:creationId xmlns:a16="http://schemas.microsoft.com/office/drawing/2014/main" id="{C2356983-D616-6646-B067-F280E5A9889C}"/>
                </a:ext>
              </a:extLst>
            </p:cNvPr>
            <p:cNvSpPr/>
            <p:nvPr/>
          </p:nvSpPr>
          <p:spPr>
            <a:xfrm>
              <a:off x="0" y="6442931"/>
              <a:ext cx="12191735" cy="415069"/>
            </a:xfrm>
            <a:prstGeom prst="rect">
              <a:avLst/>
            </a:prstGeom>
            <a:solidFill>
              <a:srgbClr val="F3772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413"/>
            </a:p>
          </p:txBody>
        </p:sp>
      </p:grpSp>
      <p:pic>
        <p:nvPicPr>
          <p:cNvPr id="16" name="Picture 15">
            <a:extLst>
              <a:ext uri="{FF2B5EF4-FFF2-40B4-BE49-F238E27FC236}">
                <a16:creationId xmlns:a16="http://schemas.microsoft.com/office/drawing/2014/main" id="{EC665A5D-33C3-B345-847E-F5ADCC235F9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8759" y="5649315"/>
            <a:ext cx="1608093" cy="335019"/>
          </a:xfrm>
          <a:prstGeom prst="rect">
            <a:avLst/>
          </a:prstGeom>
        </p:spPr>
      </p:pic>
      <p:sp>
        <p:nvSpPr>
          <p:cNvPr id="18" name="TextBox 17">
            <a:extLst>
              <a:ext uri="{FF2B5EF4-FFF2-40B4-BE49-F238E27FC236}">
                <a16:creationId xmlns:a16="http://schemas.microsoft.com/office/drawing/2014/main" id="{655D989B-E1CA-4E44-A0DF-3168DBB18E77}"/>
              </a:ext>
            </a:extLst>
          </p:cNvPr>
          <p:cNvSpPr txBox="1"/>
          <p:nvPr/>
        </p:nvSpPr>
        <p:spPr>
          <a:xfrm>
            <a:off x="738759" y="1306244"/>
            <a:ext cx="4646041" cy="3046988"/>
          </a:xfrm>
          <a:prstGeom prst="rect">
            <a:avLst/>
          </a:prstGeom>
          <a:noFill/>
        </p:spPr>
        <p:txBody>
          <a:bodyPr wrap="square" rtlCol="0">
            <a:spAutoFit/>
          </a:bodyPr>
          <a:lstStyle/>
          <a:p>
            <a:r>
              <a:rPr lang="en-US" sz="2400" dirty="0">
                <a:solidFill>
                  <a:schemeClr val="bg1"/>
                </a:solidFill>
                <a:latin typeface="Gotham-Book" panose="02000504050000020004" pitchFamily="2" charset="0"/>
              </a:rPr>
              <a:t>Now hear him say to Joshua, “We don’t need to cast lots for me. Forty-five years ago, if you recall, Moses promised me this land. God told him that I could have it. Joshua, “Give me this mountain!’” [Joshua 14:10-12.]</a:t>
            </a:r>
          </a:p>
        </p:txBody>
      </p:sp>
    </p:spTree>
    <p:extLst>
      <p:ext uri="{BB962C8B-B14F-4D97-AF65-F5344CB8AC3E}">
        <p14:creationId xmlns:p14="http://schemas.microsoft.com/office/powerpoint/2010/main" val="2803559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B45975-C3DD-3F4D-9A4E-C510E2F0FA3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85627" y="0"/>
            <a:ext cx="10306373" cy="6858000"/>
          </a:xfrm>
          <a:prstGeom prst="rect">
            <a:avLst/>
          </a:prstGeom>
        </p:spPr>
      </p:pic>
      <p:sp>
        <p:nvSpPr>
          <p:cNvPr id="17" name="Rectangle 16">
            <a:extLst>
              <a:ext uri="{FF2B5EF4-FFF2-40B4-BE49-F238E27FC236}">
                <a16:creationId xmlns:a16="http://schemas.microsoft.com/office/drawing/2014/main" id="{6FC227CB-9CCA-4B41-BFC4-871665F4A198}"/>
              </a:ext>
            </a:extLst>
          </p:cNvPr>
          <p:cNvSpPr/>
          <p:nvPr/>
        </p:nvSpPr>
        <p:spPr>
          <a:xfrm>
            <a:off x="0" y="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8" name="Picture 17">
            <a:extLst>
              <a:ext uri="{FF2B5EF4-FFF2-40B4-BE49-F238E27FC236}">
                <a16:creationId xmlns:a16="http://schemas.microsoft.com/office/drawing/2014/main" id="{2948783A-0778-8C42-A0CE-EE3C063B359F}"/>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8" name="Picture 7">
            <a:extLst>
              <a:ext uri="{FF2B5EF4-FFF2-40B4-BE49-F238E27FC236}">
                <a16:creationId xmlns:a16="http://schemas.microsoft.com/office/drawing/2014/main" id="{F4C7B5F2-A80A-E546-9D34-0729D365D8BB}"/>
              </a:ext>
            </a:extLst>
          </p:cNvPr>
          <p:cNvPicPr>
            <a:picLocks noChangeAspect="1"/>
          </p:cNvPicPr>
          <p:nvPr/>
        </p:nvPicPr>
        <p:blipFill>
          <a:blip r:embed="rId5" cstate="email">
            <a:duotone>
              <a:schemeClr val="accent2">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0244138" cy="6858000"/>
          </a:xfrm>
          <a:prstGeom prst="rect">
            <a:avLst/>
          </a:prstGeom>
        </p:spPr>
      </p:pic>
      <p:pic>
        <p:nvPicPr>
          <p:cNvPr id="12" name="Picture 11">
            <a:extLst>
              <a:ext uri="{FF2B5EF4-FFF2-40B4-BE49-F238E27FC236}">
                <a16:creationId xmlns:a16="http://schemas.microsoft.com/office/drawing/2014/main" id="{47742F57-B478-BB4B-AC69-CCBE6F256B8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00734" y="5757768"/>
            <a:ext cx="2466913" cy="513940"/>
          </a:xfrm>
          <a:prstGeom prst="rect">
            <a:avLst/>
          </a:prstGeom>
        </p:spPr>
      </p:pic>
      <p:sp>
        <p:nvSpPr>
          <p:cNvPr id="6" name="TextBox 5">
            <a:extLst>
              <a:ext uri="{FF2B5EF4-FFF2-40B4-BE49-F238E27FC236}">
                <a16:creationId xmlns:a16="http://schemas.microsoft.com/office/drawing/2014/main" id="{CBC1BDA1-6766-1944-B996-D1B5E4AF294F}"/>
              </a:ext>
            </a:extLst>
          </p:cNvPr>
          <p:cNvSpPr txBox="1"/>
          <p:nvPr/>
        </p:nvSpPr>
        <p:spPr>
          <a:xfrm>
            <a:off x="800733" y="1446106"/>
            <a:ext cx="5864227" cy="3139321"/>
          </a:xfrm>
          <a:prstGeom prst="rect">
            <a:avLst/>
          </a:prstGeom>
          <a:noFill/>
        </p:spPr>
        <p:txBody>
          <a:bodyPr wrap="square" rtlCol="0">
            <a:spAutoFit/>
          </a:bodyPr>
          <a:lstStyle/>
          <a:p>
            <a:r>
              <a:rPr lang="en-US" sz="6600" b="1" cap="all" dirty="0">
                <a:solidFill>
                  <a:schemeClr val="bg1"/>
                </a:solidFill>
                <a:latin typeface="Gotham Ultra" panose="02000504050000020004" pitchFamily="2" charset="0"/>
                <a:ea typeface="Open Sans" panose="020B0606030504020204" pitchFamily="34" charset="0"/>
                <a:cs typeface="Open Sans" panose="020B0606030504020204" pitchFamily="34" charset="0"/>
              </a:rPr>
              <a:t>3. Plans must be specific</a:t>
            </a:r>
          </a:p>
        </p:txBody>
      </p:sp>
    </p:spTree>
    <p:extLst>
      <p:ext uri="{BB962C8B-B14F-4D97-AF65-F5344CB8AC3E}">
        <p14:creationId xmlns:p14="http://schemas.microsoft.com/office/powerpoint/2010/main" val="180819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3DB96F-1ED4-5649-A67A-73DCA30395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60246" y="0"/>
            <a:ext cx="8731489" cy="6858000"/>
          </a:xfrm>
          <a:prstGeom prst="rect">
            <a:avLst/>
          </a:prstGeom>
        </p:spPr>
      </p:pic>
      <p:grpSp>
        <p:nvGrpSpPr>
          <p:cNvPr id="2" name="Group 1">
            <a:extLst>
              <a:ext uri="{FF2B5EF4-FFF2-40B4-BE49-F238E27FC236}">
                <a16:creationId xmlns:a16="http://schemas.microsoft.com/office/drawing/2014/main" id="{0EA028BD-4535-CB4D-8396-2EA24432CF30}"/>
              </a:ext>
            </a:extLst>
          </p:cNvPr>
          <p:cNvGrpSpPr/>
          <p:nvPr/>
        </p:nvGrpSpPr>
        <p:grpSpPr>
          <a:xfrm>
            <a:off x="0" y="-1"/>
            <a:ext cx="12191735" cy="6868161"/>
            <a:chOff x="0" y="-1"/>
            <a:chExt cx="12191735" cy="6868161"/>
          </a:xfrm>
        </p:grpSpPr>
        <p:sp>
          <p:nvSpPr>
            <p:cNvPr id="9" name="Rectangle 8">
              <a:extLst>
                <a:ext uri="{FF2B5EF4-FFF2-40B4-BE49-F238E27FC236}">
                  <a16:creationId xmlns:a16="http://schemas.microsoft.com/office/drawing/2014/main" id="{34306DB6-395E-9347-9144-46A0BA78DCAB}"/>
                </a:ext>
              </a:extLst>
            </p:cNvPr>
            <p:cNvSpPr/>
            <p:nvPr/>
          </p:nvSpPr>
          <p:spPr>
            <a:xfrm>
              <a:off x="0" y="1016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1" name="Picture 10">
              <a:extLst>
                <a:ext uri="{FF2B5EF4-FFF2-40B4-BE49-F238E27FC236}">
                  <a16:creationId xmlns:a16="http://schemas.microsoft.com/office/drawing/2014/main" id="{881D0E97-C30B-CE48-817C-5CB6EC700EEC}"/>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12" name="Picture 11">
              <a:extLst>
                <a:ext uri="{FF2B5EF4-FFF2-40B4-BE49-F238E27FC236}">
                  <a16:creationId xmlns:a16="http://schemas.microsoft.com/office/drawing/2014/main" id="{11B0970F-979C-7942-8268-1FAC819EEC43}"/>
                </a:ext>
              </a:extLst>
            </p:cNvPr>
            <p:cNvPicPr>
              <a:picLocks noChangeAspect="1"/>
            </p:cNvPicPr>
            <p:nvPr/>
          </p:nvPicPr>
          <p:blipFill>
            <a:blip r:embed="rId6" cstate="email">
              <a:duotone>
                <a:schemeClr val="accent2">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0244138" cy="6858000"/>
            </a:xfrm>
            <a:prstGeom prst="rect">
              <a:avLst/>
            </a:prstGeom>
          </p:spPr>
        </p:pic>
        <p:sp>
          <p:nvSpPr>
            <p:cNvPr id="15" name="Rectangle 14">
              <a:extLst>
                <a:ext uri="{FF2B5EF4-FFF2-40B4-BE49-F238E27FC236}">
                  <a16:creationId xmlns:a16="http://schemas.microsoft.com/office/drawing/2014/main" id="{C2356983-D616-6646-B067-F280E5A9889C}"/>
                </a:ext>
              </a:extLst>
            </p:cNvPr>
            <p:cNvSpPr/>
            <p:nvPr/>
          </p:nvSpPr>
          <p:spPr>
            <a:xfrm>
              <a:off x="0" y="6442931"/>
              <a:ext cx="12191735" cy="415069"/>
            </a:xfrm>
            <a:prstGeom prst="rect">
              <a:avLst/>
            </a:prstGeom>
            <a:solidFill>
              <a:srgbClr val="F3772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413"/>
            </a:p>
          </p:txBody>
        </p:sp>
      </p:grpSp>
      <p:pic>
        <p:nvPicPr>
          <p:cNvPr id="16" name="Picture 15">
            <a:extLst>
              <a:ext uri="{FF2B5EF4-FFF2-40B4-BE49-F238E27FC236}">
                <a16:creationId xmlns:a16="http://schemas.microsoft.com/office/drawing/2014/main" id="{EC665A5D-33C3-B345-847E-F5ADCC235F9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8759" y="5649315"/>
            <a:ext cx="1608093" cy="335019"/>
          </a:xfrm>
          <a:prstGeom prst="rect">
            <a:avLst/>
          </a:prstGeom>
        </p:spPr>
      </p:pic>
      <p:sp>
        <p:nvSpPr>
          <p:cNvPr id="18" name="TextBox 17">
            <a:extLst>
              <a:ext uri="{FF2B5EF4-FFF2-40B4-BE49-F238E27FC236}">
                <a16:creationId xmlns:a16="http://schemas.microsoft.com/office/drawing/2014/main" id="{655D989B-E1CA-4E44-A0DF-3168DBB18E77}"/>
              </a:ext>
            </a:extLst>
          </p:cNvPr>
          <p:cNvSpPr txBox="1"/>
          <p:nvPr/>
        </p:nvSpPr>
        <p:spPr>
          <a:xfrm>
            <a:off x="738759" y="1854884"/>
            <a:ext cx="4646041" cy="2308324"/>
          </a:xfrm>
          <a:prstGeom prst="rect">
            <a:avLst/>
          </a:prstGeom>
          <a:noFill/>
        </p:spPr>
        <p:txBody>
          <a:bodyPr wrap="square" rtlCol="0">
            <a:spAutoFit/>
          </a:bodyPr>
          <a:lstStyle/>
          <a:p>
            <a:r>
              <a:rPr lang="en-US" sz="2400" dirty="0">
                <a:solidFill>
                  <a:schemeClr val="bg1"/>
                </a:solidFill>
                <a:latin typeface="Gotham-Book" panose="02000504050000020004" pitchFamily="2" charset="0"/>
              </a:rPr>
              <a:t>“This one thing I do. Forgetting what lies behind and straining forward to what lies ahead, I press toward the goal.”—Philippians 3: 13-14. RSV</a:t>
            </a:r>
          </a:p>
        </p:txBody>
      </p:sp>
    </p:spTree>
    <p:extLst>
      <p:ext uri="{BB962C8B-B14F-4D97-AF65-F5344CB8AC3E}">
        <p14:creationId xmlns:p14="http://schemas.microsoft.com/office/powerpoint/2010/main" val="3951673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288B397-4A66-A844-9157-1F3F3540FD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4735" y="10160"/>
            <a:ext cx="10287000" cy="6858000"/>
          </a:xfrm>
          <a:prstGeom prst="rect">
            <a:avLst/>
          </a:prstGeom>
        </p:spPr>
      </p:pic>
      <p:grpSp>
        <p:nvGrpSpPr>
          <p:cNvPr id="2" name="Group 1">
            <a:extLst>
              <a:ext uri="{FF2B5EF4-FFF2-40B4-BE49-F238E27FC236}">
                <a16:creationId xmlns:a16="http://schemas.microsoft.com/office/drawing/2014/main" id="{0EA028BD-4535-CB4D-8396-2EA24432CF30}"/>
              </a:ext>
            </a:extLst>
          </p:cNvPr>
          <p:cNvGrpSpPr/>
          <p:nvPr/>
        </p:nvGrpSpPr>
        <p:grpSpPr>
          <a:xfrm>
            <a:off x="0" y="-1"/>
            <a:ext cx="12191735" cy="6868161"/>
            <a:chOff x="0" y="-1"/>
            <a:chExt cx="12191735" cy="6868161"/>
          </a:xfrm>
        </p:grpSpPr>
        <p:sp>
          <p:nvSpPr>
            <p:cNvPr id="9" name="Rectangle 8">
              <a:extLst>
                <a:ext uri="{FF2B5EF4-FFF2-40B4-BE49-F238E27FC236}">
                  <a16:creationId xmlns:a16="http://schemas.microsoft.com/office/drawing/2014/main" id="{34306DB6-395E-9347-9144-46A0BA78DCAB}"/>
                </a:ext>
              </a:extLst>
            </p:cNvPr>
            <p:cNvSpPr/>
            <p:nvPr/>
          </p:nvSpPr>
          <p:spPr>
            <a:xfrm>
              <a:off x="0" y="1016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1" name="Picture 10">
              <a:extLst>
                <a:ext uri="{FF2B5EF4-FFF2-40B4-BE49-F238E27FC236}">
                  <a16:creationId xmlns:a16="http://schemas.microsoft.com/office/drawing/2014/main" id="{881D0E97-C30B-CE48-817C-5CB6EC700EEC}"/>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12" name="Picture 11">
              <a:extLst>
                <a:ext uri="{FF2B5EF4-FFF2-40B4-BE49-F238E27FC236}">
                  <a16:creationId xmlns:a16="http://schemas.microsoft.com/office/drawing/2014/main" id="{11B0970F-979C-7942-8268-1FAC819EEC43}"/>
                </a:ext>
              </a:extLst>
            </p:cNvPr>
            <p:cNvPicPr>
              <a:picLocks noChangeAspect="1"/>
            </p:cNvPicPr>
            <p:nvPr/>
          </p:nvPicPr>
          <p:blipFill>
            <a:blip r:embed="rId6" cstate="email">
              <a:duotone>
                <a:schemeClr val="accent2">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0244138" cy="6858000"/>
            </a:xfrm>
            <a:prstGeom prst="rect">
              <a:avLst/>
            </a:prstGeom>
          </p:spPr>
        </p:pic>
        <p:sp>
          <p:nvSpPr>
            <p:cNvPr id="15" name="Rectangle 14">
              <a:extLst>
                <a:ext uri="{FF2B5EF4-FFF2-40B4-BE49-F238E27FC236}">
                  <a16:creationId xmlns:a16="http://schemas.microsoft.com/office/drawing/2014/main" id="{C2356983-D616-6646-B067-F280E5A9889C}"/>
                </a:ext>
              </a:extLst>
            </p:cNvPr>
            <p:cNvSpPr/>
            <p:nvPr/>
          </p:nvSpPr>
          <p:spPr>
            <a:xfrm>
              <a:off x="0" y="6442931"/>
              <a:ext cx="12191735" cy="415069"/>
            </a:xfrm>
            <a:prstGeom prst="rect">
              <a:avLst/>
            </a:prstGeom>
            <a:solidFill>
              <a:srgbClr val="F3772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413"/>
            </a:p>
          </p:txBody>
        </p:sp>
      </p:grpSp>
      <p:pic>
        <p:nvPicPr>
          <p:cNvPr id="16" name="Picture 15">
            <a:extLst>
              <a:ext uri="{FF2B5EF4-FFF2-40B4-BE49-F238E27FC236}">
                <a16:creationId xmlns:a16="http://schemas.microsoft.com/office/drawing/2014/main" id="{EC665A5D-33C3-B345-847E-F5ADCC235F9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8759" y="5649315"/>
            <a:ext cx="1608093" cy="335019"/>
          </a:xfrm>
          <a:prstGeom prst="rect">
            <a:avLst/>
          </a:prstGeom>
        </p:spPr>
      </p:pic>
      <p:sp>
        <p:nvSpPr>
          <p:cNvPr id="18" name="TextBox 17">
            <a:extLst>
              <a:ext uri="{FF2B5EF4-FFF2-40B4-BE49-F238E27FC236}">
                <a16:creationId xmlns:a16="http://schemas.microsoft.com/office/drawing/2014/main" id="{655D989B-E1CA-4E44-A0DF-3168DBB18E77}"/>
              </a:ext>
            </a:extLst>
          </p:cNvPr>
          <p:cNvSpPr txBox="1"/>
          <p:nvPr/>
        </p:nvSpPr>
        <p:spPr>
          <a:xfrm>
            <a:off x="738759" y="752246"/>
            <a:ext cx="5255641" cy="4154984"/>
          </a:xfrm>
          <a:prstGeom prst="rect">
            <a:avLst/>
          </a:prstGeom>
          <a:noFill/>
        </p:spPr>
        <p:txBody>
          <a:bodyPr wrap="square" rtlCol="0">
            <a:spAutoFit/>
          </a:bodyPr>
          <a:lstStyle/>
          <a:p>
            <a:r>
              <a:rPr lang="en-US" sz="2400" dirty="0">
                <a:solidFill>
                  <a:schemeClr val="bg1"/>
                </a:solidFill>
                <a:latin typeface="Gotham-Book" panose="02000504050000020004" pitchFamily="2" charset="0"/>
              </a:rPr>
              <a:t>Introduction. Before the conflict in Iraq, the Homeland Security Department in America warned citizens to begin planning for terrorist attacks. Some security advisers talked about the importance of having rolls of plastic sheeting and “duck” tape for the windows in homes, in case of biological weapons of mass destruction. </a:t>
            </a:r>
          </a:p>
        </p:txBody>
      </p:sp>
    </p:spTree>
    <p:extLst>
      <p:ext uri="{BB962C8B-B14F-4D97-AF65-F5344CB8AC3E}">
        <p14:creationId xmlns:p14="http://schemas.microsoft.com/office/powerpoint/2010/main" val="3442987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F2A2BC8-4E21-974F-982B-FB42F320B4F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16923" y="10161"/>
            <a:ext cx="8675077" cy="6847840"/>
          </a:xfrm>
          <a:prstGeom prst="rect">
            <a:avLst/>
          </a:prstGeom>
        </p:spPr>
      </p:pic>
      <p:grpSp>
        <p:nvGrpSpPr>
          <p:cNvPr id="2" name="Group 1">
            <a:extLst>
              <a:ext uri="{FF2B5EF4-FFF2-40B4-BE49-F238E27FC236}">
                <a16:creationId xmlns:a16="http://schemas.microsoft.com/office/drawing/2014/main" id="{0EA028BD-4535-CB4D-8396-2EA24432CF30}"/>
              </a:ext>
            </a:extLst>
          </p:cNvPr>
          <p:cNvGrpSpPr/>
          <p:nvPr/>
        </p:nvGrpSpPr>
        <p:grpSpPr>
          <a:xfrm>
            <a:off x="0" y="-1"/>
            <a:ext cx="12191735" cy="6868161"/>
            <a:chOff x="0" y="-1"/>
            <a:chExt cx="12191735" cy="6868161"/>
          </a:xfrm>
        </p:grpSpPr>
        <p:sp>
          <p:nvSpPr>
            <p:cNvPr id="9" name="Rectangle 8">
              <a:extLst>
                <a:ext uri="{FF2B5EF4-FFF2-40B4-BE49-F238E27FC236}">
                  <a16:creationId xmlns:a16="http://schemas.microsoft.com/office/drawing/2014/main" id="{34306DB6-395E-9347-9144-46A0BA78DCAB}"/>
                </a:ext>
              </a:extLst>
            </p:cNvPr>
            <p:cNvSpPr/>
            <p:nvPr/>
          </p:nvSpPr>
          <p:spPr>
            <a:xfrm>
              <a:off x="0" y="1016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1" name="Picture 10">
              <a:extLst>
                <a:ext uri="{FF2B5EF4-FFF2-40B4-BE49-F238E27FC236}">
                  <a16:creationId xmlns:a16="http://schemas.microsoft.com/office/drawing/2014/main" id="{881D0E97-C30B-CE48-817C-5CB6EC700EEC}"/>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12" name="Picture 11">
              <a:extLst>
                <a:ext uri="{FF2B5EF4-FFF2-40B4-BE49-F238E27FC236}">
                  <a16:creationId xmlns:a16="http://schemas.microsoft.com/office/drawing/2014/main" id="{11B0970F-979C-7942-8268-1FAC819EEC43}"/>
                </a:ext>
              </a:extLst>
            </p:cNvPr>
            <p:cNvPicPr>
              <a:picLocks noChangeAspect="1"/>
            </p:cNvPicPr>
            <p:nvPr/>
          </p:nvPicPr>
          <p:blipFill>
            <a:blip r:embed="rId6" cstate="email">
              <a:duotone>
                <a:schemeClr val="accent2">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0244138" cy="6858000"/>
            </a:xfrm>
            <a:prstGeom prst="rect">
              <a:avLst/>
            </a:prstGeom>
          </p:spPr>
        </p:pic>
        <p:sp>
          <p:nvSpPr>
            <p:cNvPr id="15" name="Rectangle 14">
              <a:extLst>
                <a:ext uri="{FF2B5EF4-FFF2-40B4-BE49-F238E27FC236}">
                  <a16:creationId xmlns:a16="http://schemas.microsoft.com/office/drawing/2014/main" id="{C2356983-D616-6646-B067-F280E5A9889C}"/>
                </a:ext>
              </a:extLst>
            </p:cNvPr>
            <p:cNvSpPr/>
            <p:nvPr/>
          </p:nvSpPr>
          <p:spPr>
            <a:xfrm>
              <a:off x="0" y="6442931"/>
              <a:ext cx="12191735" cy="415069"/>
            </a:xfrm>
            <a:prstGeom prst="rect">
              <a:avLst/>
            </a:prstGeom>
            <a:solidFill>
              <a:srgbClr val="F3772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413"/>
            </a:p>
          </p:txBody>
        </p:sp>
      </p:grpSp>
      <p:pic>
        <p:nvPicPr>
          <p:cNvPr id="16" name="Picture 15">
            <a:extLst>
              <a:ext uri="{FF2B5EF4-FFF2-40B4-BE49-F238E27FC236}">
                <a16:creationId xmlns:a16="http://schemas.microsoft.com/office/drawing/2014/main" id="{EC665A5D-33C3-B345-847E-F5ADCC235F9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8759" y="5649315"/>
            <a:ext cx="1608093" cy="335019"/>
          </a:xfrm>
          <a:prstGeom prst="rect">
            <a:avLst/>
          </a:prstGeom>
        </p:spPr>
      </p:pic>
      <p:sp>
        <p:nvSpPr>
          <p:cNvPr id="18" name="TextBox 17">
            <a:extLst>
              <a:ext uri="{FF2B5EF4-FFF2-40B4-BE49-F238E27FC236}">
                <a16:creationId xmlns:a16="http://schemas.microsoft.com/office/drawing/2014/main" id="{655D989B-E1CA-4E44-A0DF-3168DBB18E77}"/>
              </a:ext>
            </a:extLst>
          </p:cNvPr>
          <p:cNvSpPr txBox="1"/>
          <p:nvPr/>
        </p:nvSpPr>
        <p:spPr>
          <a:xfrm>
            <a:off x="738759" y="1235124"/>
            <a:ext cx="4646041" cy="3416320"/>
          </a:xfrm>
          <a:prstGeom prst="rect">
            <a:avLst/>
          </a:prstGeom>
          <a:noFill/>
        </p:spPr>
        <p:txBody>
          <a:bodyPr wrap="square" rtlCol="0">
            <a:spAutoFit/>
          </a:bodyPr>
          <a:lstStyle/>
          <a:p>
            <a:r>
              <a:rPr lang="en-US" sz="2400" dirty="0">
                <a:solidFill>
                  <a:schemeClr val="bg1"/>
                </a:solidFill>
                <a:latin typeface="Gotham-Book" panose="02000504050000020004" pitchFamily="2" charset="0"/>
              </a:rPr>
              <a:t>Make your plan focus in a certain direction. Think of it like holding a magnifying glass over a pile of old newspapers. If you keep moving, the power of the magnified sun will not start a fire, but if you focus it, you will light a flame. </a:t>
            </a:r>
          </a:p>
        </p:txBody>
      </p:sp>
    </p:spTree>
    <p:extLst>
      <p:ext uri="{BB962C8B-B14F-4D97-AF65-F5344CB8AC3E}">
        <p14:creationId xmlns:p14="http://schemas.microsoft.com/office/powerpoint/2010/main" val="4073026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BCB8E0-523B-3E41-8A67-D8898E1EF7D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4735" y="0"/>
            <a:ext cx="10287000" cy="6858000"/>
          </a:xfrm>
          <a:prstGeom prst="rect">
            <a:avLst/>
          </a:prstGeom>
        </p:spPr>
      </p:pic>
      <p:grpSp>
        <p:nvGrpSpPr>
          <p:cNvPr id="2" name="Group 1">
            <a:extLst>
              <a:ext uri="{FF2B5EF4-FFF2-40B4-BE49-F238E27FC236}">
                <a16:creationId xmlns:a16="http://schemas.microsoft.com/office/drawing/2014/main" id="{0EA028BD-4535-CB4D-8396-2EA24432CF30}"/>
              </a:ext>
            </a:extLst>
          </p:cNvPr>
          <p:cNvGrpSpPr/>
          <p:nvPr/>
        </p:nvGrpSpPr>
        <p:grpSpPr>
          <a:xfrm>
            <a:off x="0" y="-1"/>
            <a:ext cx="12191735" cy="6868161"/>
            <a:chOff x="0" y="-1"/>
            <a:chExt cx="12191735" cy="6868161"/>
          </a:xfrm>
        </p:grpSpPr>
        <p:sp>
          <p:nvSpPr>
            <p:cNvPr id="9" name="Rectangle 8">
              <a:extLst>
                <a:ext uri="{FF2B5EF4-FFF2-40B4-BE49-F238E27FC236}">
                  <a16:creationId xmlns:a16="http://schemas.microsoft.com/office/drawing/2014/main" id="{34306DB6-395E-9347-9144-46A0BA78DCAB}"/>
                </a:ext>
              </a:extLst>
            </p:cNvPr>
            <p:cNvSpPr/>
            <p:nvPr/>
          </p:nvSpPr>
          <p:spPr>
            <a:xfrm>
              <a:off x="0" y="1016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1" name="Picture 10">
              <a:extLst>
                <a:ext uri="{FF2B5EF4-FFF2-40B4-BE49-F238E27FC236}">
                  <a16:creationId xmlns:a16="http://schemas.microsoft.com/office/drawing/2014/main" id="{881D0E97-C30B-CE48-817C-5CB6EC700EEC}"/>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12" name="Picture 11">
              <a:extLst>
                <a:ext uri="{FF2B5EF4-FFF2-40B4-BE49-F238E27FC236}">
                  <a16:creationId xmlns:a16="http://schemas.microsoft.com/office/drawing/2014/main" id="{11B0970F-979C-7942-8268-1FAC819EEC43}"/>
                </a:ext>
              </a:extLst>
            </p:cNvPr>
            <p:cNvPicPr>
              <a:picLocks noChangeAspect="1"/>
            </p:cNvPicPr>
            <p:nvPr/>
          </p:nvPicPr>
          <p:blipFill>
            <a:blip r:embed="rId6" cstate="email">
              <a:duotone>
                <a:schemeClr val="accent2">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0244138" cy="6858000"/>
            </a:xfrm>
            <a:prstGeom prst="rect">
              <a:avLst/>
            </a:prstGeom>
          </p:spPr>
        </p:pic>
        <p:sp>
          <p:nvSpPr>
            <p:cNvPr id="15" name="Rectangle 14">
              <a:extLst>
                <a:ext uri="{FF2B5EF4-FFF2-40B4-BE49-F238E27FC236}">
                  <a16:creationId xmlns:a16="http://schemas.microsoft.com/office/drawing/2014/main" id="{C2356983-D616-6646-B067-F280E5A9889C}"/>
                </a:ext>
              </a:extLst>
            </p:cNvPr>
            <p:cNvSpPr/>
            <p:nvPr/>
          </p:nvSpPr>
          <p:spPr>
            <a:xfrm>
              <a:off x="0" y="6442931"/>
              <a:ext cx="12191735" cy="415069"/>
            </a:xfrm>
            <a:prstGeom prst="rect">
              <a:avLst/>
            </a:prstGeom>
            <a:solidFill>
              <a:srgbClr val="F3772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413"/>
            </a:p>
          </p:txBody>
        </p:sp>
      </p:grpSp>
      <p:pic>
        <p:nvPicPr>
          <p:cNvPr id="16" name="Picture 15">
            <a:extLst>
              <a:ext uri="{FF2B5EF4-FFF2-40B4-BE49-F238E27FC236}">
                <a16:creationId xmlns:a16="http://schemas.microsoft.com/office/drawing/2014/main" id="{EC665A5D-33C3-B345-847E-F5ADCC235F9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8759" y="5649315"/>
            <a:ext cx="1608093" cy="335019"/>
          </a:xfrm>
          <a:prstGeom prst="rect">
            <a:avLst/>
          </a:prstGeom>
        </p:spPr>
      </p:pic>
      <p:sp>
        <p:nvSpPr>
          <p:cNvPr id="18" name="TextBox 17">
            <a:extLst>
              <a:ext uri="{FF2B5EF4-FFF2-40B4-BE49-F238E27FC236}">
                <a16:creationId xmlns:a16="http://schemas.microsoft.com/office/drawing/2014/main" id="{655D989B-E1CA-4E44-A0DF-3168DBB18E77}"/>
              </a:ext>
            </a:extLst>
          </p:cNvPr>
          <p:cNvSpPr txBox="1"/>
          <p:nvPr/>
        </p:nvSpPr>
        <p:spPr>
          <a:xfrm>
            <a:off x="738759" y="1235124"/>
            <a:ext cx="4646041" cy="3046988"/>
          </a:xfrm>
          <a:prstGeom prst="rect">
            <a:avLst/>
          </a:prstGeom>
          <a:noFill/>
        </p:spPr>
        <p:txBody>
          <a:bodyPr wrap="square" rtlCol="0">
            <a:spAutoFit/>
          </a:bodyPr>
          <a:lstStyle/>
          <a:p>
            <a:r>
              <a:rPr lang="en-US" sz="2400" dirty="0">
                <a:solidFill>
                  <a:schemeClr val="bg1"/>
                </a:solidFill>
                <a:latin typeface="Gotham-Book" panose="02000504050000020004" pitchFamily="2" charset="0"/>
              </a:rPr>
              <a:t>The quest for success always begins with a specific target. Move from a general statement, like: “My goal is to be a better money manager,” to a specific statement: “My goal is to save ten percent of my gross income.”</a:t>
            </a:r>
          </a:p>
        </p:txBody>
      </p:sp>
    </p:spTree>
    <p:extLst>
      <p:ext uri="{BB962C8B-B14F-4D97-AF65-F5344CB8AC3E}">
        <p14:creationId xmlns:p14="http://schemas.microsoft.com/office/powerpoint/2010/main" val="412077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DE7734-0603-9844-A35F-0DCD9D29EC4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86248" y="0"/>
            <a:ext cx="10325168" cy="6858000"/>
          </a:xfrm>
          <a:prstGeom prst="rect">
            <a:avLst/>
          </a:prstGeom>
        </p:spPr>
      </p:pic>
      <p:sp>
        <p:nvSpPr>
          <p:cNvPr id="17" name="Rectangle 16">
            <a:extLst>
              <a:ext uri="{FF2B5EF4-FFF2-40B4-BE49-F238E27FC236}">
                <a16:creationId xmlns:a16="http://schemas.microsoft.com/office/drawing/2014/main" id="{6FC227CB-9CCA-4B41-BFC4-871665F4A198}"/>
              </a:ext>
            </a:extLst>
          </p:cNvPr>
          <p:cNvSpPr/>
          <p:nvPr/>
        </p:nvSpPr>
        <p:spPr>
          <a:xfrm>
            <a:off x="0" y="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8" name="Picture 17">
            <a:extLst>
              <a:ext uri="{FF2B5EF4-FFF2-40B4-BE49-F238E27FC236}">
                <a16:creationId xmlns:a16="http://schemas.microsoft.com/office/drawing/2014/main" id="{2948783A-0778-8C42-A0CE-EE3C063B359F}"/>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8" name="Picture 7">
            <a:extLst>
              <a:ext uri="{FF2B5EF4-FFF2-40B4-BE49-F238E27FC236}">
                <a16:creationId xmlns:a16="http://schemas.microsoft.com/office/drawing/2014/main" id="{F4C7B5F2-A80A-E546-9D34-0729D365D8BB}"/>
              </a:ext>
            </a:extLst>
          </p:cNvPr>
          <p:cNvPicPr>
            <a:picLocks noChangeAspect="1"/>
          </p:cNvPicPr>
          <p:nvPr/>
        </p:nvPicPr>
        <p:blipFill>
          <a:blip r:embed="rId5" cstate="email">
            <a:duotone>
              <a:schemeClr val="accent2">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0244138" cy="6858000"/>
          </a:xfrm>
          <a:prstGeom prst="rect">
            <a:avLst/>
          </a:prstGeom>
        </p:spPr>
      </p:pic>
      <p:pic>
        <p:nvPicPr>
          <p:cNvPr id="12" name="Picture 11">
            <a:extLst>
              <a:ext uri="{FF2B5EF4-FFF2-40B4-BE49-F238E27FC236}">
                <a16:creationId xmlns:a16="http://schemas.microsoft.com/office/drawing/2014/main" id="{47742F57-B478-BB4B-AC69-CCBE6F256B8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00734" y="5757768"/>
            <a:ext cx="2466913" cy="513940"/>
          </a:xfrm>
          <a:prstGeom prst="rect">
            <a:avLst/>
          </a:prstGeom>
        </p:spPr>
      </p:pic>
      <p:sp>
        <p:nvSpPr>
          <p:cNvPr id="6" name="TextBox 5">
            <a:extLst>
              <a:ext uri="{FF2B5EF4-FFF2-40B4-BE49-F238E27FC236}">
                <a16:creationId xmlns:a16="http://schemas.microsoft.com/office/drawing/2014/main" id="{CBC1BDA1-6766-1944-B996-D1B5E4AF294F}"/>
              </a:ext>
            </a:extLst>
          </p:cNvPr>
          <p:cNvSpPr txBox="1"/>
          <p:nvPr/>
        </p:nvSpPr>
        <p:spPr>
          <a:xfrm>
            <a:off x="800733" y="1446106"/>
            <a:ext cx="5864227" cy="3139321"/>
          </a:xfrm>
          <a:prstGeom prst="rect">
            <a:avLst/>
          </a:prstGeom>
          <a:noFill/>
        </p:spPr>
        <p:txBody>
          <a:bodyPr wrap="square" rtlCol="0">
            <a:spAutoFit/>
          </a:bodyPr>
          <a:lstStyle/>
          <a:p>
            <a:r>
              <a:rPr lang="en-US" sz="6600" b="1" cap="all" dirty="0">
                <a:solidFill>
                  <a:schemeClr val="bg1"/>
                </a:solidFill>
                <a:latin typeface="Gotham Ultra" panose="02000504050000020004" pitchFamily="2" charset="0"/>
                <a:ea typeface="Open Sans" panose="020B0606030504020204" pitchFamily="34" charset="0"/>
                <a:cs typeface="Open Sans" panose="020B0606030504020204" pitchFamily="34" charset="0"/>
              </a:rPr>
              <a:t>4. Plans must be realistic</a:t>
            </a:r>
          </a:p>
        </p:txBody>
      </p:sp>
    </p:spTree>
    <p:extLst>
      <p:ext uri="{BB962C8B-B14F-4D97-AF65-F5344CB8AC3E}">
        <p14:creationId xmlns:p14="http://schemas.microsoft.com/office/powerpoint/2010/main" val="1585054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1A66CC4-A551-2C42-B372-4285132B9A2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5681" y="-10160"/>
            <a:ext cx="10286054" cy="6858000"/>
          </a:xfrm>
          <a:prstGeom prst="rect">
            <a:avLst/>
          </a:prstGeom>
        </p:spPr>
      </p:pic>
      <p:grpSp>
        <p:nvGrpSpPr>
          <p:cNvPr id="2" name="Group 1">
            <a:extLst>
              <a:ext uri="{FF2B5EF4-FFF2-40B4-BE49-F238E27FC236}">
                <a16:creationId xmlns:a16="http://schemas.microsoft.com/office/drawing/2014/main" id="{0EA028BD-4535-CB4D-8396-2EA24432CF30}"/>
              </a:ext>
            </a:extLst>
          </p:cNvPr>
          <p:cNvGrpSpPr/>
          <p:nvPr/>
        </p:nvGrpSpPr>
        <p:grpSpPr>
          <a:xfrm>
            <a:off x="0" y="-1"/>
            <a:ext cx="12191735" cy="6868161"/>
            <a:chOff x="0" y="-1"/>
            <a:chExt cx="12191735" cy="6868161"/>
          </a:xfrm>
        </p:grpSpPr>
        <p:sp>
          <p:nvSpPr>
            <p:cNvPr id="9" name="Rectangle 8">
              <a:extLst>
                <a:ext uri="{FF2B5EF4-FFF2-40B4-BE49-F238E27FC236}">
                  <a16:creationId xmlns:a16="http://schemas.microsoft.com/office/drawing/2014/main" id="{34306DB6-395E-9347-9144-46A0BA78DCAB}"/>
                </a:ext>
              </a:extLst>
            </p:cNvPr>
            <p:cNvSpPr/>
            <p:nvPr/>
          </p:nvSpPr>
          <p:spPr>
            <a:xfrm>
              <a:off x="0" y="1016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1" name="Picture 10">
              <a:extLst>
                <a:ext uri="{FF2B5EF4-FFF2-40B4-BE49-F238E27FC236}">
                  <a16:creationId xmlns:a16="http://schemas.microsoft.com/office/drawing/2014/main" id="{881D0E97-C30B-CE48-817C-5CB6EC700EEC}"/>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12" name="Picture 11">
              <a:extLst>
                <a:ext uri="{FF2B5EF4-FFF2-40B4-BE49-F238E27FC236}">
                  <a16:creationId xmlns:a16="http://schemas.microsoft.com/office/drawing/2014/main" id="{11B0970F-979C-7942-8268-1FAC819EEC43}"/>
                </a:ext>
              </a:extLst>
            </p:cNvPr>
            <p:cNvPicPr>
              <a:picLocks noChangeAspect="1"/>
            </p:cNvPicPr>
            <p:nvPr/>
          </p:nvPicPr>
          <p:blipFill>
            <a:blip r:embed="rId6" cstate="email">
              <a:duotone>
                <a:schemeClr val="accent2">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0244138" cy="6858000"/>
            </a:xfrm>
            <a:prstGeom prst="rect">
              <a:avLst/>
            </a:prstGeom>
          </p:spPr>
        </p:pic>
        <p:sp>
          <p:nvSpPr>
            <p:cNvPr id="15" name="Rectangle 14">
              <a:extLst>
                <a:ext uri="{FF2B5EF4-FFF2-40B4-BE49-F238E27FC236}">
                  <a16:creationId xmlns:a16="http://schemas.microsoft.com/office/drawing/2014/main" id="{C2356983-D616-6646-B067-F280E5A9889C}"/>
                </a:ext>
              </a:extLst>
            </p:cNvPr>
            <p:cNvSpPr/>
            <p:nvPr/>
          </p:nvSpPr>
          <p:spPr>
            <a:xfrm>
              <a:off x="0" y="6442931"/>
              <a:ext cx="12191735" cy="415069"/>
            </a:xfrm>
            <a:prstGeom prst="rect">
              <a:avLst/>
            </a:prstGeom>
            <a:solidFill>
              <a:srgbClr val="F3772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413"/>
            </a:p>
          </p:txBody>
        </p:sp>
      </p:grpSp>
      <p:pic>
        <p:nvPicPr>
          <p:cNvPr id="16" name="Picture 15">
            <a:extLst>
              <a:ext uri="{FF2B5EF4-FFF2-40B4-BE49-F238E27FC236}">
                <a16:creationId xmlns:a16="http://schemas.microsoft.com/office/drawing/2014/main" id="{EC665A5D-33C3-B345-847E-F5ADCC235F9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8759" y="5649315"/>
            <a:ext cx="1608093" cy="335019"/>
          </a:xfrm>
          <a:prstGeom prst="rect">
            <a:avLst/>
          </a:prstGeom>
        </p:spPr>
      </p:pic>
      <p:sp>
        <p:nvSpPr>
          <p:cNvPr id="18" name="TextBox 17">
            <a:extLst>
              <a:ext uri="{FF2B5EF4-FFF2-40B4-BE49-F238E27FC236}">
                <a16:creationId xmlns:a16="http://schemas.microsoft.com/office/drawing/2014/main" id="{655D989B-E1CA-4E44-A0DF-3168DBB18E77}"/>
              </a:ext>
            </a:extLst>
          </p:cNvPr>
          <p:cNvSpPr txBox="1"/>
          <p:nvPr/>
        </p:nvSpPr>
        <p:spPr>
          <a:xfrm>
            <a:off x="738759" y="1235124"/>
            <a:ext cx="4646041" cy="3416320"/>
          </a:xfrm>
          <a:prstGeom prst="rect">
            <a:avLst/>
          </a:prstGeom>
          <a:noFill/>
        </p:spPr>
        <p:txBody>
          <a:bodyPr wrap="square" rtlCol="0">
            <a:spAutoFit/>
          </a:bodyPr>
          <a:lstStyle/>
          <a:p>
            <a:r>
              <a:rPr lang="en-US" sz="2400" dirty="0">
                <a:solidFill>
                  <a:schemeClr val="bg1"/>
                </a:solidFill>
                <a:latin typeface="Gotham-Book" panose="02000504050000020004" pitchFamily="2" charset="0"/>
              </a:rPr>
              <a:t>Goals must represent a reasonable level toward which you are able and willing to work. Part of being realistic is to acknowledge the obstacles you must overcome to reach your goal. List those items that may cause problems. </a:t>
            </a:r>
          </a:p>
        </p:txBody>
      </p:sp>
    </p:spTree>
    <p:extLst>
      <p:ext uri="{BB962C8B-B14F-4D97-AF65-F5344CB8AC3E}">
        <p14:creationId xmlns:p14="http://schemas.microsoft.com/office/powerpoint/2010/main" val="322318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97A24D6-7CC5-9C49-9911-152EF9993C0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85611" y="-10160"/>
            <a:ext cx="9106124" cy="6858000"/>
          </a:xfrm>
          <a:prstGeom prst="rect">
            <a:avLst/>
          </a:prstGeom>
        </p:spPr>
      </p:pic>
      <p:grpSp>
        <p:nvGrpSpPr>
          <p:cNvPr id="2" name="Group 1">
            <a:extLst>
              <a:ext uri="{FF2B5EF4-FFF2-40B4-BE49-F238E27FC236}">
                <a16:creationId xmlns:a16="http://schemas.microsoft.com/office/drawing/2014/main" id="{0EA028BD-4535-CB4D-8396-2EA24432CF30}"/>
              </a:ext>
            </a:extLst>
          </p:cNvPr>
          <p:cNvGrpSpPr/>
          <p:nvPr/>
        </p:nvGrpSpPr>
        <p:grpSpPr>
          <a:xfrm>
            <a:off x="0" y="-1"/>
            <a:ext cx="12191735" cy="6868161"/>
            <a:chOff x="0" y="-1"/>
            <a:chExt cx="12191735" cy="6868161"/>
          </a:xfrm>
        </p:grpSpPr>
        <p:sp>
          <p:nvSpPr>
            <p:cNvPr id="9" name="Rectangle 8">
              <a:extLst>
                <a:ext uri="{FF2B5EF4-FFF2-40B4-BE49-F238E27FC236}">
                  <a16:creationId xmlns:a16="http://schemas.microsoft.com/office/drawing/2014/main" id="{34306DB6-395E-9347-9144-46A0BA78DCAB}"/>
                </a:ext>
              </a:extLst>
            </p:cNvPr>
            <p:cNvSpPr/>
            <p:nvPr/>
          </p:nvSpPr>
          <p:spPr>
            <a:xfrm>
              <a:off x="0" y="1016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1" name="Picture 10">
              <a:extLst>
                <a:ext uri="{FF2B5EF4-FFF2-40B4-BE49-F238E27FC236}">
                  <a16:creationId xmlns:a16="http://schemas.microsoft.com/office/drawing/2014/main" id="{881D0E97-C30B-CE48-817C-5CB6EC700EEC}"/>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12" name="Picture 11">
              <a:extLst>
                <a:ext uri="{FF2B5EF4-FFF2-40B4-BE49-F238E27FC236}">
                  <a16:creationId xmlns:a16="http://schemas.microsoft.com/office/drawing/2014/main" id="{11B0970F-979C-7942-8268-1FAC819EEC43}"/>
                </a:ext>
              </a:extLst>
            </p:cNvPr>
            <p:cNvPicPr>
              <a:picLocks noChangeAspect="1"/>
            </p:cNvPicPr>
            <p:nvPr/>
          </p:nvPicPr>
          <p:blipFill>
            <a:blip r:embed="rId6" cstate="email">
              <a:duotone>
                <a:schemeClr val="accent2">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0244138" cy="6858000"/>
            </a:xfrm>
            <a:prstGeom prst="rect">
              <a:avLst/>
            </a:prstGeom>
          </p:spPr>
        </p:pic>
        <p:sp>
          <p:nvSpPr>
            <p:cNvPr id="15" name="Rectangle 14">
              <a:extLst>
                <a:ext uri="{FF2B5EF4-FFF2-40B4-BE49-F238E27FC236}">
                  <a16:creationId xmlns:a16="http://schemas.microsoft.com/office/drawing/2014/main" id="{C2356983-D616-6646-B067-F280E5A9889C}"/>
                </a:ext>
              </a:extLst>
            </p:cNvPr>
            <p:cNvSpPr/>
            <p:nvPr/>
          </p:nvSpPr>
          <p:spPr>
            <a:xfrm>
              <a:off x="0" y="6442931"/>
              <a:ext cx="12191735" cy="415069"/>
            </a:xfrm>
            <a:prstGeom prst="rect">
              <a:avLst/>
            </a:prstGeom>
            <a:solidFill>
              <a:srgbClr val="F3772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413"/>
            </a:p>
          </p:txBody>
        </p:sp>
      </p:grpSp>
      <p:pic>
        <p:nvPicPr>
          <p:cNvPr id="16" name="Picture 15">
            <a:extLst>
              <a:ext uri="{FF2B5EF4-FFF2-40B4-BE49-F238E27FC236}">
                <a16:creationId xmlns:a16="http://schemas.microsoft.com/office/drawing/2014/main" id="{EC665A5D-33C3-B345-847E-F5ADCC235F9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8759" y="5649315"/>
            <a:ext cx="1608093" cy="335019"/>
          </a:xfrm>
          <a:prstGeom prst="rect">
            <a:avLst/>
          </a:prstGeom>
        </p:spPr>
      </p:pic>
      <p:sp>
        <p:nvSpPr>
          <p:cNvPr id="18" name="TextBox 17">
            <a:extLst>
              <a:ext uri="{FF2B5EF4-FFF2-40B4-BE49-F238E27FC236}">
                <a16:creationId xmlns:a16="http://schemas.microsoft.com/office/drawing/2014/main" id="{655D989B-E1CA-4E44-A0DF-3168DBB18E77}"/>
              </a:ext>
            </a:extLst>
          </p:cNvPr>
          <p:cNvSpPr txBox="1"/>
          <p:nvPr/>
        </p:nvSpPr>
        <p:spPr>
          <a:xfrm>
            <a:off x="738759" y="1235124"/>
            <a:ext cx="4646041" cy="3046988"/>
          </a:xfrm>
          <a:prstGeom prst="rect">
            <a:avLst/>
          </a:prstGeom>
          <a:noFill/>
        </p:spPr>
        <p:txBody>
          <a:bodyPr wrap="square" rtlCol="0">
            <a:spAutoFit/>
          </a:bodyPr>
          <a:lstStyle/>
          <a:p>
            <a:r>
              <a:rPr lang="en-US" sz="4800" b="1" dirty="0">
                <a:solidFill>
                  <a:schemeClr val="bg1"/>
                </a:solidFill>
                <a:latin typeface="Gotham-BookItalic" panose="02000504050000020004" pitchFamily="2" charset="0"/>
              </a:rPr>
              <a:t>Be specific and honest </a:t>
            </a:r>
          </a:p>
          <a:p>
            <a:endParaRPr lang="en-US" sz="2400" dirty="0">
              <a:solidFill>
                <a:schemeClr val="bg1"/>
              </a:solidFill>
              <a:latin typeface="Gotham-Book" panose="02000504050000020004" pitchFamily="2" charset="0"/>
            </a:endParaRPr>
          </a:p>
          <a:p>
            <a:r>
              <a:rPr lang="en-US" sz="2400" dirty="0">
                <a:solidFill>
                  <a:schemeClr val="bg1"/>
                </a:solidFill>
                <a:latin typeface="Gotham-Book" panose="02000504050000020004" pitchFamily="2" charset="0"/>
              </a:rPr>
              <a:t>For example, look at a problem like a mountain before you. </a:t>
            </a:r>
          </a:p>
        </p:txBody>
      </p:sp>
    </p:spTree>
    <p:extLst>
      <p:ext uri="{BB962C8B-B14F-4D97-AF65-F5344CB8AC3E}">
        <p14:creationId xmlns:p14="http://schemas.microsoft.com/office/powerpoint/2010/main" val="970731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70D8CE-F4C4-824A-9432-4B3CA85BF4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4735" y="0"/>
            <a:ext cx="10287000" cy="6858000"/>
          </a:xfrm>
          <a:prstGeom prst="rect">
            <a:avLst/>
          </a:prstGeom>
        </p:spPr>
      </p:pic>
      <p:grpSp>
        <p:nvGrpSpPr>
          <p:cNvPr id="2" name="Group 1">
            <a:extLst>
              <a:ext uri="{FF2B5EF4-FFF2-40B4-BE49-F238E27FC236}">
                <a16:creationId xmlns:a16="http://schemas.microsoft.com/office/drawing/2014/main" id="{0EA028BD-4535-CB4D-8396-2EA24432CF30}"/>
              </a:ext>
            </a:extLst>
          </p:cNvPr>
          <p:cNvGrpSpPr/>
          <p:nvPr/>
        </p:nvGrpSpPr>
        <p:grpSpPr>
          <a:xfrm>
            <a:off x="0" y="-1"/>
            <a:ext cx="12191735" cy="6868161"/>
            <a:chOff x="0" y="-1"/>
            <a:chExt cx="12191735" cy="6868161"/>
          </a:xfrm>
        </p:grpSpPr>
        <p:sp>
          <p:nvSpPr>
            <p:cNvPr id="9" name="Rectangle 8">
              <a:extLst>
                <a:ext uri="{FF2B5EF4-FFF2-40B4-BE49-F238E27FC236}">
                  <a16:creationId xmlns:a16="http://schemas.microsoft.com/office/drawing/2014/main" id="{34306DB6-395E-9347-9144-46A0BA78DCAB}"/>
                </a:ext>
              </a:extLst>
            </p:cNvPr>
            <p:cNvSpPr/>
            <p:nvPr/>
          </p:nvSpPr>
          <p:spPr>
            <a:xfrm>
              <a:off x="0" y="1016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1" name="Picture 10">
              <a:extLst>
                <a:ext uri="{FF2B5EF4-FFF2-40B4-BE49-F238E27FC236}">
                  <a16:creationId xmlns:a16="http://schemas.microsoft.com/office/drawing/2014/main" id="{881D0E97-C30B-CE48-817C-5CB6EC700EEC}"/>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12" name="Picture 11">
              <a:extLst>
                <a:ext uri="{FF2B5EF4-FFF2-40B4-BE49-F238E27FC236}">
                  <a16:creationId xmlns:a16="http://schemas.microsoft.com/office/drawing/2014/main" id="{11B0970F-979C-7942-8268-1FAC819EEC43}"/>
                </a:ext>
              </a:extLst>
            </p:cNvPr>
            <p:cNvPicPr>
              <a:picLocks noChangeAspect="1"/>
            </p:cNvPicPr>
            <p:nvPr/>
          </p:nvPicPr>
          <p:blipFill>
            <a:blip r:embed="rId6" cstate="email">
              <a:duotone>
                <a:schemeClr val="accent2">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0244138" cy="6858000"/>
            </a:xfrm>
            <a:prstGeom prst="rect">
              <a:avLst/>
            </a:prstGeom>
          </p:spPr>
        </p:pic>
        <p:sp>
          <p:nvSpPr>
            <p:cNvPr id="15" name="Rectangle 14">
              <a:extLst>
                <a:ext uri="{FF2B5EF4-FFF2-40B4-BE49-F238E27FC236}">
                  <a16:creationId xmlns:a16="http://schemas.microsoft.com/office/drawing/2014/main" id="{C2356983-D616-6646-B067-F280E5A9889C}"/>
                </a:ext>
              </a:extLst>
            </p:cNvPr>
            <p:cNvSpPr/>
            <p:nvPr/>
          </p:nvSpPr>
          <p:spPr>
            <a:xfrm>
              <a:off x="0" y="6442931"/>
              <a:ext cx="12191735" cy="415069"/>
            </a:xfrm>
            <a:prstGeom prst="rect">
              <a:avLst/>
            </a:prstGeom>
            <a:solidFill>
              <a:srgbClr val="F3772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413"/>
            </a:p>
          </p:txBody>
        </p:sp>
      </p:grpSp>
      <p:pic>
        <p:nvPicPr>
          <p:cNvPr id="16" name="Picture 15">
            <a:extLst>
              <a:ext uri="{FF2B5EF4-FFF2-40B4-BE49-F238E27FC236}">
                <a16:creationId xmlns:a16="http://schemas.microsoft.com/office/drawing/2014/main" id="{EC665A5D-33C3-B345-847E-F5ADCC235F9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8759" y="5649315"/>
            <a:ext cx="1608093" cy="335019"/>
          </a:xfrm>
          <a:prstGeom prst="rect">
            <a:avLst/>
          </a:prstGeom>
        </p:spPr>
      </p:pic>
      <p:sp>
        <p:nvSpPr>
          <p:cNvPr id="18" name="TextBox 17">
            <a:extLst>
              <a:ext uri="{FF2B5EF4-FFF2-40B4-BE49-F238E27FC236}">
                <a16:creationId xmlns:a16="http://schemas.microsoft.com/office/drawing/2014/main" id="{655D989B-E1CA-4E44-A0DF-3168DBB18E77}"/>
              </a:ext>
            </a:extLst>
          </p:cNvPr>
          <p:cNvSpPr txBox="1"/>
          <p:nvPr/>
        </p:nvSpPr>
        <p:spPr>
          <a:xfrm>
            <a:off x="738759" y="1031924"/>
            <a:ext cx="4646041" cy="3785652"/>
          </a:xfrm>
          <a:prstGeom prst="rect">
            <a:avLst/>
          </a:prstGeom>
          <a:noFill/>
        </p:spPr>
        <p:txBody>
          <a:bodyPr wrap="square" rtlCol="0">
            <a:spAutoFit/>
          </a:bodyPr>
          <a:lstStyle/>
          <a:p>
            <a:r>
              <a:rPr lang="en-US" sz="2400" dirty="0">
                <a:solidFill>
                  <a:schemeClr val="bg1"/>
                </a:solidFill>
                <a:latin typeface="Gotham-Book" panose="02000504050000020004" pitchFamily="2" charset="0"/>
              </a:rPr>
              <a:t>You have at least three choices. You can either go over the mountain, around it, or tunnel through it. Remember, obstacles are opportunities to allow you to use that computer God created between your two ears to find an innovative solution.</a:t>
            </a:r>
          </a:p>
        </p:txBody>
      </p:sp>
    </p:spTree>
    <p:extLst>
      <p:ext uri="{BB962C8B-B14F-4D97-AF65-F5344CB8AC3E}">
        <p14:creationId xmlns:p14="http://schemas.microsoft.com/office/powerpoint/2010/main" val="1517860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FEBBDB-3ECB-644D-98BA-AEDB041575A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525461" y="0"/>
            <a:ext cx="8666539" cy="6858000"/>
          </a:xfrm>
          <a:prstGeom prst="rect">
            <a:avLst/>
          </a:prstGeom>
        </p:spPr>
      </p:pic>
      <p:sp>
        <p:nvSpPr>
          <p:cNvPr id="17" name="Rectangle 16">
            <a:extLst>
              <a:ext uri="{FF2B5EF4-FFF2-40B4-BE49-F238E27FC236}">
                <a16:creationId xmlns:a16="http://schemas.microsoft.com/office/drawing/2014/main" id="{6FC227CB-9CCA-4B41-BFC4-871665F4A198}"/>
              </a:ext>
            </a:extLst>
          </p:cNvPr>
          <p:cNvSpPr/>
          <p:nvPr/>
        </p:nvSpPr>
        <p:spPr>
          <a:xfrm>
            <a:off x="0" y="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8" name="Picture 17">
            <a:extLst>
              <a:ext uri="{FF2B5EF4-FFF2-40B4-BE49-F238E27FC236}">
                <a16:creationId xmlns:a16="http://schemas.microsoft.com/office/drawing/2014/main" id="{2948783A-0778-8C42-A0CE-EE3C063B359F}"/>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8" name="Picture 7">
            <a:extLst>
              <a:ext uri="{FF2B5EF4-FFF2-40B4-BE49-F238E27FC236}">
                <a16:creationId xmlns:a16="http://schemas.microsoft.com/office/drawing/2014/main" id="{F4C7B5F2-A80A-E546-9D34-0729D365D8BB}"/>
              </a:ext>
            </a:extLst>
          </p:cNvPr>
          <p:cNvPicPr>
            <a:picLocks noChangeAspect="1"/>
          </p:cNvPicPr>
          <p:nvPr/>
        </p:nvPicPr>
        <p:blipFill>
          <a:blip r:embed="rId5" cstate="email">
            <a:duotone>
              <a:schemeClr val="accent2">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0244138" cy="6858000"/>
          </a:xfrm>
          <a:prstGeom prst="rect">
            <a:avLst/>
          </a:prstGeom>
        </p:spPr>
      </p:pic>
      <p:pic>
        <p:nvPicPr>
          <p:cNvPr id="12" name="Picture 11">
            <a:extLst>
              <a:ext uri="{FF2B5EF4-FFF2-40B4-BE49-F238E27FC236}">
                <a16:creationId xmlns:a16="http://schemas.microsoft.com/office/drawing/2014/main" id="{47742F57-B478-BB4B-AC69-CCBE6F256B8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00734" y="5757768"/>
            <a:ext cx="2466913" cy="513940"/>
          </a:xfrm>
          <a:prstGeom prst="rect">
            <a:avLst/>
          </a:prstGeom>
        </p:spPr>
      </p:pic>
      <p:sp>
        <p:nvSpPr>
          <p:cNvPr id="6" name="TextBox 5">
            <a:extLst>
              <a:ext uri="{FF2B5EF4-FFF2-40B4-BE49-F238E27FC236}">
                <a16:creationId xmlns:a16="http://schemas.microsoft.com/office/drawing/2014/main" id="{CBC1BDA1-6766-1944-B996-D1B5E4AF294F}"/>
              </a:ext>
            </a:extLst>
          </p:cNvPr>
          <p:cNvSpPr txBox="1"/>
          <p:nvPr/>
        </p:nvSpPr>
        <p:spPr>
          <a:xfrm>
            <a:off x="800733" y="918670"/>
            <a:ext cx="4502787" cy="4154984"/>
          </a:xfrm>
          <a:prstGeom prst="rect">
            <a:avLst/>
          </a:prstGeom>
          <a:noFill/>
        </p:spPr>
        <p:txBody>
          <a:bodyPr wrap="square" rtlCol="0">
            <a:spAutoFit/>
          </a:bodyPr>
          <a:lstStyle/>
          <a:p>
            <a:r>
              <a:rPr lang="en-US" sz="6600" b="1" cap="all" dirty="0">
                <a:solidFill>
                  <a:schemeClr val="bg1"/>
                </a:solidFill>
                <a:latin typeface="Gotham Ultra" panose="02000504050000020004" pitchFamily="2" charset="0"/>
                <a:ea typeface="Open Sans" panose="020B0606030504020204" pitchFamily="34" charset="0"/>
                <a:cs typeface="Open Sans" panose="020B0606030504020204" pitchFamily="34" charset="0"/>
              </a:rPr>
              <a:t>5. Plans must involve others</a:t>
            </a:r>
          </a:p>
        </p:txBody>
      </p:sp>
    </p:spTree>
    <p:extLst>
      <p:ext uri="{BB962C8B-B14F-4D97-AF65-F5344CB8AC3E}">
        <p14:creationId xmlns:p14="http://schemas.microsoft.com/office/powerpoint/2010/main" val="42864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B05966-A8BF-254E-8E9A-04A479A2E78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05384" y="10160"/>
            <a:ext cx="9186351" cy="6858000"/>
          </a:xfrm>
          <a:prstGeom prst="rect">
            <a:avLst/>
          </a:prstGeom>
        </p:spPr>
      </p:pic>
      <p:grpSp>
        <p:nvGrpSpPr>
          <p:cNvPr id="2" name="Group 1">
            <a:extLst>
              <a:ext uri="{FF2B5EF4-FFF2-40B4-BE49-F238E27FC236}">
                <a16:creationId xmlns:a16="http://schemas.microsoft.com/office/drawing/2014/main" id="{0EA028BD-4535-CB4D-8396-2EA24432CF30}"/>
              </a:ext>
            </a:extLst>
          </p:cNvPr>
          <p:cNvGrpSpPr/>
          <p:nvPr/>
        </p:nvGrpSpPr>
        <p:grpSpPr>
          <a:xfrm>
            <a:off x="0" y="-1"/>
            <a:ext cx="12191735" cy="6868161"/>
            <a:chOff x="0" y="-1"/>
            <a:chExt cx="12191735" cy="6868161"/>
          </a:xfrm>
        </p:grpSpPr>
        <p:sp>
          <p:nvSpPr>
            <p:cNvPr id="9" name="Rectangle 8">
              <a:extLst>
                <a:ext uri="{FF2B5EF4-FFF2-40B4-BE49-F238E27FC236}">
                  <a16:creationId xmlns:a16="http://schemas.microsoft.com/office/drawing/2014/main" id="{34306DB6-395E-9347-9144-46A0BA78DCAB}"/>
                </a:ext>
              </a:extLst>
            </p:cNvPr>
            <p:cNvSpPr/>
            <p:nvPr/>
          </p:nvSpPr>
          <p:spPr>
            <a:xfrm>
              <a:off x="0" y="1016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1" name="Picture 10">
              <a:extLst>
                <a:ext uri="{FF2B5EF4-FFF2-40B4-BE49-F238E27FC236}">
                  <a16:creationId xmlns:a16="http://schemas.microsoft.com/office/drawing/2014/main" id="{881D0E97-C30B-CE48-817C-5CB6EC700EEC}"/>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12" name="Picture 11">
              <a:extLst>
                <a:ext uri="{FF2B5EF4-FFF2-40B4-BE49-F238E27FC236}">
                  <a16:creationId xmlns:a16="http://schemas.microsoft.com/office/drawing/2014/main" id="{11B0970F-979C-7942-8268-1FAC819EEC43}"/>
                </a:ext>
              </a:extLst>
            </p:cNvPr>
            <p:cNvPicPr>
              <a:picLocks noChangeAspect="1"/>
            </p:cNvPicPr>
            <p:nvPr/>
          </p:nvPicPr>
          <p:blipFill>
            <a:blip r:embed="rId6" cstate="email">
              <a:duotone>
                <a:schemeClr val="accent2">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0244138" cy="6858000"/>
            </a:xfrm>
            <a:prstGeom prst="rect">
              <a:avLst/>
            </a:prstGeom>
          </p:spPr>
        </p:pic>
        <p:sp>
          <p:nvSpPr>
            <p:cNvPr id="15" name="Rectangle 14">
              <a:extLst>
                <a:ext uri="{FF2B5EF4-FFF2-40B4-BE49-F238E27FC236}">
                  <a16:creationId xmlns:a16="http://schemas.microsoft.com/office/drawing/2014/main" id="{C2356983-D616-6646-B067-F280E5A9889C}"/>
                </a:ext>
              </a:extLst>
            </p:cNvPr>
            <p:cNvSpPr/>
            <p:nvPr/>
          </p:nvSpPr>
          <p:spPr>
            <a:xfrm>
              <a:off x="0" y="6442931"/>
              <a:ext cx="12191735" cy="415069"/>
            </a:xfrm>
            <a:prstGeom prst="rect">
              <a:avLst/>
            </a:prstGeom>
            <a:solidFill>
              <a:srgbClr val="F3772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413"/>
            </a:p>
          </p:txBody>
        </p:sp>
      </p:grpSp>
      <p:pic>
        <p:nvPicPr>
          <p:cNvPr id="16" name="Picture 15">
            <a:extLst>
              <a:ext uri="{FF2B5EF4-FFF2-40B4-BE49-F238E27FC236}">
                <a16:creationId xmlns:a16="http://schemas.microsoft.com/office/drawing/2014/main" id="{EC665A5D-33C3-B345-847E-F5ADCC235F9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8759" y="5649315"/>
            <a:ext cx="1608093" cy="335019"/>
          </a:xfrm>
          <a:prstGeom prst="rect">
            <a:avLst/>
          </a:prstGeom>
        </p:spPr>
      </p:pic>
      <p:sp>
        <p:nvSpPr>
          <p:cNvPr id="18" name="TextBox 17">
            <a:extLst>
              <a:ext uri="{FF2B5EF4-FFF2-40B4-BE49-F238E27FC236}">
                <a16:creationId xmlns:a16="http://schemas.microsoft.com/office/drawing/2014/main" id="{655D989B-E1CA-4E44-A0DF-3168DBB18E77}"/>
              </a:ext>
            </a:extLst>
          </p:cNvPr>
          <p:cNvSpPr txBox="1"/>
          <p:nvPr/>
        </p:nvSpPr>
        <p:spPr>
          <a:xfrm>
            <a:off x="738759" y="752246"/>
            <a:ext cx="4646041" cy="4154984"/>
          </a:xfrm>
          <a:prstGeom prst="rect">
            <a:avLst/>
          </a:prstGeom>
          <a:noFill/>
        </p:spPr>
        <p:txBody>
          <a:bodyPr wrap="square" rtlCol="0">
            <a:spAutoFit/>
          </a:bodyPr>
          <a:lstStyle/>
          <a:p>
            <a:r>
              <a:rPr lang="en-US" sz="2400" dirty="0">
                <a:solidFill>
                  <a:schemeClr val="bg1"/>
                </a:solidFill>
                <a:latin typeface="Gotham-Book" panose="02000504050000020004" pitchFamily="2" charset="0"/>
              </a:rPr>
              <a:t>Think of individuals or institutions that will provide help for you to reach your plans. List those who can help you, either with information or support. List skills or “know-how” you need to obtain your goal. This could be an evening college course or a seminar you need to attend.</a:t>
            </a:r>
          </a:p>
        </p:txBody>
      </p:sp>
    </p:spTree>
    <p:extLst>
      <p:ext uri="{BB962C8B-B14F-4D97-AF65-F5344CB8AC3E}">
        <p14:creationId xmlns:p14="http://schemas.microsoft.com/office/powerpoint/2010/main" val="3053544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653E02-F743-084F-B8CB-92D3051BF08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382247" y="-2"/>
            <a:ext cx="8809753" cy="6858000"/>
          </a:xfrm>
          <a:prstGeom prst="rect">
            <a:avLst/>
          </a:prstGeom>
        </p:spPr>
      </p:pic>
      <p:sp>
        <p:nvSpPr>
          <p:cNvPr id="17" name="Rectangle 16">
            <a:extLst>
              <a:ext uri="{FF2B5EF4-FFF2-40B4-BE49-F238E27FC236}">
                <a16:creationId xmlns:a16="http://schemas.microsoft.com/office/drawing/2014/main" id="{6FC227CB-9CCA-4B41-BFC4-871665F4A198}"/>
              </a:ext>
            </a:extLst>
          </p:cNvPr>
          <p:cNvSpPr/>
          <p:nvPr/>
        </p:nvSpPr>
        <p:spPr>
          <a:xfrm>
            <a:off x="0" y="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8" name="Picture 17">
            <a:extLst>
              <a:ext uri="{FF2B5EF4-FFF2-40B4-BE49-F238E27FC236}">
                <a16:creationId xmlns:a16="http://schemas.microsoft.com/office/drawing/2014/main" id="{2948783A-0778-8C42-A0CE-EE3C063B359F}"/>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8" name="Picture 7">
            <a:extLst>
              <a:ext uri="{FF2B5EF4-FFF2-40B4-BE49-F238E27FC236}">
                <a16:creationId xmlns:a16="http://schemas.microsoft.com/office/drawing/2014/main" id="{F4C7B5F2-A80A-E546-9D34-0729D365D8BB}"/>
              </a:ext>
            </a:extLst>
          </p:cNvPr>
          <p:cNvPicPr>
            <a:picLocks noChangeAspect="1"/>
          </p:cNvPicPr>
          <p:nvPr/>
        </p:nvPicPr>
        <p:blipFill>
          <a:blip r:embed="rId5" cstate="email">
            <a:duotone>
              <a:schemeClr val="accent2">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0244138" cy="6858000"/>
          </a:xfrm>
          <a:prstGeom prst="rect">
            <a:avLst/>
          </a:prstGeom>
        </p:spPr>
      </p:pic>
      <p:pic>
        <p:nvPicPr>
          <p:cNvPr id="12" name="Picture 11">
            <a:extLst>
              <a:ext uri="{FF2B5EF4-FFF2-40B4-BE49-F238E27FC236}">
                <a16:creationId xmlns:a16="http://schemas.microsoft.com/office/drawing/2014/main" id="{47742F57-B478-BB4B-AC69-CCBE6F256B8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00734" y="5757768"/>
            <a:ext cx="2466913" cy="513940"/>
          </a:xfrm>
          <a:prstGeom prst="rect">
            <a:avLst/>
          </a:prstGeom>
        </p:spPr>
      </p:pic>
      <p:sp>
        <p:nvSpPr>
          <p:cNvPr id="6" name="TextBox 5">
            <a:extLst>
              <a:ext uri="{FF2B5EF4-FFF2-40B4-BE49-F238E27FC236}">
                <a16:creationId xmlns:a16="http://schemas.microsoft.com/office/drawing/2014/main" id="{CBC1BDA1-6766-1944-B996-D1B5E4AF294F}"/>
              </a:ext>
            </a:extLst>
          </p:cNvPr>
          <p:cNvSpPr txBox="1"/>
          <p:nvPr/>
        </p:nvSpPr>
        <p:spPr>
          <a:xfrm>
            <a:off x="800733" y="731335"/>
            <a:ext cx="5864227" cy="3139321"/>
          </a:xfrm>
          <a:prstGeom prst="rect">
            <a:avLst/>
          </a:prstGeom>
          <a:noFill/>
        </p:spPr>
        <p:txBody>
          <a:bodyPr wrap="square" rtlCol="0">
            <a:spAutoFit/>
          </a:bodyPr>
          <a:lstStyle/>
          <a:p>
            <a:r>
              <a:rPr lang="en-US" sz="6600" b="1" cap="all" dirty="0">
                <a:solidFill>
                  <a:schemeClr val="bg1"/>
                </a:solidFill>
                <a:latin typeface="Gotham Ultra" panose="02000504050000020004" pitchFamily="2" charset="0"/>
                <a:ea typeface="Open Sans" panose="020B0606030504020204" pitchFamily="34" charset="0"/>
                <a:cs typeface="Open Sans" panose="020B0606030504020204" pitchFamily="34" charset="0"/>
              </a:rPr>
              <a:t>6. Plans must be systematic</a:t>
            </a:r>
          </a:p>
        </p:txBody>
      </p:sp>
      <p:sp>
        <p:nvSpPr>
          <p:cNvPr id="7" name="TextBox 6">
            <a:extLst>
              <a:ext uri="{FF2B5EF4-FFF2-40B4-BE49-F238E27FC236}">
                <a16:creationId xmlns:a16="http://schemas.microsoft.com/office/drawing/2014/main" id="{8A956A0D-CF85-7447-B197-1E7A3EFDA6C9}"/>
              </a:ext>
            </a:extLst>
          </p:cNvPr>
          <p:cNvSpPr txBox="1"/>
          <p:nvPr/>
        </p:nvSpPr>
        <p:spPr>
          <a:xfrm>
            <a:off x="811308" y="4117832"/>
            <a:ext cx="5853652" cy="830997"/>
          </a:xfrm>
          <a:prstGeom prst="rect">
            <a:avLst/>
          </a:prstGeom>
          <a:noFill/>
        </p:spPr>
        <p:txBody>
          <a:bodyPr wrap="square" rtlCol="0">
            <a:spAutoFit/>
          </a:bodyPr>
          <a:lstStyle/>
          <a:p>
            <a:r>
              <a:rPr lang="en-US" sz="2400" dirty="0">
                <a:solidFill>
                  <a:schemeClr val="bg1"/>
                </a:solidFill>
                <a:latin typeface="Gotham-Book" panose="02000504050000020004" pitchFamily="2" charset="0"/>
              </a:rPr>
              <a:t>“Planning is like shaving—you have to keep doing it.”—Olan Hendrix</a:t>
            </a:r>
          </a:p>
        </p:txBody>
      </p:sp>
    </p:spTree>
    <p:extLst>
      <p:ext uri="{BB962C8B-B14F-4D97-AF65-F5344CB8AC3E}">
        <p14:creationId xmlns:p14="http://schemas.microsoft.com/office/powerpoint/2010/main" val="681121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FD9A5F7-1BFC-0840-A191-B9CD81702B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2" name="Group 1">
            <a:extLst>
              <a:ext uri="{FF2B5EF4-FFF2-40B4-BE49-F238E27FC236}">
                <a16:creationId xmlns:a16="http://schemas.microsoft.com/office/drawing/2014/main" id="{0EA028BD-4535-CB4D-8396-2EA24432CF30}"/>
              </a:ext>
            </a:extLst>
          </p:cNvPr>
          <p:cNvGrpSpPr/>
          <p:nvPr/>
        </p:nvGrpSpPr>
        <p:grpSpPr>
          <a:xfrm>
            <a:off x="0" y="-1"/>
            <a:ext cx="12191735" cy="6868161"/>
            <a:chOff x="0" y="-1"/>
            <a:chExt cx="12191735" cy="6868161"/>
          </a:xfrm>
        </p:grpSpPr>
        <p:sp>
          <p:nvSpPr>
            <p:cNvPr id="9" name="Rectangle 8">
              <a:extLst>
                <a:ext uri="{FF2B5EF4-FFF2-40B4-BE49-F238E27FC236}">
                  <a16:creationId xmlns:a16="http://schemas.microsoft.com/office/drawing/2014/main" id="{34306DB6-395E-9347-9144-46A0BA78DCAB}"/>
                </a:ext>
              </a:extLst>
            </p:cNvPr>
            <p:cNvSpPr/>
            <p:nvPr/>
          </p:nvSpPr>
          <p:spPr>
            <a:xfrm>
              <a:off x="0" y="1016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1" name="Picture 10">
              <a:extLst>
                <a:ext uri="{FF2B5EF4-FFF2-40B4-BE49-F238E27FC236}">
                  <a16:creationId xmlns:a16="http://schemas.microsoft.com/office/drawing/2014/main" id="{881D0E97-C30B-CE48-817C-5CB6EC700EEC}"/>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12" name="Picture 11">
              <a:extLst>
                <a:ext uri="{FF2B5EF4-FFF2-40B4-BE49-F238E27FC236}">
                  <a16:creationId xmlns:a16="http://schemas.microsoft.com/office/drawing/2014/main" id="{11B0970F-979C-7942-8268-1FAC819EEC43}"/>
                </a:ext>
              </a:extLst>
            </p:cNvPr>
            <p:cNvPicPr>
              <a:picLocks noChangeAspect="1"/>
            </p:cNvPicPr>
            <p:nvPr/>
          </p:nvPicPr>
          <p:blipFill>
            <a:blip r:embed="rId6" cstate="email">
              <a:duotone>
                <a:schemeClr val="accent2">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0244138" cy="6858000"/>
            </a:xfrm>
            <a:prstGeom prst="rect">
              <a:avLst/>
            </a:prstGeom>
          </p:spPr>
        </p:pic>
        <p:sp>
          <p:nvSpPr>
            <p:cNvPr id="15" name="Rectangle 14">
              <a:extLst>
                <a:ext uri="{FF2B5EF4-FFF2-40B4-BE49-F238E27FC236}">
                  <a16:creationId xmlns:a16="http://schemas.microsoft.com/office/drawing/2014/main" id="{C2356983-D616-6646-B067-F280E5A9889C}"/>
                </a:ext>
              </a:extLst>
            </p:cNvPr>
            <p:cNvSpPr/>
            <p:nvPr/>
          </p:nvSpPr>
          <p:spPr>
            <a:xfrm>
              <a:off x="0" y="6442931"/>
              <a:ext cx="12191735" cy="415069"/>
            </a:xfrm>
            <a:prstGeom prst="rect">
              <a:avLst/>
            </a:prstGeom>
            <a:solidFill>
              <a:srgbClr val="F3772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413"/>
            </a:p>
          </p:txBody>
        </p:sp>
      </p:grpSp>
      <p:pic>
        <p:nvPicPr>
          <p:cNvPr id="16" name="Picture 15">
            <a:extLst>
              <a:ext uri="{FF2B5EF4-FFF2-40B4-BE49-F238E27FC236}">
                <a16:creationId xmlns:a16="http://schemas.microsoft.com/office/drawing/2014/main" id="{EC665A5D-33C3-B345-847E-F5ADCC235F9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8759" y="5649315"/>
            <a:ext cx="1608093" cy="335019"/>
          </a:xfrm>
          <a:prstGeom prst="rect">
            <a:avLst/>
          </a:prstGeom>
        </p:spPr>
      </p:pic>
      <p:sp>
        <p:nvSpPr>
          <p:cNvPr id="18" name="TextBox 17">
            <a:extLst>
              <a:ext uri="{FF2B5EF4-FFF2-40B4-BE49-F238E27FC236}">
                <a16:creationId xmlns:a16="http://schemas.microsoft.com/office/drawing/2014/main" id="{655D989B-E1CA-4E44-A0DF-3168DBB18E77}"/>
              </a:ext>
            </a:extLst>
          </p:cNvPr>
          <p:cNvSpPr txBox="1"/>
          <p:nvPr/>
        </p:nvSpPr>
        <p:spPr>
          <a:xfrm>
            <a:off x="738759" y="1057046"/>
            <a:ext cx="4646041" cy="3785652"/>
          </a:xfrm>
          <a:prstGeom prst="rect">
            <a:avLst/>
          </a:prstGeom>
          <a:noFill/>
        </p:spPr>
        <p:txBody>
          <a:bodyPr wrap="square" rtlCol="0">
            <a:spAutoFit/>
          </a:bodyPr>
          <a:lstStyle/>
          <a:p>
            <a:r>
              <a:rPr lang="en-US" sz="2000" dirty="0">
                <a:solidFill>
                  <a:schemeClr val="bg1"/>
                </a:solidFill>
                <a:latin typeface="Gotham-Book" panose="02000504050000020004" pitchFamily="2" charset="0"/>
              </a:rPr>
              <a:t>To be successful most plans must be accomplished one step at a time. Example: Have the amount you wish to retire on. Set aside a definite monetary amount on a monthly basis. It may astonish you to learn that if you save 10% of your income and invest it at 8½% over a working life of 45 years, at retirement you will have saved an amount equal to 100% of your lifetime income! </a:t>
            </a:r>
          </a:p>
        </p:txBody>
      </p:sp>
    </p:spTree>
    <p:extLst>
      <p:ext uri="{BB962C8B-B14F-4D97-AF65-F5344CB8AC3E}">
        <p14:creationId xmlns:p14="http://schemas.microsoft.com/office/powerpoint/2010/main" val="489157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71DFF15-3864-1B41-ACB0-CCACC42AD8B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879763" y="-10160"/>
            <a:ext cx="9312238" cy="6858000"/>
          </a:xfrm>
          <a:prstGeom prst="rect">
            <a:avLst/>
          </a:prstGeom>
        </p:spPr>
      </p:pic>
      <p:grpSp>
        <p:nvGrpSpPr>
          <p:cNvPr id="2" name="Group 1">
            <a:extLst>
              <a:ext uri="{FF2B5EF4-FFF2-40B4-BE49-F238E27FC236}">
                <a16:creationId xmlns:a16="http://schemas.microsoft.com/office/drawing/2014/main" id="{0EA028BD-4535-CB4D-8396-2EA24432CF30}"/>
              </a:ext>
            </a:extLst>
          </p:cNvPr>
          <p:cNvGrpSpPr/>
          <p:nvPr/>
        </p:nvGrpSpPr>
        <p:grpSpPr>
          <a:xfrm>
            <a:off x="0" y="-1"/>
            <a:ext cx="12191735" cy="6868161"/>
            <a:chOff x="0" y="-1"/>
            <a:chExt cx="12191735" cy="6868161"/>
          </a:xfrm>
        </p:grpSpPr>
        <p:sp>
          <p:nvSpPr>
            <p:cNvPr id="9" name="Rectangle 8">
              <a:extLst>
                <a:ext uri="{FF2B5EF4-FFF2-40B4-BE49-F238E27FC236}">
                  <a16:creationId xmlns:a16="http://schemas.microsoft.com/office/drawing/2014/main" id="{34306DB6-395E-9347-9144-46A0BA78DCAB}"/>
                </a:ext>
              </a:extLst>
            </p:cNvPr>
            <p:cNvSpPr/>
            <p:nvPr/>
          </p:nvSpPr>
          <p:spPr>
            <a:xfrm>
              <a:off x="0" y="1016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1" name="Picture 10">
              <a:extLst>
                <a:ext uri="{FF2B5EF4-FFF2-40B4-BE49-F238E27FC236}">
                  <a16:creationId xmlns:a16="http://schemas.microsoft.com/office/drawing/2014/main" id="{881D0E97-C30B-CE48-817C-5CB6EC700EEC}"/>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12" name="Picture 11">
              <a:extLst>
                <a:ext uri="{FF2B5EF4-FFF2-40B4-BE49-F238E27FC236}">
                  <a16:creationId xmlns:a16="http://schemas.microsoft.com/office/drawing/2014/main" id="{11B0970F-979C-7942-8268-1FAC819EEC43}"/>
                </a:ext>
              </a:extLst>
            </p:cNvPr>
            <p:cNvPicPr>
              <a:picLocks noChangeAspect="1"/>
            </p:cNvPicPr>
            <p:nvPr/>
          </p:nvPicPr>
          <p:blipFill>
            <a:blip r:embed="rId6" cstate="email">
              <a:duotone>
                <a:schemeClr val="accent2">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0244138" cy="6858000"/>
            </a:xfrm>
            <a:prstGeom prst="rect">
              <a:avLst/>
            </a:prstGeom>
          </p:spPr>
        </p:pic>
        <p:sp>
          <p:nvSpPr>
            <p:cNvPr id="15" name="Rectangle 14">
              <a:extLst>
                <a:ext uri="{FF2B5EF4-FFF2-40B4-BE49-F238E27FC236}">
                  <a16:creationId xmlns:a16="http://schemas.microsoft.com/office/drawing/2014/main" id="{C2356983-D616-6646-B067-F280E5A9889C}"/>
                </a:ext>
              </a:extLst>
            </p:cNvPr>
            <p:cNvSpPr/>
            <p:nvPr/>
          </p:nvSpPr>
          <p:spPr>
            <a:xfrm>
              <a:off x="0" y="6442931"/>
              <a:ext cx="12191735" cy="415069"/>
            </a:xfrm>
            <a:prstGeom prst="rect">
              <a:avLst/>
            </a:prstGeom>
            <a:solidFill>
              <a:srgbClr val="F3772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413"/>
            </a:p>
          </p:txBody>
        </p:sp>
      </p:grpSp>
      <p:pic>
        <p:nvPicPr>
          <p:cNvPr id="16" name="Picture 15">
            <a:extLst>
              <a:ext uri="{FF2B5EF4-FFF2-40B4-BE49-F238E27FC236}">
                <a16:creationId xmlns:a16="http://schemas.microsoft.com/office/drawing/2014/main" id="{EC665A5D-33C3-B345-847E-F5ADCC235F9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8759" y="5649315"/>
            <a:ext cx="1608093" cy="335019"/>
          </a:xfrm>
          <a:prstGeom prst="rect">
            <a:avLst/>
          </a:prstGeom>
        </p:spPr>
      </p:pic>
      <p:sp>
        <p:nvSpPr>
          <p:cNvPr id="18" name="TextBox 17">
            <a:extLst>
              <a:ext uri="{FF2B5EF4-FFF2-40B4-BE49-F238E27FC236}">
                <a16:creationId xmlns:a16="http://schemas.microsoft.com/office/drawing/2014/main" id="{655D989B-E1CA-4E44-A0DF-3168DBB18E77}"/>
              </a:ext>
            </a:extLst>
          </p:cNvPr>
          <p:cNvSpPr txBox="1"/>
          <p:nvPr/>
        </p:nvSpPr>
        <p:spPr>
          <a:xfrm>
            <a:off x="738759" y="1306244"/>
            <a:ext cx="4463161" cy="3046988"/>
          </a:xfrm>
          <a:prstGeom prst="rect">
            <a:avLst/>
          </a:prstGeom>
          <a:noFill/>
        </p:spPr>
        <p:txBody>
          <a:bodyPr wrap="square" rtlCol="0">
            <a:spAutoFit/>
          </a:bodyPr>
          <a:lstStyle/>
          <a:p>
            <a:r>
              <a:rPr lang="en-US" sz="2400" dirty="0">
                <a:solidFill>
                  <a:schemeClr val="bg1"/>
                </a:solidFill>
                <a:latin typeface="Gotham-Book" panose="02000504050000020004" pitchFamily="2" charset="0"/>
              </a:rPr>
              <a:t>If it is important to plan for a natural disaster that may happen once in a decade, how much more careful planning should go into money management which effects our families on a daily basis?</a:t>
            </a:r>
          </a:p>
        </p:txBody>
      </p:sp>
    </p:spTree>
    <p:extLst>
      <p:ext uri="{BB962C8B-B14F-4D97-AF65-F5344CB8AC3E}">
        <p14:creationId xmlns:p14="http://schemas.microsoft.com/office/powerpoint/2010/main" val="2408401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8E506D-29EA-1847-9D66-FD70C3C8F8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05000" y="0"/>
            <a:ext cx="10287000" cy="6858000"/>
          </a:xfrm>
          <a:prstGeom prst="rect">
            <a:avLst/>
          </a:prstGeom>
        </p:spPr>
      </p:pic>
      <p:sp>
        <p:nvSpPr>
          <p:cNvPr id="17" name="Rectangle 16">
            <a:extLst>
              <a:ext uri="{FF2B5EF4-FFF2-40B4-BE49-F238E27FC236}">
                <a16:creationId xmlns:a16="http://schemas.microsoft.com/office/drawing/2014/main" id="{6FC227CB-9CCA-4B41-BFC4-871665F4A198}"/>
              </a:ext>
            </a:extLst>
          </p:cNvPr>
          <p:cNvSpPr/>
          <p:nvPr/>
        </p:nvSpPr>
        <p:spPr>
          <a:xfrm>
            <a:off x="0" y="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8" name="Picture 17">
            <a:extLst>
              <a:ext uri="{FF2B5EF4-FFF2-40B4-BE49-F238E27FC236}">
                <a16:creationId xmlns:a16="http://schemas.microsoft.com/office/drawing/2014/main" id="{2948783A-0778-8C42-A0CE-EE3C063B359F}"/>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8" name="Picture 7">
            <a:extLst>
              <a:ext uri="{FF2B5EF4-FFF2-40B4-BE49-F238E27FC236}">
                <a16:creationId xmlns:a16="http://schemas.microsoft.com/office/drawing/2014/main" id="{F4C7B5F2-A80A-E546-9D34-0729D365D8BB}"/>
              </a:ext>
            </a:extLst>
          </p:cNvPr>
          <p:cNvPicPr>
            <a:picLocks noChangeAspect="1"/>
          </p:cNvPicPr>
          <p:nvPr/>
        </p:nvPicPr>
        <p:blipFill>
          <a:blip r:embed="rId5" cstate="email">
            <a:duotone>
              <a:schemeClr val="accent2">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0244138" cy="6858000"/>
          </a:xfrm>
          <a:prstGeom prst="rect">
            <a:avLst/>
          </a:prstGeom>
        </p:spPr>
      </p:pic>
      <p:pic>
        <p:nvPicPr>
          <p:cNvPr id="12" name="Picture 11">
            <a:extLst>
              <a:ext uri="{FF2B5EF4-FFF2-40B4-BE49-F238E27FC236}">
                <a16:creationId xmlns:a16="http://schemas.microsoft.com/office/drawing/2014/main" id="{47742F57-B478-BB4B-AC69-CCBE6F256B8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00734" y="5757768"/>
            <a:ext cx="2466913" cy="513940"/>
          </a:xfrm>
          <a:prstGeom prst="rect">
            <a:avLst/>
          </a:prstGeom>
        </p:spPr>
      </p:pic>
      <p:sp>
        <p:nvSpPr>
          <p:cNvPr id="6" name="TextBox 5">
            <a:extLst>
              <a:ext uri="{FF2B5EF4-FFF2-40B4-BE49-F238E27FC236}">
                <a16:creationId xmlns:a16="http://schemas.microsoft.com/office/drawing/2014/main" id="{CBC1BDA1-6766-1944-B996-D1B5E4AF294F}"/>
              </a:ext>
            </a:extLst>
          </p:cNvPr>
          <p:cNvSpPr txBox="1"/>
          <p:nvPr/>
        </p:nvSpPr>
        <p:spPr>
          <a:xfrm>
            <a:off x="800734" y="957582"/>
            <a:ext cx="5711827" cy="2862322"/>
          </a:xfrm>
          <a:prstGeom prst="rect">
            <a:avLst/>
          </a:prstGeom>
          <a:noFill/>
        </p:spPr>
        <p:txBody>
          <a:bodyPr wrap="square" rtlCol="0">
            <a:spAutoFit/>
          </a:bodyPr>
          <a:lstStyle/>
          <a:p>
            <a:r>
              <a:rPr lang="en-US" sz="6000" b="1" cap="all" dirty="0">
                <a:solidFill>
                  <a:schemeClr val="bg1"/>
                </a:solidFill>
                <a:latin typeface="Gotham Ultra" panose="02000504050000020004" pitchFamily="2" charset="0"/>
                <a:ea typeface="Open Sans" panose="020B0606030504020204" pitchFamily="34" charset="0"/>
                <a:cs typeface="Open Sans" panose="020B0606030504020204" pitchFamily="34" charset="0"/>
              </a:rPr>
              <a:t>7. Plans must be measurable</a:t>
            </a:r>
          </a:p>
        </p:txBody>
      </p:sp>
      <p:sp>
        <p:nvSpPr>
          <p:cNvPr id="7" name="TextBox 6">
            <a:extLst>
              <a:ext uri="{FF2B5EF4-FFF2-40B4-BE49-F238E27FC236}">
                <a16:creationId xmlns:a16="http://schemas.microsoft.com/office/drawing/2014/main" id="{8A956A0D-CF85-7447-B197-1E7A3EFDA6C9}"/>
              </a:ext>
            </a:extLst>
          </p:cNvPr>
          <p:cNvSpPr txBox="1"/>
          <p:nvPr/>
        </p:nvSpPr>
        <p:spPr>
          <a:xfrm>
            <a:off x="800734" y="4070962"/>
            <a:ext cx="5853652" cy="1015663"/>
          </a:xfrm>
          <a:prstGeom prst="rect">
            <a:avLst/>
          </a:prstGeom>
          <a:noFill/>
        </p:spPr>
        <p:txBody>
          <a:bodyPr wrap="square" rtlCol="0">
            <a:spAutoFit/>
          </a:bodyPr>
          <a:lstStyle/>
          <a:p>
            <a:r>
              <a:rPr lang="en-US" sz="2000" dirty="0">
                <a:solidFill>
                  <a:schemeClr val="bg1"/>
                </a:solidFill>
                <a:latin typeface="Gotham-Book" panose="02000504050000020004" pitchFamily="2" charset="0"/>
              </a:rPr>
              <a:t>“Have ye not heard? Long ago I did it, from ancient times I planned it. Now I have brought it to pass.”—Isaiah 37:26. </a:t>
            </a:r>
          </a:p>
        </p:txBody>
      </p:sp>
    </p:spTree>
    <p:extLst>
      <p:ext uri="{BB962C8B-B14F-4D97-AF65-F5344CB8AC3E}">
        <p14:creationId xmlns:p14="http://schemas.microsoft.com/office/powerpoint/2010/main" val="3919972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B40374B-83FA-9940-8E0C-549C246F364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3047735" y="0"/>
            <a:ext cx="9144000" cy="6858000"/>
          </a:xfrm>
          <a:prstGeom prst="rect">
            <a:avLst/>
          </a:prstGeom>
        </p:spPr>
      </p:pic>
      <p:grpSp>
        <p:nvGrpSpPr>
          <p:cNvPr id="2" name="Group 1">
            <a:extLst>
              <a:ext uri="{FF2B5EF4-FFF2-40B4-BE49-F238E27FC236}">
                <a16:creationId xmlns:a16="http://schemas.microsoft.com/office/drawing/2014/main" id="{0EA028BD-4535-CB4D-8396-2EA24432CF30}"/>
              </a:ext>
            </a:extLst>
          </p:cNvPr>
          <p:cNvGrpSpPr/>
          <p:nvPr/>
        </p:nvGrpSpPr>
        <p:grpSpPr>
          <a:xfrm>
            <a:off x="0" y="-1"/>
            <a:ext cx="12191735" cy="6868161"/>
            <a:chOff x="0" y="-1"/>
            <a:chExt cx="12191735" cy="6868161"/>
          </a:xfrm>
        </p:grpSpPr>
        <p:sp>
          <p:nvSpPr>
            <p:cNvPr id="9" name="Rectangle 8">
              <a:extLst>
                <a:ext uri="{FF2B5EF4-FFF2-40B4-BE49-F238E27FC236}">
                  <a16:creationId xmlns:a16="http://schemas.microsoft.com/office/drawing/2014/main" id="{34306DB6-395E-9347-9144-46A0BA78DCAB}"/>
                </a:ext>
              </a:extLst>
            </p:cNvPr>
            <p:cNvSpPr/>
            <p:nvPr/>
          </p:nvSpPr>
          <p:spPr>
            <a:xfrm>
              <a:off x="0" y="1016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1" name="Picture 10">
              <a:extLst>
                <a:ext uri="{FF2B5EF4-FFF2-40B4-BE49-F238E27FC236}">
                  <a16:creationId xmlns:a16="http://schemas.microsoft.com/office/drawing/2014/main" id="{881D0E97-C30B-CE48-817C-5CB6EC700EEC}"/>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12" name="Picture 11">
              <a:extLst>
                <a:ext uri="{FF2B5EF4-FFF2-40B4-BE49-F238E27FC236}">
                  <a16:creationId xmlns:a16="http://schemas.microsoft.com/office/drawing/2014/main" id="{11B0970F-979C-7942-8268-1FAC819EEC43}"/>
                </a:ext>
              </a:extLst>
            </p:cNvPr>
            <p:cNvPicPr>
              <a:picLocks noChangeAspect="1"/>
            </p:cNvPicPr>
            <p:nvPr/>
          </p:nvPicPr>
          <p:blipFill>
            <a:blip r:embed="rId6" cstate="email">
              <a:duotone>
                <a:schemeClr val="accent2">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0244138" cy="6858000"/>
            </a:xfrm>
            <a:prstGeom prst="rect">
              <a:avLst/>
            </a:prstGeom>
          </p:spPr>
        </p:pic>
        <p:sp>
          <p:nvSpPr>
            <p:cNvPr id="15" name="Rectangle 14">
              <a:extLst>
                <a:ext uri="{FF2B5EF4-FFF2-40B4-BE49-F238E27FC236}">
                  <a16:creationId xmlns:a16="http://schemas.microsoft.com/office/drawing/2014/main" id="{C2356983-D616-6646-B067-F280E5A9889C}"/>
                </a:ext>
              </a:extLst>
            </p:cNvPr>
            <p:cNvSpPr/>
            <p:nvPr/>
          </p:nvSpPr>
          <p:spPr>
            <a:xfrm>
              <a:off x="0" y="6442931"/>
              <a:ext cx="12191735" cy="415069"/>
            </a:xfrm>
            <a:prstGeom prst="rect">
              <a:avLst/>
            </a:prstGeom>
            <a:solidFill>
              <a:srgbClr val="F3772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413"/>
            </a:p>
          </p:txBody>
        </p:sp>
      </p:grpSp>
      <p:pic>
        <p:nvPicPr>
          <p:cNvPr id="16" name="Picture 15">
            <a:extLst>
              <a:ext uri="{FF2B5EF4-FFF2-40B4-BE49-F238E27FC236}">
                <a16:creationId xmlns:a16="http://schemas.microsoft.com/office/drawing/2014/main" id="{EC665A5D-33C3-B345-847E-F5ADCC235F9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8759" y="5649315"/>
            <a:ext cx="1608093" cy="335019"/>
          </a:xfrm>
          <a:prstGeom prst="rect">
            <a:avLst/>
          </a:prstGeom>
        </p:spPr>
      </p:pic>
      <p:sp>
        <p:nvSpPr>
          <p:cNvPr id="18" name="TextBox 17">
            <a:extLst>
              <a:ext uri="{FF2B5EF4-FFF2-40B4-BE49-F238E27FC236}">
                <a16:creationId xmlns:a16="http://schemas.microsoft.com/office/drawing/2014/main" id="{655D989B-E1CA-4E44-A0DF-3168DBB18E77}"/>
              </a:ext>
            </a:extLst>
          </p:cNvPr>
          <p:cNvSpPr txBox="1"/>
          <p:nvPr/>
        </p:nvSpPr>
        <p:spPr>
          <a:xfrm>
            <a:off x="738759" y="1707286"/>
            <a:ext cx="4981321" cy="2677656"/>
          </a:xfrm>
          <a:prstGeom prst="rect">
            <a:avLst/>
          </a:prstGeom>
          <a:noFill/>
        </p:spPr>
        <p:txBody>
          <a:bodyPr wrap="square" rtlCol="0">
            <a:spAutoFit/>
          </a:bodyPr>
          <a:lstStyle/>
          <a:p>
            <a:r>
              <a:rPr lang="en-US" sz="2400" dirty="0">
                <a:solidFill>
                  <a:schemeClr val="bg1"/>
                </a:solidFill>
                <a:latin typeface="Gotham-Book" panose="02000504050000020004" pitchFamily="2" charset="0"/>
              </a:rPr>
              <a:t>To determine if your plans are succeeding, you need to take a regular check up of how you are doing. This review could be annually, quarterly or monthly, depending on the ultimate objective.</a:t>
            </a:r>
          </a:p>
        </p:txBody>
      </p:sp>
    </p:spTree>
    <p:extLst>
      <p:ext uri="{BB962C8B-B14F-4D97-AF65-F5344CB8AC3E}">
        <p14:creationId xmlns:p14="http://schemas.microsoft.com/office/powerpoint/2010/main" val="38915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795A9D-ADC9-8D43-A8B2-1D675FD82AF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2667988" y="-10160"/>
            <a:ext cx="9523747" cy="6858000"/>
          </a:xfrm>
          <a:prstGeom prst="rect">
            <a:avLst/>
          </a:prstGeom>
        </p:spPr>
      </p:pic>
      <p:grpSp>
        <p:nvGrpSpPr>
          <p:cNvPr id="2" name="Group 1">
            <a:extLst>
              <a:ext uri="{FF2B5EF4-FFF2-40B4-BE49-F238E27FC236}">
                <a16:creationId xmlns:a16="http://schemas.microsoft.com/office/drawing/2014/main" id="{0EA028BD-4535-CB4D-8396-2EA24432CF30}"/>
              </a:ext>
            </a:extLst>
          </p:cNvPr>
          <p:cNvGrpSpPr/>
          <p:nvPr/>
        </p:nvGrpSpPr>
        <p:grpSpPr>
          <a:xfrm>
            <a:off x="0" y="-1"/>
            <a:ext cx="12191735" cy="6868161"/>
            <a:chOff x="0" y="-1"/>
            <a:chExt cx="12191735" cy="6868161"/>
          </a:xfrm>
        </p:grpSpPr>
        <p:sp>
          <p:nvSpPr>
            <p:cNvPr id="9" name="Rectangle 8">
              <a:extLst>
                <a:ext uri="{FF2B5EF4-FFF2-40B4-BE49-F238E27FC236}">
                  <a16:creationId xmlns:a16="http://schemas.microsoft.com/office/drawing/2014/main" id="{34306DB6-395E-9347-9144-46A0BA78DCAB}"/>
                </a:ext>
              </a:extLst>
            </p:cNvPr>
            <p:cNvSpPr/>
            <p:nvPr/>
          </p:nvSpPr>
          <p:spPr>
            <a:xfrm>
              <a:off x="0" y="1016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1" name="Picture 10">
              <a:extLst>
                <a:ext uri="{FF2B5EF4-FFF2-40B4-BE49-F238E27FC236}">
                  <a16:creationId xmlns:a16="http://schemas.microsoft.com/office/drawing/2014/main" id="{881D0E97-C30B-CE48-817C-5CB6EC700EEC}"/>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12" name="Picture 11">
              <a:extLst>
                <a:ext uri="{FF2B5EF4-FFF2-40B4-BE49-F238E27FC236}">
                  <a16:creationId xmlns:a16="http://schemas.microsoft.com/office/drawing/2014/main" id="{11B0970F-979C-7942-8268-1FAC819EEC43}"/>
                </a:ext>
              </a:extLst>
            </p:cNvPr>
            <p:cNvPicPr>
              <a:picLocks noChangeAspect="1"/>
            </p:cNvPicPr>
            <p:nvPr/>
          </p:nvPicPr>
          <p:blipFill>
            <a:blip r:embed="rId6" cstate="email">
              <a:duotone>
                <a:schemeClr val="accent2">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0244138" cy="6858000"/>
            </a:xfrm>
            <a:prstGeom prst="rect">
              <a:avLst/>
            </a:prstGeom>
          </p:spPr>
        </p:pic>
        <p:sp>
          <p:nvSpPr>
            <p:cNvPr id="15" name="Rectangle 14">
              <a:extLst>
                <a:ext uri="{FF2B5EF4-FFF2-40B4-BE49-F238E27FC236}">
                  <a16:creationId xmlns:a16="http://schemas.microsoft.com/office/drawing/2014/main" id="{C2356983-D616-6646-B067-F280E5A9889C}"/>
                </a:ext>
              </a:extLst>
            </p:cNvPr>
            <p:cNvSpPr/>
            <p:nvPr/>
          </p:nvSpPr>
          <p:spPr>
            <a:xfrm>
              <a:off x="0" y="6442931"/>
              <a:ext cx="12191735" cy="415069"/>
            </a:xfrm>
            <a:prstGeom prst="rect">
              <a:avLst/>
            </a:prstGeom>
            <a:solidFill>
              <a:srgbClr val="F3772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413"/>
            </a:p>
          </p:txBody>
        </p:sp>
      </p:grpSp>
      <p:pic>
        <p:nvPicPr>
          <p:cNvPr id="16" name="Picture 15">
            <a:extLst>
              <a:ext uri="{FF2B5EF4-FFF2-40B4-BE49-F238E27FC236}">
                <a16:creationId xmlns:a16="http://schemas.microsoft.com/office/drawing/2014/main" id="{EC665A5D-33C3-B345-847E-F5ADCC235F9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8759" y="5649315"/>
            <a:ext cx="1608093" cy="335019"/>
          </a:xfrm>
          <a:prstGeom prst="rect">
            <a:avLst/>
          </a:prstGeom>
        </p:spPr>
      </p:pic>
      <p:sp>
        <p:nvSpPr>
          <p:cNvPr id="18" name="TextBox 17">
            <a:extLst>
              <a:ext uri="{FF2B5EF4-FFF2-40B4-BE49-F238E27FC236}">
                <a16:creationId xmlns:a16="http://schemas.microsoft.com/office/drawing/2014/main" id="{655D989B-E1CA-4E44-A0DF-3168DBB18E77}"/>
              </a:ext>
            </a:extLst>
          </p:cNvPr>
          <p:cNvSpPr txBox="1"/>
          <p:nvPr/>
        </p:nvSpPr>
        <p:spPr>
          <a:xfrm>
            <a:off x="738759" y="936912"/>
            <a:ext cx="4981321" cy="3785652"/>
          </a:xfrm>
          <a:prstGeom prst="rect">
            <a:avLst/>
          </a:prstGeom>
          <a:noFill/>
        </p:spPr>
        <p:txBody>
          <a:bodyPr wrap="square" rtlCol="0">
            <a:spAutoFit/>
          </a:bodyPr>
          <a:lstStyle/>
          <a:p>
            <a:r>
              <a:rPr lang="en-US" sz="2400" dirty="0">
                <a:solidFill>
                  <a:schemeClr val="bg1"/>
                </a:solidFill>
                <a:latin typeface="Gotham-Book" panose="02000504050000020004" pitchFamily="2" charset="0"/>
              </a:rPr>
              <a:t>For example, if your plan is to save $100 per month from your salary, you would simply check at the end of twelve months to see if you have $1,200 in your savings account, plus interest. Don’t leave it there at 2-3% interest; place it in a low-risk mutual fund with an 8-10% annual interest rate.</a:t>
            </a:r>
          </a:p>
        </p:txBody>
      </p:sp>
    </p:spTree>
    <p:extLst>
      <p:ext uri="{BB962C8B-B14F-4D97-AF65-F5344CB8AC3E}">
        <p14:creationId xmlns:p14="http://schemas.microsoft.com/office/powerpoint/2010/main" val="3110643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9AB97C-9DA2-6B40-8DB6-19D65D6AC18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1905000" y="0"/>
            <a:ext cx="10287000" cy="6858000"/>
          </a:xfrm>
          <a:prstGeom prst="rect">
            <a:avLst/>
          </a:prstGeom>
        </p:spPr>
      </p:pic>
      <p:sp>
        <p:nvSpPr>
          <p:cNvPr id="17" name="Rectangle 16">
            <a:extLst>
              <a:ext uri="{FF2B5EF4-FFF2-40B4-BE49-F238E27FC236}">
                <a16:creationId xmlns:a16="http://schemas.microsoft.com/office/drawing/2014/main" id="{6FC227CB-9CCA-4B41-BFC4-871665F4A198}"/>
              </a:ext>
            </a:extLst>
          </p:cNvPr>
          <p:cNvSpPr/>
          <p:nvPr/>
        </p:nvSpPr>
        <p:spPr>
          <a:xfrm>
            <a:off x="0" y="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8" name="Picture 17">
            <a:extLst>
              <a:ext uri="{FF2B5EF4-FFF2-40B4-BE49-F238E27FC236}">
                <a16:creationId xmlns:a16="http://schemas.microsoft.com/office/drawing/2014/main" id="{2948783A-0778-8C42-A0CE-EE3C063B359F}"/>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8" name="Picture 7">
            <a:extLst>
              <a:ext uri="{FF2B5EF4-FFF2-40B4-BE49-F238E27FC236}">
                <a16:creationId xmlns:a16="http://schemas.microsoft.com/office/drawing/2014/main" id="{F4C7B5F2-A80A-E546-9D34-0729D365D8BB}"/>
              </a:ext>
            </a:extLst>
          </p:cNvPr>
          <p:cNvPicPr>
            <a:picLocks noChangeAspect="1"/>
          </p:cNvPicPr>
          <p:nvPr/>
        </p:nvPicPr>
        <p:blipFill>
          <a:blip r:embed="rId5" cstate="email">
            <a:duotone>
              <a:schemeClr val="accent2">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0244138" cy="6858000"/>
          </a:xfrm>
          <a:prstGeom prst="rect">
            <a:avLst/>
          </a:prstGeom>
        </p:spPr>
      </p:pic>
      <p:pic>
        <p:nvPicPr>
          <p:cNvPr id="12" name="Picture 11">
            <a:extLst>
              <a:ext uri="{FF2B5EF4-FFF2-40B4-BE49-F238E27FC236}">
                <a16:creationId xmlns:a16="http://schemas.microsoft.com/office/drawing/2014/main" id="{47742F57-B478-BB4B-AC69-CCBE6F256B8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00734" y="5757768"/>
            <a:ext cx="2466913" cy="513940"/>
          </a:xfrm>
          <a:prstGeom prst="rect">
            <a:avLst/>
          </a:prstGeom>
        </p:spPr>
      </p:pic>
      <p:sp>
        <p:nvSpPr>
          <p:cNvPr id="6" name="TextBox 5">
            <a:extLst>
              <a:ext uri="{FF2B5EF4-FFF2-40B4-BE49-F238E27FC236}">
                <a16:creationId xmlns:a16="http://schemas.microsoft.com/office/drawing/2014/main" id="{CBC1BDA1-6766-1944-B996-D1B5E4AF294F}"/>
              </a:ext>
            </a:extLst>
          </p:cNvPr>
          <p:cNvSpPr txBox="1"/>
          <p:nvPr/>
        </p:nvSpPr>
        <p:spPr>
          <a:xfrm>
            <a:off x="800735" y="969470"/>
            <a:ext cx="4716146" cy="4154984"/>
          </a:xfrm>
          <a:prstGeom prst="rect">
            <a:avLst/>
          </a:prstGeom>
          <a:noFill/>
        </p:spPr>
        <p:txBody>
          <a:bodyPr wrap="square" rtlCol="0">
            <a:spAutoFit/>
          </a:bodyPr>
          <a:lstStyle/>
          <a:p>
            <a:r>
              <a:rPr lang="en-US" sz="6600" b="1" cap="all" dirty="0">
                <a:solidFill>
                  <a:schemeClr val="bg1"/>
                </a:solidFill>
                <a:latin typeface="Gotham Ultra" panose="02000504050000020004" pitchFamily="2" charset="0"/>
                <a:ea typeface="Open Sans" panose="020B0606030504020204" pitchFamily="34" charset="0"/>
                <a:cs typeface="Open Sans" panose="020B0606030504020204" pitchFamily="34" charset="0"/>
              </a:rPr>
              <a:t>8. Plans must be thought of daily</a:t>
            </a:r>
          </a:p>
        </p:txBody>
      </p:sp>
    </p:spTree>
    <p:extLst>
      <p:ext uri="{BB962C8B-B14F-4D97-AF65-F5344CB8AC3E}">
        <p14:creationId xmlns:p14="http://schemas.microsoft.com/office/powerpoint/2010/main" val="365169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C1AEE0-DE8E-F042-BB7A-CED3223077D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786479" y="-10160"/>
            <a:ext cx="9405256" cy="6868160"/>
          </a:xfrm>
          <a:prstGeom prst="rect">
            <a:avLst/>
          </a:prstGeom>
        </p:spPr>
      </p:pic>
      <p:grpSp>
        <p:nvGrpSpPr>
          <p:cNvPr id="2" name="Group 1">
            <a:extLst>
              <a:ext uri="{FF2B5EF4-FFF2-40B4-BE49-F238E27FC236}">
                <a16:creationId xmlns:a16="http://schemas.microsoft.com/office/drawing/2014/main" id="{0EA028BD-4535-CB4D-8396-2EA24432CF30}"/>
              </a:ext>
            </a:extLst>
          </p:cNvPr>
          <p:cNvGrpSpPr/>
          <p:nvPr/>
        </p:nvGrpSpPr>
        <p:grpSpPr>
          <a:xfrm>
            <a:off x="0" y="-1"/>
            <a:ext cx="12191735" cy="6868161"/>
            <a:chOff x="0" y="-1"/>
            <a:chExt cx="12191735" cy="6868161"/>
          </a:xfrm>
        </p:grpSpPr>
        <p:sp>
          <p:nvSpPr>
            <p:cNvPr id="9" name="Rectangle 8">
              <a:extLst>
                <a:ext uri="{FF2B5EF4-FFF2-40B4-BE49-F238E27FC236}">
                  <a16:creationId xmlns:a16="http://schemas.microsoft.com/office/drawing/2014/main" id="{34306DB6-395E-9347-9144-46A0BA78DCAB}"/>
                </a:ext>
              </a:extLst>
            </p:cNvPr>
            <p:cNvSpPr/>
            <p:nvPr/>
          </p:nvSpPr>
          <p:spPr>
            <a:xfrm>
              <a:off x="0" y="1016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1" name="Picture 10">
              <a:extLst>
                <a:ext uri="{FF2B5EF4-FFF2-40B4-BE49-F238E27FC236}">
                  <a16:creationId xmlns:a16="http://schemas.microsoft.com/office/drawing/2014/main" id="{881D0E97-C30B-CE48-817C-5CB6EC700EEC}"/>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12" name="Picture 11">
              <a:extLst>
                <a:ext uri="{FF2B5EF4-FFF2-40B4-BE49-F238E27FC236}">
                  <a16:creationId xmlns:a16="http://schemas.microsoft.com/office/drawing/2014/main" id="{11B0970F-979C-7942-8268-1FAC819EEC43}"/>
                </a:ext>
              </a:extLst>
            </p:cNvPr>
            <p:cNvPicPr>
              <a:picLocks noChangeAspect="1"/>
            </p:cNvPicPr>
            <p:nvPr/>
          </p:nvPicPr>
          <p:blipFill>
            <a:blip r:embed="rId6" cstate="email">
              <a:duotone>
                <a:schemeClr val="accent2">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0244138" cy="6858000"/>
            </a:xfrm>
            <a:prstGeom prst="rect">
              <a:avLst/>
            </a:prstGeom>
          </p:spPr>
        </p:pic>
        <p:sp>
          <p:nvSpPr>
            <p:cNvPr id="15" name="Rectangle 14">
              <a:extLst>
                <a:ext uri="{FF2B5EF4-FFF2-40B4-BE49-F238E27FC236}">
                  <a16:creationId xmlns:a16="http://schemas.microsoft.com/office/drawing/2014/main" id="{C2356983-D616-6646-B067-F280E5A9889C}"/>
                </a:ext>
              </a:extLst>
            </p:cNvPr>
            <p:cNvSpPr/>
            <p:nvPr/>
          </p:nvSpPr>
          <p:spPr>
            <a:xfrm>
              <a:off x="0" y="6442931"/>
              <a:ext cx="12191735" cy="415069"/>
            </a:xfrm>
            <a:prstGeom prst="rect">
              <a:avLst/>
            </a:prstGeom>
            <a:solidFill>
              <a:srgbClr val="F3772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413"/>
            </a:p>
          </p:txBody>
        </p:sp>
      </p:grpSp>
      <p:pic>
        <p:nvPicPr>
          <p:cNvPr id="16" name="Picture 15">
            <a:extLst>
              <a:ext uri="{FF2B5EF4-FFF2-40B4-BE49-F238E27FC236}">
                <a16:creationId xmlns:a16="http://schemas.microsoft.com/office/drawing/2014/main" id="{EC665A5D-33C3-B345-847E-F5ADCC235F9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8759" y="5649315"/>
            <a:ext cx="1608093" cy="335019"/>
          </a:xfrm>
          <a:prstGeom prst="rect">
            <a:avLst/>
          </a:prstGeom>
        </p:spPr>
      </p:pic>
      <p:sp>
        <p:nvSpPr>
          <p:cNvPr id="18" name="TextBox 17">
            <a:extLst>
              <a:ext uri="{FF2B5EF4-FFF2-40B4-BE49-F238E27FC236}">
                <a16:creationId xmlns:a16="http://schemas.microsoft.com/office/drawing/2014/main" id="{655D989B-E1CA-4E44-A0DF-3168DBB18E77}"/>
              </a:ext>
            </a:extLst>
          </p:cNvPr>
          <p:cNvSpPr txBox="1"/>
          <p:nvPr/>
        </p:nvSpPr>
        <p:spPr>
          <a:xfrm>
            <a:off x="738759" y="1627751"/>
            <a:ext cx="4442841" cy="2677656"/>
          </a:xfrm>
          <a:prstGeom prst="rect">
            <a:avLst/>
          </a:prstGeom>
          <a:noFill/>
        </p:spPr>
        <p:txBody>
          <a:bodyPr wrap="square" rtlCol="0">
            <a:spAutoFit/>
          </a:bodyPr>
          <a:lstStyle/>
          <a:p>
            <a:r>
              <a:rPr lang="en-US" sz="2400" dirty="0">
                <a:solidFill>
                  <a:schemeClr val="bg1"/>
                </a:solidFill>
                <a:latin typeface="Gotham-Book" panose="02000504050000020004" pitchFamily="2" charset="0"/>
              </a:rPr>
              <a:t>“The opportunity for greatness does not come cascading down like a torrential Niagara Falls, but rather it comes slowly, one drop at a time.”—Charlie Cullen</a:t>
            </a:r>
          </a:p>
        </p:txBody>
      </p:sp>
    </p:spTree>
    <p:extLst>
      <p:ext uri="{BB962C8B-B14F-4D97-AF65-F5344CB8AC3E}">
        <p14:creationId xmlns:p14="http://schemas.microsoft.com/office/powerpoint/2010/main" val="2529365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40051B-448B-824A-A6DB-CFF5C35368B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428735" y="0"/>
            <a:ext cx="8763000" cy="6858000"/>
          </a:xfrm>
          <a:prstGeom prst="rect">
            <a:avLst/>
          </a:prstGeom>
        </p:spPr>
      </p:pic>
      <p:grpSp>
        <p:nvGrpSpPr>
          <p:cNvPr id="2" name="Group 1">
            <a:extLst>
              <a:ext uri="{FF2B5EF4-FFF2-40B4-BE49-F238E27FC236}">
                <a16:creationId xmlns:a16="http://schemas.microsoft.com/office/drawing/2014/main" id="{0EA028BD-4535-CB4D-8396-2EA24432CF30}"/>
              </a:ext>
            </a:extLst>
          </p:cNvPr>
          <p:cNvGrpSpPr/>
          <p:nvPr/>
        </p:nvGrpSpPr>
        <p:grpSpPr>
          <a:xfrm>
            <a:off x="0" y="-1"/>
            <a:ext cx="12191735" cy="6868161"/>
            <a:chOff x="0" y="-1"/>
            <a:chExt cx="12191735" cy="6868161"/>
          </a:xfrm>
        </p:grpSpPr>
        <p:sp>
          <p:nvSpPr>
            <p:cNvPr id="9" name="Rectangle 8">
              <a:extLst>
                <a:ext uri="{FF2B5EF4-FFF2-40B4-BE49-F238E27FC236}">
                  <a16:creationId xmlns:a16="http://schemas.microsoft.com/office/drawing/2014/main" id="{34306DB6-395E-9347-9144-46A0BA78DCAB}"/>
                </a:ext>
              </a:extLst>
            </p:cNvPr>
            <p:cNvSpPr/>
            <p:nvPr/>
          </p:nvSpPr>
          <p:spPr>
            <a:xfrm>
              <a:off x="0" y="1016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1" name="Picture 10">
              <a:extLst>
                <a:ext uri="{FF2B5EF4-FFF2-40B4-BE49-F238E27FC236}">
                  <a16:creationId xmlns:a16="http://schemas.microsoft.com/office/drawing/2014/main" id="{881D0E97-C30B-CE48-817C-5CB6EC700EEC}"/>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12" name="Picture 11">
              <a:extLst>
                <a:ext uri="{FF2B5EF4-FFF2-40B4-BE49-F238E27FC236}">
                  <a16:creationId xmlns:a16="http://schemas.microsoft.com/office/drawing/2014/main" id="{11B0970F-979C-7942-8268-1FAC819EEC43}"/>
                </a:ext>
              </a:extLst>
            </p:cNvPr>
            <p:cNvPicPr>
              <a:picLocks noChangeAspect="1"/>
            </p:cNvPicPr>
            <p:nvPr/>
          </p:nvPicPr>
          <p:blipFill>
            <a:blip r:embed="rId6" cstate="email">
              <a:duotone>
                <a:schemeClr val="accent2">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0244138" cy="6858000"/>
            </a:xfrm>
            <a:prstGeom prst="rect">
              <a:avLst/>
            </a:prstGeom>
          </p:spPr>
        </p:pic>
        <p:sp>
          <p:nvSpPr>
            <p:cNvPr id="15" name="Rectangle 14">
              <a:extLst>
                <a:ext uri="{FF2B5EF4-FFF2-40B4-BE49-F238E27FC236}">
                  <a16:creationId xmlns:a16="http://schemas.microsoft.com/office/drawing/2014/main" id="{C2356983-D616-6646-B067-F280E5A9889C}"/>
                </a:ext>
              </a:extLst>
            </p:cNvPr>
            <p:cNvSpPr/>
            <p:nvPr/>
          </p:nvSpPr>
          <p:spPr>
            <a:xfrm>
              <a:off x="0" y="6442931"/>
              <a:ext cx="12191735" cy="415069"/>
            </a:xfrm>
            <a:prstGeom prst="rect">
              <a:avLst/>
            </a:prstGeom>
            <a:solidFill>
              <a:srgbClr val="F3772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413"/>
            </a:p>
          </p:txBody>
        </p:sp>
      </p:grpSp>
      <p:pic>
        <p:nvPicPr>
          <p:cNvPr id="16" name="Picture 15">
            <a:extLst>
              <a:ext uri="{FF2B5EF4-FFF2-40B4-BE49-F238E27FC236}">
                <a16:creationId xmlns:a16="http://schemas.microsoft.com/office/drawing/2014/main" id="{EC665A5D-33C3-B345-847E-F5ADCC235F9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8759" y="5649315"/>
            <a:ext cx="1608093" cy="335019"/>
          </a:xfrm>
          <a:prstGeom prst="rect">
            <a:avLst/>
          </a:prstGeom>
        </p:spPr>
      </p:pic>
      <p:sp>
        <p:nvSpPr>
          <p:cNvPr id="18" name="TextBox 17">
            <a:extLst>
              <a:ext uri="{FF2B5EF4-FFF2-40B4-BE49-F238E27FC236}">
                <a16:creationId xmlns:a16="http://schemas.microsoft.com/office/drawing/2014/main" id="{655D989B-E1CA-4E44-A0DF-3168DBB18E77}"/>
              </a:ext>
            </a:extLst>
          </p:cNvPr>
          <p:cNvSpPr txBox="1"/>
          <p:nvPr/>
        </p:nvSpPr>
        <p:spPr>
          <a:xfrm>
            <a:off x="738759" y="2399911"/>
            <a:ext cx="4442841" cy="1384995"/>
          </a:xfrm>
          <a:prstGeom prst="rect">
            <a:avLst/>
          </a:prstGeom>
          <a:noFill/>
        </p:spPr>
        <p:txBody>
          <a:bodyPr wrap="square" rtlCol="0">
            <a:spAutoFit/>
          </a:bodyPr>
          <a:lstStyle/>
          <a:p>
            <a:r>
              <a:rPr lang="en-US" sz="2800" dirty="0">
                <a:solidFill>
                  <a:schemeClr val="bg1"/>
                </a:solidFill>
                <a:latin typeface="Gotham-Book" panose="02000504050000020004" pitchFamily="2" charset="0"/>
              </a:rPr>
              <a:t>If you don’t have daily objectives or goals, you are only a dreamer.</a:t>
            </a:r>
          </a:p>
        </p:txBody>
      </p:sp>
    </p:spTree>
    <p:extLst>
      <p:ext uri="{BB962C8B-B14F-4D97-AF65-F5344CB8AC3E}">
        <p14:creationId xmlns:p14="http://schemas.microsoft.com/office/powerpoint/2010/main" val="2078528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6C3AFA-451D-5B42-A4CE-AB94AA37E35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05000" y="-2"/>
            <a:ext cx="10287000" cy="6858000"/>
          </a:xfrm>
          <a:prstGeom prst="rect">
            <a:avLst/>
          </a:prstGeom>
        </p:spPr>
      </p:pic>
      <p:sp>
        <p:nvSpPr>
          <p:cNvPr id="17" name="Rectangle 16">
            <a:extLst>
              <a:ext uri="{FF2B5EF4-FFF2-40B4-BE49-F238E27FC236}">
                <a16:creationId xmlns:a16="http://schemas.microsoft.com/office/drawing/2014/main" id="{6FC227CB-9CCA-4B41-BFC4-871665F4A198}"/>
              </a:ext>
            </a:extLst>
          </p:cNvPr>
          <p:cNvSpPr/>
          <p:nvPr/>
        </p:nvSpPr>
        <p:spPr>
          <a:xfrm>
            <a:off x="0" y="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8" name="Picture 17">
            <a:extLst>
              <a:ext uri="{FF2B5EF4-FFF2-40B4-BE49-F238E27FC236}">
                <a16:creationId xmlns:a16="http://schemas.microsoft.com/office/drawing/2014/main" id="{2948783A-0778-8C42-A0CE-EE3C063B359F}"/>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8" name="Picture 7">
            <a:extLst>
              <a:ext uri="{FF2B5EF4-FFF2-40B4-BE49-F238E27FC236}">
                <a16:creationId xmlns:a16="http://schemas.microsoft.com/office/drawing/2014/main" id="{F4C7B5F2-A80A-E546-9D34-0729D365D8BB}"/>
              </a:ext>
            </a:extLst>
          </p:cNvPr>
          <p:cNvPicPr>
            <a:picLocks noChangeAspect="1"/>
          </p:cNvPicPr>
          <p:nvPr/>
        </p:nvPicPr>
        <p:blipFill>
          <a:blip r:embed="rId5" cstate="email">
            <a:duotone>
              <a:schemeClr val="accent2">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0244138" cy="6858000"/>
          </a:xfrm>
          <a:prstGeom prst="rect">
            <a:avLst/>
          </a:prstGeom>
        </p:spPr>
      </p:pic>
      <p:pic>
        <p:nvPicPr>
          <p:cNvPr id="12" name="Picture 11">
            <a:extLst>
              <a:ext uri="{FF2B5EF4-FFF2-40B4-BE49-F238E27FC236}">
                <a16:creationId xmlns:a16="http://schemas.microsoft.com/office/drawing/2014/main" id="{47742F57-B478-BB4B-AC69-CCBE6F256B8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00734" y="5757768"/>
            <a:ext cx="2466913" cy="513940"/>
          </a:xfrm>
          <a:prstGeom prst="rect">
            <a:avLst/>
          </a:prstGeom>
        </p:spPr>
      </p:pic>
      <p:sp>
        <p:nvSpPr>
          <p:cNvPr id="6" name="TextBox 5">
            <a:extLst>
              <a:ext uri="{FF2B5EF4-FFF2-40B4-BE49-F238E27FC236}">
                <a16:creationId xmlns:a16="http://schemas.microsoft.com/office/drawing/2014/main" id="{CBC1BDA1-6766-1944-B996-D1B5E4AF294F}"/>
              </a:ext>
            </a:extLst>
          </p:cNvPr>
          <p:cNvSpPr txBox="1"/>
          <p:nvPr/>
        </p:nvSpPr>
        <p:spPr>
          <a:xfrm>
            <a:off x="800734" y="1965150"/>
            <a:ext cx="6179186" cy="2308324"/>
          </a:xfrm>
          <a:prstGeom prst="rect">
            <a:avLst/>
          </a:prstGeom>
          <a:noFill/>
        </p:spPr>
        <p:txBody>
          <a:bodyPr wrap="square" rtlCol="0">
            <a:spAutoFit/>
          </a:bodyPr>
          <a:lstStyle/>
          <a:p>
            <a:r>
              <a:rPr lang="en-US" sz="4800" b="1" cap="all" dirty="0">
                <a:solidFill>
                  <a:schemeClr val="bg1"/>
                </a:solidFill>
                <a:latin typeface="Gotham Ultra" panose="02000504050000020004" pitchFamily="2" charset="0"/>
                <a:ea typeface="Open Sans" panose="020B0606030504020204" pitchFamily="34" charset="0"/>
                <a:cs typeface="Open Sans" panose="020B0606030504020204" pitchFamily="34" charset="0"/>
              </a:rPr>
              <a:t>9. Plans must be communicated clearly</a:t>
            </a:r>
          </a:p>
        </p:txBody>
      </p:sp>
    </p:spTree>
    <p:extLst>
      <p:ext uri="{BB962C8B-B14F-4D97-AF65-F5344CB8AC3E}">
        <p14:creationId xmlns:p14="http://schemas.microsoft.com/office/powerpoint/2010/main" val="405631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FCC90AF-2134-FF45-8008-27ABB84F658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4735" y="0"/>
            <a:ext cx="10287000" cy="6858000"/>
          </a:xfrm>
          <a:prstGeom prst="rect">
            <a:avLst/>
          </a:prstGeom>
        </p:spPr>
      </p:pic>
      <p:grpSp>
        <p:nvGrpSpPr>
          <p:cNvPr id="2" name="Group 1">
            <a:extLst>
              <a:ext uri="{FF2B5EF4-FFF2-40B4-BE49-F238E27FC236}">
                <a16:creationId xmlns:a16="http://schemas.microsoft.com/office/drawing/2014/main" id="{0EA028BD-4535-CB4D-8396-2EA24432CF30}"/>
              </a:ext>
            </a:extLst>
          </p:cNvPr>
          <p:cNvGrpSpPr/>
          <p:nvPr/>
        </p:nvGrpSpPr>
        <p:grpSpPr>
          <a:xfrm>
            <a:off x="0" y="-1"/>
            <a:ext cx="12191735" cy="6868161"/>
            <a:chOff x="0" y="-1"/>
            <a:chExt cx="12191735" cy="6868161"/>
          </a:xfrm>
        </p:grpSpPr>
        <p:sp>
          <p:nvSpPr>
            <p:cNvPr id="9" name="Rectangle 8">
              <a:extLst>
                <a:ext uri="{FF2B5EF4-FFF2-40B4-BE49-F238E27FC236}">
                  <a16:creationId xmlns:a16="http://schemas.microsoft.com/office/drawing/2014/main" id="{34306DB6-395E-9347-9144-46A0BA78DCAB}"/>
                </a:ext>
              </a:extLst>
            </p:cNvPr>
            <p:cNvSpPr/>
            <p:nvPr/>
          </p:nvSpPr>
          <p:spPr>
            <a:xfrm>
              <a:off x="0" y="1016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1" name="Picture 10">
              <a:extLst>
                <a:ext uri="{FF2B5EF4-FFF2-40B4-BE49-F238E27FC236}">
                  <a16:creationId xmlns:a16="http://schemas.microsoft.com/office/drawing/2014/main" id="{881D0E97-C30B-CE48-817C-5CB6EC700EEC}"/>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12" name="Picture 11">
              <a:extLst>
                <a:ext uri="{FF2B5EF4-FFF2-40B4-BE49-F238E27FC236}">
                  <a16:creationId xmlns:a16="http://schemas.microsoft.com/office/drawing/2014/main" id="{11B0970F-979C-7942-8268-1FAC819EEC43}"/>
                </a:ext>
              </a:extLst>
            </p:cNvPr>
            <p:cNvPicPr>
              <a:picLocks noChangeAspect="1"/>
            </p:cNvPicPr>
            <p:nvPr/>
          </p:nvPicPr>
          <p:blipFill>
            <a:blip r:embed="rId6" cstate="email">
              <a:duotone>
                <a:schemeClr val="accent2">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0244138" cy="6858000"/>
            </a:xfrm>
            <a:prstGeom prst="rect">
              <a:avLst/>
            </a:prstGeom>
          </p:spPr>
        </p:pic>
        <p:sp>
          <p:nvSpPr>
            <p:cNvPr id="15" name="Rectangle 14">
              <a:extLst>
                <a:ext uri="{FF2B5EF4-FFF2-40B4-BE49-F238E27FC236}">
                  <a16:creationId xmlns:a16="http://schemas.microsoft.com/office/drawing/2014/main" id="{C2356983-D616-6646-B067-F280E5A9889C}"/>
                </a:ext>
              </a:extLst>
            </p:cNvPr>
            <p:cNvSpPr/>
            <p:nvPr/>
          </p:nvSpPr>
          <p:spPr>
            <a:xfrm>
              <a:off x="0" y="6442931"/>
              <a:ext cx="12191735" cy="415069"/>
            </a:xfrm>
            <a:prstGeom prst="rect">
              <a:avLst/>
            </a:prstGeom>
            <a:solidFill>
              <a:srgbClr val="F3772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413"/>
            </a:p>
          </p:txBody>
        </p:sp>
      </p:grpSp>
      <p:pic>
        <p:nvPicPr>
          <p:cNvPr id="16" name="Picture 15">
            <a:extLst>
              <a:ext uri="{FF2B5EF4-FFF2-40B4-BE49-F238E27FC236}">
                <a16:creationId xmlns:a16="http://schemas.microsoft.com/office/drawing/2014/main" id="{EC665A5D-33C3-B345-847E-F5ADCC235F9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8759" y="5649315"/>
            <a:ext cx="1608093" cy="335019"/>
          </a:xfrm>
          <a:prstGeom prst="rect">
            <a:avLst/>
          </a:prstGeom>
        </p:spPr>
      </p:pic>
      <p:sp>
        <p:nvSpPr>
          <p:cNvPr id="18" name="TextBox 17">
            <a:extLst>
              <a:ext uri="{FF2B5EF4-FFF2-40B4-BE49-F238E27FC236}">
                <a16:creationId xmlns:a16="http://schemas.microsoft.com/office/drawing/2014/main" id="{655D989B-E1CA-4E44-A0DF-3168DBB18E77}"/>
              </a:ext>
            </a:extLst>
          </p:cNvPr>
          <p:cNvSpPr txBox="1"/>
          <p:nvPr/>
        </p:nvSpPr>
        <p:spPr>
          <a:xfrm>
            <a:off x="738759" y="854823"/>
            <a:ext cx="4442841" cy="4154984"/>
          </a:xfrm>
          <a:prstGeom prst="rect">
            <a:avLst/>
          </a:prstGeom>
          <a:noFill/>
        </p:spPr>
        <p:txBody>
          <a:bodyPr wrap="square" rtlCol="0">
            <a:spAutoFit/>
          </a:bodyPr>
          <a:lstStyle/>
          <a:p>
            <a:r>
              <a:rPr lang="en-US" sz="2400" dirty="0">
                <a:solidFill>
                  <a:schemeClr val="bg1"/>
                </a:solidFill>
                <a:latin typeface="Gotham-Book" panose="02000504050000020004" pitchFamily="2" charset="0"/>
              </a:rPr>
              <a:t>Written plans are best. They need to be expressed on paper to have the maximum chance of realization. In writing out your plans, you need to include a timeline, what resources you will need to call upon, such as money or other people, and a list of potential problems you’ll need to solve. </a:t>
            </a:r>
          </a:p>
        </p:txBody>
      </p:sp>
    </p:spTree>
    <p:extLst>
      <p:ext uri="{BB962C8B-B14F-4D97-AF65-F5344CB8AC3E}">
        <p14:creationId xmlns:p14="http://schemas.microsoft.com/office/powerpoint/2010/main" val="1206013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95F9C5-85C5-9641-84A1-EB7EE8AB923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03550" y="-2"/>
            <a:ext cx="9888450" cy="6858000"/>
          </a:xfrm>
          <a:prstGeom prst="rect">
            <a:avLst/>
          </a:prstGeom>
        </p:spPr>
      </p:pic>
      <p:sp>
        <p:nvSpPr>
          <p:cNvPr id="17" name="Rectangle 16">
            <a:extLst>
              <a:ext uri="{FF2B5EF4-FFF2-40B4-BE49-F238E27FC236}">
                <a16:creationId xmlns:a16="http://schemas.microsoft.com/office/drawing/2014/main" id="{6FC227CB-9CCA-4B41-BFC4-871665F4A198}"/>
              </a:ext>
            </a:extLst>
          </p:cNvPr>
          <p:cNvSpPr/>
          <p:nvPr/>
        </p:nvSpPr>
        <p:spPr>
          <a:xfrm>
            <a:off x="0" y="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8" name="Picture 17">
            <a:extLst>
              <a:ext uri="{FF2B5EF4-FFF2-40B4-BE49-F238E27FC236}">
                <a16:creationId xmlns:a16="http://schemas.microsoft.com/office/drawing/2014/main" id="{2948783A-0778-8C42-A0CE-EE3C063B359F}"/>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8" name="Picture 7">
            <a:extLst>
              <a:ext uri="{FF2B5EF4-FFF2-40B4-BE49-F238E27FC236}">
                <a16:creationId xmlns:a16="http://schemas.microsoft.com/office/drawing/2014/main" id="{F4C7B5F2-A80A-E546-9D34-0729D365D8BB}"/>
              </a:ext>
            </a:extLst>
          </p:cNvPr>
          <p:cNvPicPr>
            <a:picLocks noChangeAspect="1"/>
          </p:cNvPicPr>
          <p:nvPr/>
        </p:nvPicPr>
        <p:blipFill>
          <a:blip r:embed="rId5" cstate="email">
            <a:duotone>
              <a:schemeClr val="accent2">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0244138" cy="6858000"/>
          </a:xfrm>
          <a:prstGeom prst="rect">
            <a:avLst/>
          </a:prstGeom>
        </p:spPr>
      </p:pic>
      <p:pic>
        <p:nvPicPr>
          <p:cNvPr id="12" name="Picture 11">
            <a:extLst>
              <a:ext uri="{FF2B5EF4-FFF2-40B4-BE49-F238E27FC236}">
                <a16:creationId xmlns:a16="http://schemas.microsoft.com/office/drawing/2014/main" id="{47742F57-B478-BB4B-AC69-CCBE6F256B8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00734" y="5757768"/>
            <a:ext cx="2466913" cy="513940"/>
          </a:xfrm>
          <a:prstGeom prst="rect">
            <a:avLst/>
          </a:prstGeom>
        </p:spPr>
      </p:pic>
      <p:sp>
        <p:nvSpPr>
          <p:cNvPr id="6" name="TextBox 5">
            <a:extLst>
              <a:ext uri="{FF2B5EF4-FFF2-40B4-BE49-F238E27FC236}">
                <a16:creationId xmlns:a16="http://schemas.microsoft.com/office/drawing/2014/main" id="{CBC1BDA1-6766-1944-B996-D1B5E4AF294F}"/>
              </a:ext>
            </a:extLst>
          </p:cNvPr>
          <p:cNvSpPr txBox="1"/>
          <p:nvPr/>
        </p:nvSpPr>
        <p:spPr>
          <a:xfrm>
            <a:off x="800734" y="674830"/>
            <a:ext cx="5173346" cy="4708981"/>
          </a:xfrm>
          <a:prstGeom prst="rect">
            <a:avLst/>
          </a:prstGeom>
          <a:noFill/>
        </p:spPr>
        <p:txBody>
          <a:bodyPr wrap="square" rtlCol="0">
            <a:spAutoFit/>
          </a:bodyPr>
          <a:lstStyle/>
          <a:p>
            <a:r>
              <a:rPr lang="en-US" sz="6000" b="1" cap="all" dirty="0">
                <a:solidFill>
                  <a:schemeClr val="bg1"/>
                </a:solidFill>
                <a:latin typeface="Gotham Ultra" panose="02000504050000020004" pitchFamily="2" charset="0"/>
                <a:ea typeface="Open Sans" panose="020B0606030504020204" pitchFamily="34" charset="0"/>
                <a:cs typeface="Open Sans" panose="020B0606030504020204" pitchFamily="34" charset="0"/>
              </a:rPr>
              <a:t>10. Plans—developed with the right attitude</a:t>
            </a:r>
          </a:p>
        </p:txBody>
      </p:sp>
    </p:spTree>
    <p:extLst>
      <p:ext uri="{BB962C8B-B14F-4D97-AF65-F5344CB8AC3E}">
        <p14:creationId xmlns:p14="http://schemas.microsoft.com/office/powerpoint/2010/main" val="404331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879E15-36E5-3A48-AF85-39FC36ECD2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4735" y="20320"/>
            <a:ext cx="10287000" cy="6837680"/>
          </a:xfrm>
          <a:prstGeom prst="rect">
            <a:avLst/>
          </a:prstGeom>
        </p:spPr>
      </p:pic>
      <p:grpSp>
        <p:nvGrpSpPr>
          <p:cNvPr id="2" name="Group 1">
            <a:extLst>
              <a:ext uri="{FF2B5EF4-FFF2-40B4-BE49-F238E27FC236}">
                <a16:creationId xmlns:a16="http://schemas.microsoft.com/office/drawing/2014/main" id="{0EA028BD-4535-CB4D-8396-2EA24432CF30}"/>
              </a:ext>
            </a:extLst>
          </p:cNvPr>
          <p:cNvGrpSpPr/>
          <p:nvPr/>
        </p:nvGrpSpPr>
        <p:grpSpPr>
          <a:xfrm>
            <a:off x="0" y="-1"/>
            <a:ext cx="12191735" cy="6868161"/>
            <a:chOff x="0" y="-1"/>
            <a:chExt cx="12191735" cy="6868161"/>
          </a:xfrm>
        </p:grpSpPr>
        <p:sp>
          <p:nvSpPr>
            <p:cNvPr id="9" name="Rectangle 8">
              <a:extLst>
                <a:ext uri="{FF2B5EF4-FFF2-40B4-BE49-F238E27FC236}">
                  <a16:creationId xmlns:a16="http://schemas.microsoft.com/office/drawing/2014/main" id="{34306DB6-395E-9347-9144-46A0BA78DCAB}"/>
                </a:ext>
              </a:extLst>
            </p:cNvPr>
            <p:cNvSpPr/>
            <p:nvPr/>
          </p:nvSpPr>
          <p:spPr>
            <a:xfrm>
              <a:off x="0" y="1016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1" name="Picture 10">
              <a:extLst>
                <a:ext uri="{FF2B5EF4-FFF2-40B4-BE49-F238E27FC236}">
                  <a16:creationId xmlns:a16="http://schemas.microsoft.com/office/drawing/2014/main" id="{881D0E97-C30B-CE48-817C-5CB6EC700EEC}"/>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12" name="Picture 11">
              <a:extLst>
                <a:ext uri="{FF2B5EF4-FFF2-40B4-BE49-F238E27FC236}">
                  <a16:creationId xmlns:a16="http://schemas.microsoft.com/office/drawing/2014/main" id="{11B0970F-979C-7942-8268-1FAC819EEC43}"/>
                </a:ext>
              </a:extLst>
            </p:cNvPr>
            <p:cNvPicPr>
              <a:picLocks noChangeAspect="1"/>
            </p:cNvPicPr>
            <p:nvPr/>
          </p:nvPicPr>
          <p:blipFill>
            <a:blip r:embed="rId6" cstate="email">
              <a:duotone>
                <a:schemeClr val="accent2">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0244138" cy="6858000"/>
            </a:xfrm>
            <a:prstGeom prst="rect">
              <a:avLst/>
            </a:prstGeom>
          </p:spPr>
        </p:pic>
        <p:sp>
          <p:nvSpPr>
            <p:cNvPr id="15" name="Rectangle 14">
              <a:extLst>
                <a:ext uri="{FF2B5EF4-FFF2-40B4-BE49-F238E27FC236}">
                  <a16:creationId xmlns:a16="http://schemas.microsoft.com/office/drawing/2014/main" id="{C2356983-D616-6646-B067-F280E5A9889C}"/>
                </a:ext>
              </a:extLst>
            </p:cNvPr>
            <p:cNvSpPr/>
            <p:nvPr/>
          </p:nvSpPr>
          <p:spPr>
            <a:xfrm>
              <a:off x="0" y="6442931"/>
              <a:ext cx="12191735" cy="415069"/>
            </a:xfrm>
            <a:prstGeom prst="rect">
              <a:avLst/>
            </a:prstGeom>
            <a:solidFill>
              <a:srgbClr val="F3772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413"/>
            </a:p>
          </p:txBody>
        </p:sp>
      </p:grpSp>
      <p:pic>
        <p:nvPicPr>
          <p:cNvPr id="16" name="Picture 15">
            <a:extLst>
              <a:ext uri="{FF2B5EF4-FFF2-40B4-BE49-F238E27FC236}">
                <a16:creationId xmlns:a16="http://schemas.microsoft.com/office/drawing/2014/main" id="{EC665A5D-33C3-B345-847E-F5ADCC235F9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8759" y="5649315"/>
            <a:ext cx="1608093" cy="335019"/>
          </a:xfrm>
          <a:prstGeom prst="rect">
            <a:avLst/>
          </a:prstGeom>
        </p:spPr>
      </p:pic>
      <p:sp>
        <p:nvSpPr>
          <p:cNvPr id="18" name="TextBox 17">
            <a:extLst>
              <a:ext uri="{FF2B5EF4-FFF2-40B4-BE49-F238E27FC236}">
                <a16:creationId xmlns:a16="http://schemas.microsoft.com/office/drawing/2014/main" id="{655D989B-E1CA-4E44-A0DF-3168DBB18E77}"/>
              </a:ext>
            </a:extLst>
          </p:cNvPr>
          <p:cNvSpPr txBox="1"/>
          <p:nvPr/>
        </p:nvSpPr>
        <p:spPr>
          <a:xfrm>
            <a:off x="738759" y="2063863"/>
            <a:ext cx="4442841" cy="1815882"/>
          </a:xfrm>
          <a:prstGeom prst="rect">
            <a:avLst/>
          </a:prstGeom>
          <a:noFill/>
        </p:spPr>
        <p:txBody>
          <a:bodyPr wrap="square" rtlCol="0">
            <a:spAutoFit/>
          </a:bodyPr>
          <a:lstStyle/>
          <a:p>
            <a:r>
              <a:rPr lang="en-US" sz="2800" dirty="0">
                <a:solidFill>
                  <a:schemeClr val="bg1"/>
                </a:solidFill>
                <a:latin typeface="Gotham-Book" panose="02000504050000020004" pitchFamily="2" charset="0"/>
              </a:rPr>
              <a:t>When you forget or wander from your plans, forgive yourself and get back on track. </a:t>
            </a:r>
          </a:p>
        </p:txBody>
      </p:sp>
    </p:spTree>
    <p:extLst>
      <p:ext uri="{BB962C8B-B14F-4D97-AF65-F5344CB8AC3E}">
        <p14:creationId xmlns:p14="http://schemas.microsoft.com/office/powerpoint/2010/main" val="1479296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8F9EEA-F263-EB4F-951A-0EA2A983E96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52265" y="-10159"/>
            <a:ext cx="8639470" cy="6858000"/>
          </a:xfrm>
          <a:prstGeom prst="rect">
            <a:avLst/>
          </a:prstGeom>
        </p:spPr>
      </p:pic>
      <p:grpSp>
        <p:nvGrpSpPr>
          <p:cNvPr id="2" name="Group 1">
            <a:extLst>
              <a:ext uri="{FF2B5EF4-FFF2-40B4-BE49-F238E27FC236}">
                <a16:creationId xmlns:a16="http://schemas.microsoft.com/office/drawing/2014/main" id="{0EA028BD-4535-CB4D-8396-2EA24432CF30}"/>
              </a:ext>
            </a:extLst>
          </p:cNvPr>
          <p:cNvGrpSpPr/>
          <p:nvPr/>
        </p:nvGrpSpPr>
        <p:grpSpPr>
          <a:xfrm>
            <a:off x="0" y="0"/>
            <a:ext cx="12191735" cy="6868161"/>
            <a:chOff x="0" y="-1"/>
            <a:chExt cx="12191735" cy="6868161"/>
          </a:xfrm>
        </p:grpSpPr>
        <p:sp>
          <p:nvSpPr>
            <p:cNvPr id="9" name="Rectangle 8">
              <a:extLst>
                <a:ext uri="{FF2B5EF4-FFF2-40B4-BE49-F238E27FC236}">
                  <a16:creationId xmlns:a16="http://schemas.microsoft.com/office/drawing/2014/main" id="{34306DB6-395E-9347-9144-46A0BA78DCAB}"/>
                </a:ext>
              </a:extLst>
            </p:cNvPr>
            <p:cNvSpPr/>
            <p:nvPr/>
          </p:nvSpPr>
          <p:spPr>
            <a:xfrm>
              <a:off x="0" y="1016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1" name="Picture 10">
              <a:extLst>
                <a:ext uri="{FF2B5EF4-FFF2-40B4-BE49-F238E27FC236}">
                  <a16:creationId xmlns:a16="http://schemas.microsoft.com/office/drawing/2014/main" id="{881D0E97-C30B-CE48-817C-5CB6EC700EEC}"/>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12" name="Picture 11">
              <a:extLst>
                <a:ext uri="{FF2B5EF4-FFF2-40B4-BE49-F238E27FC236}">
                  <a16:creationId xmlns:a16="http://schemas.microsoft.com/office/drawing/2014/main" id="{11B0970F-979C-7942-8268-1FAC819EEC43}"/>
                </a:ext>
              </a:extLst>
            </p:cNvPr>
            <p:cNvPicPr>
              <a:picLocks noChangeAspect="1"/>
            </p:cNvPicPr>
            <p:nvPr/>
          </p:nvPicPr>
          <p:blipFill>
            <a:blip r:embed="rId6" cstate="email">
              <a:duotone>
                <a:schemeClr val="accent2">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0244138" cy="6858000"/>
            </a:xfrm>
            <a:prstGeom prst="rect">
              <a:avLst/>
            </a:prstGeom>
          </p:spPr>
        </p:pic>
        <p:sp>
          <p:nvSpPr>
            <p:cNvPr id="15" name="Rectangle 14">
              <a:extLst>
                <a:ext uri="{FF2B5EF4-FFF2-40B4-BE49-F238E27FC236}">
                  <a16:creationId xmlns:a16="http://schemas.microsoft.com/office/drawing/2014/main" id="{C2356983-D616-6646-B067-F280E5A9889C}"/>
                </a:ext>
              </a:extLst>
            </p:cNvPr>
            <p:cNvSpPr/>
            <p:nvPr/>
          </p:nvSpPr>
          <p:spPr>
            <a:xfrm>
              <a:off x="0" y="6442931"/>
              <a:ext cx="12191735" cy="415069"/>
            </a:xfrm>
            <a:prstGeom prst="rect">
              <a:avLst/>
            </a:prstGeom>
            <a:solidFill>
              <a:srgbClr val="F3772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413"/>
            </a:p>
          </p:txBody>
        </p:sp>
      </p:grpSp>
      <p:pic>
        <p:nvPicPr>
          <p:cNvPr id="16" name="Picture 15">
            <a:extLst>
              <a:ext uri="{FF2B5EF4-FFF2-40B4-BE49-F238E27FC236}">
                <a16:creationId xmlns:a16="http://schemas.microsoft.com/office/drawing/2014/main" id="{EC665A5D-33C3-B345-847E-F5ADCC235F9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8759" y="5649315"/>
            <a:ext cx="1608093" cy="335019"/>
          </a:xfrm>
          <a:prstGeom prst="rect">
            <a:avLst/>
          </a:prstGeom>
        </p:spPr>
      </p:pic>
      <p:sp>
        <p:nvSpPr>
          <p:cNvPr id="18" name="TextBox 17">
            <a:extLst>
              <a:ext uri="{FF2B5EF4-FFF2-40B4-BE49-F238E27FC236}">
                <a16:creationId xmlns:a16="http://schemas.microsoft.com/office/drawing/2014/main" id="{655D989B-E1CA-4E44-A0DF-3168DBB18E77}"/>
              </a:ext>
            </a:extLst>
          </p:cNvPr>
          <p:cNvSpPr txBox="1"/>
          <p:nvPr/>
        </p:nvSpPr>
        <p:spPr>
          <a:xfrm>
            <a:off x="738759" y="1306244"/>
            <a:ext cx="4463161" cy="3231654"/>
          </a:xfrm>
          <a:prstGeom prst="rect">
            <a:avLst/>
          </a:prstGeom>
          <a:noFill/>
        </p:spPr>
        <p:txBody>
          <a:bodyPr wrap="square" rtlCol="0">
            <a:spAutoFit/>
          </a:bodyPr>
          <a:lstStyle/>
          <a:p>
            <a:r>
              <a:rPr lang="en-US" sz="5400" b="1" dirty="0">
                <a:solidFill>
                  <a:schemeClr val="bg1"/>
                </a:solidFill>
                <a:latin typeface="Gotham-BookItalic" panose="02000504050000020004" pitchFamily="2" charset="0"/>
              </a:rPr>
              <a:t>Failing to set goals. </a:t>
            </a:r>
          </a:p>
          <a:p>
            <a:endParaRPr lang="en-US" sz="2400" dirty="0">
              <a:solidFill>
                <a:schemeClr val="bg1"/>
              </a:solidFill>
              <a:latin typeface="Gotham-Book" panose="02000504050000020004" pitchFamily="2" charset="0"/>
            </a:endParaRPr>
          </a:p>
          <a:p>
            <a:r>
              <a:rPr lang="en-US" sz="2400" dirty="0">
                <a:solidFill>
                  <a:schemeClr val="bg1"/>
                </a:solidFill>
                <a:latin typeface="Gotham-Book" panose="02000504050000020004" pitchFamily="2" charset="0"/>
              </a:rPr>
              <a:t>“An aimless life is a living death.”—Testimonies, v. 4, p. 417</a:t>
            </a:r>
          </a:p>
        </p:txBody>
      </p:sp>
    </p:spTree>
    <p:extLst>
      <p:ext uri="{BB962C8B-B14F-4D97-AF65-F5344CB8AC3E}">
        <p14:creationId xmlns:p14="http://schemas.microsoft.com/office/powerpoint/2010/main" val="1825484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E65C50-F78D-8B4B-AB2C-795369714DE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124834" y="-2"/>
            <a:ext cx="9067166" cy="6858000"/>
          </a:xfrm>
          <a:prstGeom prst="rect">
            <a:avLst/>
          </a:prstGeom>
        </p:spPr>
      </p:pic>
      <p:sp>
        <p:nvSpPr>
          <p:cNvPr id="17" name="Rectangle 16">
            <a:extLst>
              <a:ext uri="{FF2B5EF4-FFF2-40B4-BE49-F238E27FC236}">
                <a16:creationId xmlns:a16="http://schemas.microsoft.com/office/drawing/2014/main" id="{6FC227CB-9CCA-4B41-BFC4-871665F4A198}"/>
              </a:ext>
            </a:extLst>
          </p:cNvPr>
          <p:cNvSpPr/>
          <p:nvPr/>
        </p:nvSpPr>
        <p:spPr>
          <a:xfrm>
            <a:off x="0" y="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8" name="Picture 17">
            <a:extLst>
              <a:ext uri="{FF2B5EF4-FFF2-40B4-BE49-F238E27FC236}">
                <a16:creationId xmlns:a16="http://schemas.microsoft.com/office/drawing/2014/main" id="{2948783A-0778-8C42-A0CE-EE3C063B359F}"/>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8" name="Picture 7">
            <a:extLst>
              <a:ext uri="{FF2B5EF4-FFF2-40B4-BE49-F238E27FC236}">
                <a16:creationId xmlns:a16="http://schemas.microsoft.com/office/drawing/2014/main" id="{F4C7B5F2-A80A-E546-9D34-0729D365D8BB}"/>
              </a:ext>
            </a:extLst>
          </p:cNvPr>
          <p:cNvPicPr>
            <a:picLocks noChangeAspect="1"/>
          </p:cNvPicPr>
          <p:nvPr/>
        </p:nvPicPr>
        <p:blipFill>
          <a:blip r:embed="rId5" cstate="email">
            <a:duotone>
              <a:schemeClr val="accent2">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0244138" cy="6858000"/>
          </a:xfrm>
          <a:prstGeom prst="rect">
            <a:avLst/>
          </a:prstGeom>
        </p:spPr>
      </p:pic>
      <p:pic>
        <p:nvPicPr>
          <p:cNvPr id="12" name="Picture 11">
            <a:extLst>
              <a:ext uri="{FF2B5EF4-FFF2-40B4-BE49-F238E27FC236}">
                <a16:creationId xmlns:a16="http://schemas.microsoft.com/office/drawing/2014/main" id="{47742F57-B478-BB4B-AC69-CCBE6F256B8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00734" y="5757768"/>
            <a:ext cx="2466913" cy="513940"/>
          </a:xfrm>
          <a:prstGeom prst="rect">
            <a:avLst/>
          </a:prstGeom>
        </p:spPr>
      </p:pic>
      <p:sp>
        <p:nvSpPr>
          <p:cNvPr id="6" name="TextBox 5">
            <a:extLst>
              <a:ext uri="{FF2B5EF4-FFF2-40B4-BE49-F238E27FC236}">
                <a16:creationId xmlns:a16="http://schemas.microsoft.com/office/drawing/2014/main" id="{CBC1BDA1-6766-1944-B996-D1B5E4AF294F}"/>
              </a:ext>
            </a:extLst>
          </p:cNvPr>
          <p:cNvSpPr txBox="1"/>
          <p:nvPr/>
        </p:nvSpPr>
        <p:spPr>
          <a:xfrm>
            <a:off x="800734" y="1772110"/>
            <a:ext cx="6666866" cy="2862322"/>
          </a:xfrm>
          <a:prstGeom prst="rect">
            <a:avLst/>
          </a:prstGeom>
          <a:noFill/>
        </p:spPr>
        <p:txBody>
          <a:bodyPr wrap="square" rtlCol="0">
            <a:spAutoFit/>
          </a:bodyPr>
          <a:lstStyle/>
          <a:p>
            <a:r>
              <a:rPr lang="en-US" sz="6000" b="1" cap="all" dirty="0">
                <a:solidFill>
                  <a:schemeClr val="bg1"/>
                </a:solidFill>
                <a:latin typeface="Gotham Ultra" panose="02000504050000020004" pitchFamily="2" charset="0"/>
                <a:ea typeface="Open Sans" panose="020B0606030504020204" pitchFamily="34" charset="0"/>
                <a:cs typeface="Open Sans" panose="020B0606030504020204" pitchFamily="34" charset="0"/>
              </a:rPr>
              <a:t>11. Plans must include a time element</a:t>
            </a:r>
          </a:p>
        </p:txBody>
      </p:sp>
    </p:spTree>
    <p:extLst>
      <p:ext uri="{BB962C8B-B14F-4D97-AF65-F5344CB8AC3E}">
        <p14:creationId xmlns:p14="http://schemas.microsoft.com/office/powerpoint/2010/main" val="3771006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6EC034-1CB0-C94D-BCBC-036C839AB50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724729" y="10160"/>
            <a:ext cx="8467271" cy="6858000"/>
          </a:xfrm>
          <a:prstGeom prst="rect">
            <a:avLst/>
          </a:prstGeom>
        </p:spPr>
      </p:pic>
      <p:grpSp>
        <p:nvGrpSpPr>
          <p:cNvPr id="2" name="Group 1">
            <a:extLst>
              <a:ext uri="{FF2B5EF4-FFF2-40B4-BE49-F238E27FC236}">
                <a16:creationId xmlns:a16="http://schemas.microsoft.com/office/drawing/2014/main" id="{0EA028BD-4535-CB4D-8396-2EA24432CF30}"/>
              </a:ext>
            </a:extLst>
          </p:cNvPr>
          <p:cNvGrpSpPr/>
          <p:nvPr/>
        </p:nvGrpSpPr>
        <p:grpSpPr>
          <a:xfrm>
            <a:off x="0" y="-1"/>
            <a:ext cx="12191735" cy="6868161"/>
            <a:chOff x="0" y="-1"/>
            <a:chExt cx="12191735" cy="6868161"/>
          </a:xfrm>
        </p:grpSpPr>
        <p:sp>
          <p:nvSpPr>
            <p:cNvPr id="9" name="Rectangle 8">
              <a:extLst>
                <a:ext uri="{FF2B5EF4-FFF2-40B4-BE49-F238E27FC236}">
                  <a16:creationId xmlns:a16="http://schemas.microsoft.com/office/drawing/2014/main" id="{34306DB6-395E-9347-9144-46A0BA78DCAB}"/>
                </a:ext>
              </a:extLst>
            </p:cNvPr>
            <p:cNvSpPr/>
            <p:nvPr/>
          </p:nvSpPr>
          <p:spPr>
            <a:xfrm>
              <a:off x="0" y="1016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1" name="Picture 10">
              <a:extLst>
                <a:ext uri="{FF2B5EF4-FFF2-40B4-BE49-F238E27FC236}">
                  <a16:creationId xmlns:a16="http://schemas.microsoft.com/office/drawing/2014/main" id="{881D0E97-C30B-CE48-817C-5CB6EC700EEC}"/>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12" name="Picture 11">
              <a:extLst>
                <a:ext uri="{FF2B5EF4-FFF2-40B4-BE49-F238E27FC236}">
                  <a16:creationId xmlns:a16="http://schemas.microsoft.com/office/drawing/2014/main" id="{11B0970F-979C-7942-8268-1FAC819EEC43}"/>
                </a:ext>
              </a:extLst>
            </p:cNvPr>
            <p:cNvPicPr>
              <a:picLocks noChangeAspect="1"/>
            </p:cNvPicPr>
            <p:nvPr/>
          </p:nvPicPr>
          <p:blipFill>
            <a:blip r:embed="rId6" cstate="email">
              <a:duotone>
                <a:schemeClr val="accent2">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0244138" cy="6858000"/>
            </a:xfrm>
            <a:prstGeom prst="rect">
              <a:avLst/>
            </a:prstGeom>
          </p:spPr>
        </p:pic>
        <p:sp>
          <p:nvSpPr>
            <p:cNvPr id="15" name="Rectangle 14">
              <a:extLst>
                <a:ext uri="{FF2B5EF4-FFF2-40B4-BE49-F238E27FC236}">
                  <a16:creationId xmlns:a16="http://schemas.microsoft.com/office/drawing/2014/main" id="{C2356983-D616-6646-B067-F280E5A9889C}"/>
                </a:ext>
              </a:extLst>
            </p:cNvPr>
            <p:cNvSpPr/>
            <p:nvPr/>
          </p:nvSpPr>
          <p:spPr>
            <a:xfrm>
              <a:off x="0" y="6442931"/>
              <a:ext cx="12191735" cy="415069"/>
            </a:xfrm>
            <a:prstGeom prst="rect">
              <a:avLst/>
            </a:prstGeom>
            <a:solidFill>
              <a:srgbClr val="F3772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413"/>
            </a:p>
          </p:txBody>
        </p:sp>
      </p:grpSp>
      <p:pic>
        <p:nvPicPr>
          <p:cNvPr id="16" name="Picture 15">
            <a:extLst>
              <a:ext uri="{FF2B5EF4-FFF2-40B4-BE49-F238E27FC236}">
                <a16:creationId xmlns:a16="http://schemas.microsoft.com/office/drawing/2014/main" id="{EC665A5D-33C3-B345-847E-F5ADCC235F9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8759" y="5649315"/>
            <a:ext cx="1608093" cy="335019"/>
          </a:xfrm>
          <a:prstGeom prst="rect">
            <a:avLst/>
          </a:prstGeom>
        </p:spPr>
      </p:pic>
      <p:sp>
        <p:nvSpPr>
          <p:cNvPr id="18" name="TextBox 17">
            <a:extLst>
              <a:ext uri="{FF2B5EF4-FFF2-40B4-BE49-F238E27FC236}">
                <a16:creationId xmlns:a16="http://schemas.microsoft.com/office/drawing/2014/main" id="{655D989B-E1CA-4E44-A0DF-3168DBB18E77}"/>
              </a:ext>
            </a:extLst>
          </p:cNvPr>
          <p:cNvSpPr txBox="1"/>
          <p:nvPr/>
        </p:nvSpPr>
        <p:spPr>
          <a:xfrm>
            <a:off x="738759" y="936912"/>
            <a:ext cx="4961001" cy="3785652"/>
          </a:xfrm>
          <a:prstGeom prst="rect">
            <a:avLst/>
          </a:prstGeom>
          <a:noFill/>
        </p:spPr>
        <p:txBody>
          <a:bodyPr wrap="square" rtlCol="0">
            <a:spAutoFit/>
          </a:bodyPr>
          <a:lstStyle/>
          <a:p>
            <a:r>
              <a:rPr lang="en-US" sz="2400" dirty="0">
                <a:solidFill>
                  <a:schemeClr val="bg1"/>
                </a:solidFill>
                <a:latin typeface="Gotham-Book" panose="02000504050000020004" pitchFamily="2" charset="0"/>
              </a:rPr>
              <a:t>Goals need assigned target dates for accomplishing them. Set a deadline for your dream. It will increase your motivation and commitment by setting realistic target dates. Also, it will enable you to pinpoint your progress, at each stage. Always qualify your objective by writing down an actual date</a:t>
            </a:r>
          </a:p>
        </p:txBody>
      </p:sp>
    </p:spTree>
    <p:extLst>
      <p:ext uri="{BB962C8B-B14F-4D97-AF65-F5344CB8AC3E}">
        <p14:creationId xmlns:p14="http://schemas.microsoft.com/office/powerpoint/2010/main" val="2796227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70E6EA-2781-B545-BEEC-6A99ABAB97B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572098" y="-2"/>
            <a:ext cx="9619902" cy="6858000"/>
          </a:xfrm>
          <a:prstGeom prst="rect">
            <a:avLst/>
          </a:prstGeom>
        </p:spPr>
      </p:pic>
      <p:sp>
        <p:nvSpPr>
          <p:cNvPr id="17" name="Rectangle 16">
            <a:extLst>
              <a:ext uri="{FF2B5EF4-FFF2-40B4-BE49-F238E27FC236}">
                <a16:creationId xmlns:a16="http://schemas.microsoft.com/office/drawing/2014/main" id="{6FC227CB-9CCA-4B41-BFC4-871665F4A198}"/>
              </a:ext>
            </a:extLst>
          </p:cNvPr>
          <p:cNvSpPr/>
          <p:nvPr/>
        </p:nvSpPr>
        <p:spPr>
          <a:xfrm>
            <a:off x="0" y="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8" name="Picture 17">
            <a:extLst>
              <a:ext uri="{FF2B5EF4-FFF2-40B4-BE49-F238E27FC236}">
                <a16:creationId xmlns:a16="http://schemas.microsoft.com/office/drawing/2014/main" id="{2948783A-0778-8C42-A0CE-EE3C063B359F}"/>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8" name="Picture 7">
            <a:extLst>
              <a:ext uri="{FF2B5EF4-FFF2-40B4-BE49-F238E27FC236}">
                <a16:creationId xmlns:a16="http://schemas.microsoft.com/office/drawing/2014/main" id="{F4C7B5F2-A80A-E546-9D34-0729D365D8BB}"/>
              </a:ext>
            </a:extLst>
          </p:cNvPr>
          <p:cNvPicPr>
            <a:picLocks noChangeAspect="1"/>
          </p:cNvPicPr>
          <p:nvPr/>
        </p:nvPicPr>
        <p:blipFill>
          <a:blip r:embed="rId5" cstate="email">
            <a:duotone>
              <a:schemeClr val="accent2">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0244138" cy="6858000"/>
          </a:xfrm>
          <a:prstGeom prst="rect">
            <a:avLst/>
          </a:prstGeom>
        </p:spPr>
      </p:pic>
      <p:pic>
        <p:nvPicPr>
          <p:cNvPr id="12" name="Picture 11">
            <a:extLst>
              <a:ext uri="{FF2B5EF4-FFF2-40B4-BE49-F238E27FC236}">
                <a16:creationId xmlns:a16="http://schemas.microsoft.com/office/drawing/2014/main" id="{47742F57-B478-BB4B-AC69-CCBE6F256B8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00734" y="5757768"/>
            <a:ext cx="2466913" cy="513940"/>
          </a:xfrm>
          <a:prstGeom prst="rect">
            <a:avLst/>
          </a:prstGeom>
        </p:spPr>
      </p:pic>
      <p:sp>
        <p:nvSpPr>
          <p:cNvPr id="6" name="TextBox 5">
            <a:extLst>
              <a:ext uri="{FF2B5EF4-FFF2-40B4-BE49-F238E27FC236}">
                <a16:creationId xmlns:a16="http://schemas.microsoft.com/office/drawing/2014/main" id="{CBC1BDA1-6766-1944-B996-D1B5E4AF294F}"/>
              </a:ext>
            </a:extLst>
          </p:cNvPr>
          <p:cNvSpPr txBox="1"/>
          <p:nvPr/>
        </p:nvSpPr>
        <p:spPr>
          <a:xfrm>
            <a:off x="800734" y="2076910"/>
            <a:ext cx="6666866" cy="1938992"/>
          </a:xfrm>
          <a:prstGeom prst="rect">
            <a:avLst/>
          </a:prstGeom>
          <a:noFill/>
        </p:spPr>
        <p:txBody>
          <a:bodyPr wrap="square" rtlCol="0">
            <a:spAutoFit/>
          </a:bodyPr>
          <a:lstStyle/>
          <a:p>
            <a:r>
              <a:rPr lang="en-US" sz="6000" b="1" cap="all" dirty="0">
                <a:solidFill>
                  <a:schemeClr val="bg1"/>
                </a:solidFill>
                <a:latin typeface="Gotham Ultra" panose="02000504050000020004" pitchFamily="2" charset="0"/>
                <a:ea typeface="Open Sans" panose="020B0606030504020204" pitchFamily="34" charset="0"/>
                <a:cs typeface="Open Sans" panose="020B0606030504020204" pitchFamily="34" charset="0"/>
              </a:rPr>
              <a:t>12. Plans must be persistent</a:t>
            </a:r>
          </a:p>
        </p:txBody>
      </p:sp>
    </p:spTree>
    <p:extLst>
      <p:ext uri="{BB962C8B-B14F-4D97-AF65-F5344CB8AC3E}">
        <p14:creationId xmlns:p14="http://schemas.microsoft.com/office/powerpoint/2010/main" val="387641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83BF32-993E-A641-8BE3-2F169644881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754176" y="0"/>
            <a:ext cx="9437559" cy="6858000"/>
          </a:xfrm>
          <a:prstGeom prst="rect">
            <a:avLst/>
          </a:prstGeom>
        </p:spPr>
      </p:pic>
      <p:grpSp>
        <p:nvGrpSpPr>
          <p:cNvPr id="2" name="Group 1">
            <a:extLst>
              <a:ext uri="{FF2B5EF4-FFF2-40B4-BE49-F238E27FC236}">
                <a16:creationId xmlns:a16="http://schemas.microsoft.com/office/drawing/2014/main" id="{0EA028BD-4535-CB4D-8396-2EA24432CF30}"/>
              </a:ext>
            </a:extLst>
          </p:cNvPr>
          <p:cNvGrpSpPr/>
          <p:nvPr/>
        </p:nvGrpSpPr>
        <p:grpSpPr>
          <a:xfrm>
            <a:off x="0" y="-1"/>
            <a:ext cx="12191735" cy="6868161"/>
            <a:chOff x="0" y="-1"/>
            <a:chExt cx="12191735" cy="6868161"/>
          </a:xfrm>
        </p:grpSpPr>
        <p:sp>
          <p:nvSpPr>
            <p:cNvPr id="9" name="Rectangle 8">
              <a:extLst>
                <a:ext uri="{FF2B5EF4-FFF2-40B4-BE49-F238E27FC236}">
                  <a16:creationId xmlns:a16="http://schemas.microsoft.com/office/drawing/2014/main" id="{34306DB6-395E-9347-9144-46A0BA78DCAB}"/>
                </a:ext>
              </a:extLst>
            </p:cNvPr>
            <p:cNvSpPr/>
            <p:nvPr/>
          </p:nvSpPr>
          <p:spPr>
            <a:xfrm>
              <a:off x="0" y="1016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1" name="Picture 10">
              <a:extLst>
                <a:ext uri="{FF2B5EF4-FFF2-40B4-BE49-F238E27FC236}">
                  <a16:creationId xmlns:a16="http://schemas.microsoft.com/office/drawing/2014/main" id="{881D0E97-C30B-CE48-817C-5CB6EC700EEC}"/>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12" name="Picture 11">
              <a:extLst>
                <a:ext uri="{FF2B5EF4-FFF2-40B4-BE49-F238E27FC236}">
                  <a16:creationId xmlns:a16="http://schemas.microsoft.com/office/drawing/2014/main" id="{11B0970F-979C-7942-8268-1FAC819EEC43}"/>
                </a:ext>
              </a:extLst>
            </p:cNvPr>
            <p:cNvPicPr>
              <a:picLocks noChangeAspect="1"/>
            </p:cNvPicPr>
            <p:nvPr/>
          </p:nvPicPr>
          <p:blipFill>
            <a:blip r:embed="rId6" cstate="email">
              <a:duotone>
                <a:schemeClr val="accent2">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0244138" cy="6858000"/>
            </a:xfrm>
            <a:prstGeom prst="rect">
              <a:avLst/>
            </a:prstGeom>
          </p:spPr>
        </p:pic>
        <p:sp>
          <p:nvSpPr>
            <p:cNvPr id="15" name="Rectangle 14">
              <a:extLst>
                <a:ext uri="{FF2B5EF4-FFF2-40B4-BE49-F238E27FC236}">
                  <a16:creationId xmlns:a16="http://schemas.microsoft.com/office/drawing/2014/main" id="{C2356983-D616-6646-B067-F280E5A9889C}"/>
                </a:ext>
              </a:extLst>
            </p:cNvPr>
            <p:cNvSpPr/>
            <p:nvPr/>
          </p:nvSpPr>
          <p:spPr>
            <a:xfrm>
              <a:off x="0" y="6442931"/>
              <a:ext cx="12191735" cy="415069"/>
            </a:xfrm>
            <a:prstGeom prst="rect">
              <a:avLst/>
            </a:prstGeom>
            <a:solidFill>
              <a:srgbClr val="F3772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413"/>
            </a:p>
          </p:txBody>
        </p:sp>
      </p:grpSp>
      <p:pic>
        <p:nvPicPr>
          <p:cNvPr id="16" name="Picture 15">
            <a:extLst>
              <a:ext uri="{FF2B5EF4-FFF2-40B4-BE49-F238E27FC236}">
                <a16:creationId xmlns:a16="http://schemas.microsoft.com/office/drawing/2014/main" id="{EC665A5D-33C3-B345-847E-F5ADCC235F9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8759" y="5649315"/>
            <a:ext cx="1608093" cy="335019"/>
          </a:xfrm>
          <a:prstGeom prst="rect">
            <a:avLst/>
          </a:prstGeom>
        </p:spPr>
      </p:pic>
      <p:sp>
        <p:nvSpPr>
          <p:cNvPr id="18" name="TextBox 17">
            <a:extLst>
              <a:ext uri="{FF2B5EF4-FFF2-40B4-BE49-F238E27FC236}">
                <a16:creationId xmlns:a16="http://schemas.microsoft.com/office/drawing/2014/main" id="{655D989B-E1CA-4E44-A0DF-3168DBB18E77}"/>
              </a:ext>
            </a:extLst>
          </p:cNvPr>
          <p:cNvSpPr txBox="1"/>
          <p:nvPr/>
        </p:nvSpPr>
        <p:spPr>
          <a:xfrm>
            <a:off x="738759" y="1458484"/>
            <a:ext cx="4961001" cy="3170099"/>
          </a:xfrm>
          <a:prstGeom prst="rect">
            <a:avLst/>
          </a:prstGeom>
          <a:noFill/>
        </p:spPr>
        <p:txBody>
          <a:bodyPr wrap="square" rtlCol="0">
            <a:spAutoFit/>
          </a:bodyPr>
          <a:lstStyle/>
          <a:p>
            <a:r>
              <a:rPr lang="en-US" sz="2000" dirty="0">
                <a:solidFill>
                  <a:schemeClr val="bg1"/>
                </a:solidFill>
                <a:latin typeface="Gotham-Book" panose="02000504050000020004" pitchFamily="2" charset="0"/>
              </a:rPr>
              <a:t>The biggest difference between people who succeed and those who don’t is not usually talent, but persistence. Many brilliant people give up. Who wants to run the risk of getting knocked down again and again? But highly successful people don’t quit. It’s often been said that they are just individuals who got up one more time than they fell down.</a:t>
            </a:r>
          </a:p>
        </p:txBody>
      </p:sp>
    </p:spTree>
    <p:extLst>
      <p:ext uri="{BB962C8B-B14F-4D97-AF65-F5344CB8AC3E}">
        <p14:creationId xmlns:p14="http://schemas.microsoft.com/office/powerpoint/2010/main" val="2351489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B4269FE-054D-6C46-B508-94C29F753D0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5000" y="20320"/>
            <a:ext cx="10287000" cy="6858000"/>
          </a:xfrm>
          <a:prstGeom prst="rect">
            <a:avLst/>
          </a:prstGeom>
        </p:spPr>
      </p:pic>
      <p:grpSp>
        <p:nvGrpSpPr>
          <p:cNvPr id="2" name="Group 1">
            <a:extLst>
              <a:ext uri="{FF2B5EF4-FFF2-40B4-BE49-F238E27FC236}">
                <a16:creationId xmlns:a16="http://schemas.microsoft.com/office/drawing/2014/main" id="{0EA028BD-4535-CB4D-8396-2EA24432CF30}"/>
              </a:ext>
            </a:extLst>
          </p:cNvPr>
          <p:cNvGrpSpPr/>
          <p:nvPr/>
        </p:nvGrpSpPr>
        <p:grpSpPr>
          <a:xfrm>
            <a:off x="0" y="-1"/>
            <a:ext cx="12191735" cy="6868161"/>
            <a:chOff x="0" y="-1"/>
            <a:chExt cx="12191735" cy="6868161"/>
          </a:xfrm>
        </p:grpSpPr>
        <p:sp>
          <p:nvSpPr>
            <p:cNvPr id="9" name="Rectangle 8">
              <a:extLst>
                <a:ext uri="{FF2B5EF4-FFF2-40B4-BE49-F238E27FC236}">
                  <a16:creationId xmlns:a16="http://schemas.microsoft.com/office/drawing/2014/main" id="{34306DB6-395E-9347-9144-46A0BA78DCAB}"/>
                </a:ext>
              </a:extLst>
            </p:cNvPr>
            <p:cNvSpPr/>
            <p:nvPr/>
          </p:nvSpPr>
          <p:spPr>
            <a:xfrm>
              <a:off x="0" y="1016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1" name="Picture 10">
              <a:extLst>
                <a:ext uri="{FF2B5EF4-FFF2-40B4-BE49-F238E27FC236}">
                  <a16:creationId xmlns:a16="http://schemas.microsoft.com/office/drawing/2014/main" id="{881D0E97-C30B-CE48-817C-5CB6EC700EEC}"/>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12" name="Picture 11">
              <a:extLst>
                <a:ext uri="{FF2B5EF4-FFF2-40B4-BE49-F238E27FC236}">
                  <a16:creationId xmlns:a16="http://schemas.microsoft.com/office/drawing/2014/main" id="{11B0970F-979C-7942-8268-1FAC819EEC43}"/>
                </a:ext>
              </a:extLst>
            </p:cNvPr>
            <p:cNvPicPr>
              <a:picLocks noChangeAspect="1"/>
            </p:cNvPicPr>
            <p:nvPr/>
          </p:nvPicPr>
          <p:blipFill>
            <a:blip r:embed="rId6" cstate="email">
              <a:duotone>
                <a:schemeClr val="accent2">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0244138" cy="6858000"/>
            </a:xfrm>
            <a:prstGeom prst="rect">
              <a:avLst/>
            </a:prstGeom>
          </p:spPr>
        </p:pic>
        <p:sp>
          <p:nvSpPr>
            <p:cNvPr id="15" name="Rectangle 14">
              <a:extLst>
                <a:ext uri="{FF2B5EF4-FFF2-40B4-BE49-F238E27FC236}">
                  <a16:creationId xmlns:a16="http://schemas.microsoft.com/office/drawing/2014/main" id="{C2356983-D616-6646-B067-F280E5A9889C}"/>
                </a:ext>
              </a:extLst>
            </p:cNvPr>
            <p:cNvSpPr/>
            <p:nvPr/>
          </p:nvSpPr>
          <p:spPr>
            <a:xfrm>
              <a:off x="0" y="6442931"/>
              <a:ext cx="12191735" cy="415069"/>
            </a:xfrm>
            <a:prstGeom prst="rect">
              <a:avLst/>
            </a:prstGeom>
            <a:solidFill>
              <a:srgbClr val="F3772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413"/>
            </a:p>
          </p:txBody>
        </p:sp>
      </p:grpSp>
      <p:pic>
        <p:nvPicPr>
          <p:cNvPr id="16" name="Picture 15">
            <a:extLst>
              <a:ext uri="{FF2B5EF4-FFF2-40B4-BE49-F238E27FC236}">
                <a16:creationId xmlns:a16="http://schemas.microsoft.com/office/drawing/2014/main" id="{EC665A5D-33C3-B345-847E-F5ADCC235F9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8759" y="5649315"/>
            <a:ext cx="1608093" cy="335019"/>
          </a:xfrm>
          <a:prstGeom prst="rect">
            <a:avLst/>
          </a:prstGeom>
        </p:spPr>
      </p:pic>
      <p:sp>
        <p:nvSpPr>
          <p:cNvPr id="18" name="TextBox 17">
            <a:extLst>
              <a:ext uri="{FF2B5EF4-FFF2-40B4-BE49-F238E27FC236}">
                <a16:creationId xmlns:a16="http://schemas.microsoft.com/office/drawing/2014/main" id="{655D989B-E1CA-4E44-A0DF-3168DBB18E77}"/>
              </a:ext>
            </a:extLst>
          </p:cNvPr>
          <p:cNvSpPr txBox="1"/>
          <p:nvPr/>
        </p:nvSpPr>
        <p:spPr>
          <a:xfrm>
            <a:off x="738759" y="1458484"/>
            <a:ext cx="4961001" cy="3170099"/>
          </a:xfrm>
          <a:prstGeom prst="rect">
            <a:avLst/>
          </a:prstGeom>
          <a:noFill/>
        </p:spPr>
        <p:txBody>
          <a:bodyPr wrap="square" rtlCol="0">
            <a:spAutoFit/>
          </a:bodyPr>
          <a:lstStyle/>
          <a:p>
            <a:r>
              <a:rPr lang="en-US" sz="2000" dirty="0">
                <a:solidFill>
                  <a:schemeClr val="bg1"/>
                </a:solidFill>
                <a:latin typeface="Gotham-Book" panose="02000504050000020004" pitchFamily="2" charset="0"/>
              </a:rPr>
              <a:t>“What if my plans fail?” Here are some important questions you need to ask when your plans fail:</a:t>
            </a:r>
          </a:p>
          <a:p>
            <a:endParaRPr lang="en-US" sz="2000" dirty="0">
              <a:solidFill>
                <a:schemeClr val="bg1"/>
              </a:solidFill>
              <a:latin typeface="Gotham-Book" panose="02000504050000020004" pitchFamily="2" charset="0"/>
            </a:endParaRPr>
          </a:p>
          <a:p>
            <a:pPr marL="457200" indent="-457200">
              <a:buFont typeface="+mj-lt"/>
              <a:buAutoNum type="arabicPeriod"/>
            </a:pPr>
            <a:r>
              <a:rPr lang="en-US" sz="2000" dirty="0">
                <a:solidFill>
                  <a:schemeClr val="bg1"/>
                </a:solidFill>
                <a:latin typeface="Gotham-Book" panose="02000504050000020004" pitchFamily="2" charset="0"/>
              </a:rPr>
              <a:t>Were these really my plans?</a:t>
            </a:r>
          </a:p>
          <a:p>
            <a:pPr marL="457200" indent="-457200">
              <a:buFont typeface="+mj-lt"/>
              <a:buAutoNum type="arabicPeriod"/>
            </a:pPr>
            <a:r>
              <a:rPr lang="en-US" sz="2000" dirty="0">
                <a:solidFill>
                  <a:schemeClr val="bg1"/>
                </a:solidFill>
                <a:latin typeface="Gotham-Book" panose="02000504050000020004" pitchFamily="2" charset="0"/>
              </a:rPr>
              <a:t>Was I motivated by my plans?</a:t>
            </a:r>
          </a:p>
          <a:p>
            <a:pPr marL="457200" indent="-457200">
              <a:buFont typeface="+mj-lt"/>
              <a:buAutoNum type="arabicPeriod"/>
            </a:pPr>
            <a:r>
              <a:rPr lang="en-US" sz="2000" dirty="0">
                <a:solidFill>
                  <a:schemeClr val="bg1"/>
                </a:solidFill>
                <a:latin typeface="Gotham-Book" panose="02000504050000020004" pitchFamily="2" charset="0"/>
              </a:rPr>
              <a:t>Were my short-term plans consistent with my long-term dreams?</a:t>
            </a:r>
          </a:p>
          <a:p>
            <a:endParaRPr lang="en-US" sz="2000" dirty="0">
              <a:solidFill>
                <a:schemeClr val="bg1"/>
              </a:solidFill>
              <a:latin typeface="Gotham-Book" panose="02000504050000020004" pitchFamily="2" charset="0"/>
            </a:endParaRPr>
          </a:p>
        </p:txBody>
      </p:sp>
    </p:spTree>
    <p:extLst>
      <p:ext uri="{BB962C8B-B14F-4D97-AF65-F5344CB8AC3E}">
        <p14:creationId xmlns:p14="http://schemas.microsoft.com/office/powerpoint/2010/main" val="2175921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ABFCEF-31B6-B447-9C8E-EC5232C3EBD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05000" y="0"/>
            <a:ext cx="10287000" cy="6858000"/>
          </a:xfrm>
          <a:prstGeom prst="rect">
            <a:avLst/>
          </a:prstGeom>
        </p:spPr>
      </p:pic>
      <p:sp>
        <p:nvSpPr>
          <p:cNvPr id="17" name="Rectangle 16">
            <a:extLst>
              <a:ext uri="{FF2B5EF4-FFF2-40B4-BE49-F238E27FC236}">
                <a16:creationId xmlns:a16="http://schemas.microsoft.com/office/drawing/2014/main" id="{6FC227CB-9CCA-4B41-BFC4-871665F4A198}"/>
              </a:ext>
            </a:extLst>
          </p:cNvPr>
          <p:cNvSpPr/>
          <p:nvPr/>
        </p:nvSpPr>
        <p:spPr>
          <a:xfrm>
            <a:off x="0" y="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8" name="Picture 17">
            <a:extLst>
              <a:ext uri="{FF2B5EF4-FFF2-40B4-BE49-F238E27FC236}">
                <a16:creationId xmlns:a16="http://schemas.microsoft.com/office/drawing/2014/main" id="{2948783A-0778-8C42-A0CE-EE3C063B359F}"/>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8" name="Picture 7">
            <a:extLst>
              <a:ext uri="{FF2B5EF4-FFF2-40B4-BE49-F238E27FC236}">
                <a16:creationId xmlns:a16="http://schemas.microsoft.com/office/drawing/2014/main" id="{F4C7B5F2-A80A-E546-9D34-0729D365D8BB}"/>
              </a:ext>
            </a:extLst>
          </p:cNvPr>
          <p:cNvPicPr>
            <a:picLocks noChangeAspect="1"/>
          </p:cNvPicPr>
          <p:nvPr/>
        </p:nvPicPr>
        <p:blipFill>
          <a:blip r:embed="rId5" cstate="email">
            <a:duotone>
              <a:schemeClr val="accent2">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0244138" cy="6858000"/>
          </a:xfrm>
          <a:prstGeom prst="rect">
            <a:avLst/>
          </a:prstGeom>
        </p:spPr>
      </p:pic>
      <p:pic>
        <p:nvPicPr>
          <p:cNvPr id="12" name="Picture 11">
            <a:extLst>
              <a:ext uri="{FF2B5EF4-FFF2-40B4-BE49-F238E27FC236}">
                <a16:creationId xmlns:a16="http://schemas.microsoft.com/office/drawing/2014/main" id="{47742F57-B478-BB4B-AC69-CCBE6F256B8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00734" y="5757768"/>
            <a:ext cx="2466913" cy="513940"/>
          </a:xfrm>
          <a:prstGeom prst="rect">
            <a:avLst/>
          </a:prstGeom>
        </p:spPr>
      </p:pic>
      <p:sp>
        <p:nvSpPr>
          <p:cNvPr id="6" name="TextBox 5">
            <a:extLst>
              <a:ext uri="{FF2B5EF4-FFF2-40B4-BE49-F238E27FC236}">
                <a16:creationId xmlns:a16="http://schemas.microsoft.com/office/drawing/2014/main" id="{CBC1BDA1-6766-1944-B996-D1B5E4AF294F}"/>
              </a:ext>
            </a:extLst>
          </p:cNvPr>
          <p:cNvSpPr txBox="1"/>
          <p:nvPr/>
        </p:nvSpPr>
        <p:spPr>
          <a:xfrm>
            <a:off x="800734" y="1568910"/>
            <a:ext cx="5620386" cy="2862322"/>
          </a:xfrm>
          <a:prstGeom prst="rect">
            <a:avLst/>
          </a:prstGeom>
          <a:noFill/>
        </p:spPr>
        <p:txBody>
          <a:bodyPr wrap="square" rtlCol="0">
            <a:spAutoFit/>
          </a:bodyPr>
          <a:lstStyle/>
          <a:p>
            <a:r>
              <a:rPr lang="en-US" sz="6000" b="1" cap="all" dirty="0">
                <a:solidFill>
                  <a:schemeClr val="bg1"/>
                </a:solidFill>
                <a:latin typeface="Gotham Ultra" panose="02000504050000020004" pitchFamily="2" charset="0"/>
                <a:ea typeface="Open Sans" panose="020B0606030504020204" pitchFamily="34" charset="0"/>
                <a:cs typeface="Open Sans" panose="020B0606030504020204" pitchFamily="34" charset="0"/>
              </a:rPr>
              <a:t>There are three kinds of plans: </a:t>
            </a:r>
          </a:p>
        </p:txBody>
      </p:sp>
    </p:spTree>
    <p:extLst>
      <p:ext uri="{BB962C8B-B14F-4D97-AF65-F5344CB8AC3E}">
        <p14:creationId xmlns:p14="http://schemas.microsoft.com/office/powerpoint/2010/main" val="1996204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425509-6D38-2242-AB16-E4585D6FDE3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455608" y="10160"/>
            <a:ext cx="8736127" cy="6858000"/>
          </a:xfrm>
          <a:prstGeom prst="rect">
            <a:avLst/>
          </a:prstGeom>
        </p:spPr>
      </p:pic>
      <p:grpSp>
        <p:nvGrpSpPr>
          <p:cNvPr id="2" name="Group 1">
            <a:extLst>
              <a:ext uri="{FF2B5EF4-FFF2-40B4-BE49-F238E27FC236}">
                <a16:creationId xmlns:a16="http://schemas.microsoft.com/office/drawing/2014/main" id="{0EA028BD-4535-CB4D-8396-2EA24432CF30}"/>
              </a:ext>
            </a:extLst>
          </p:cNvPr>
          <p:cNvGrpSpPr/>
          <p:nvPr/>
        </p:nvGrpSpPr>
        <p:grpSpPr>
          <a:xfrm>
            <a:off x="0" y="-1"/>
            <a:ext cx="12191735" cy="6868161"/>
            <a:chOff x="0" y="-1"/>
            <a:chExt cx="12191735" cy="6868161"/>
          </a:xfrm>
        </p:grpSpPr>
        <p:sp>
          <p:nvSpPr>
            <p:cNvPr id="9" name="Rectangle 8">
              <a:extLst>
                <a:ext uri="{FF2B5EF4-FFF2-40B4-BE49-F238E27FC236}">
                  <a16:creationId xmlns:a16="http://schemas.microsoft.com/office/drawing/2014/main" id="{34306DB6-395E-9347-9144-46A0BA78DCAB}"/>
                </a:ext>
              </a:extLst>
            </p:cNvPr>
            <p:cNvSpPr/>
            <p:nvPr/>
          </p:nvSpPr>
          <p:spPr>
            <a:xfrm>
              <a:off x="0" y="1016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1" name="Picture 10">
              <a:extLst>
                <a:ext uri="{FF2B5EF4-FFF2-40B4-BE49-F238E27FC236}">
                  <a16:creationId xmlns:a16="http://schemas.microsoft.com/office/drawing/2014/main" id="{881D0E97-C30B-CE48-817C-5CB6EC700EEC}"/>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12" name="Picture 11">
              <a:extLst>
                <a:ext uri="{FF2B5EF4-FFF2-40B4-BE49-F238E27FC236}">
                  <a16:creationId xmlns:a16="http://schemas.microsoft.com/office/drawing/2014/main" id="{11B0970F-979C-7942-8268-1FAC819EEC43}"/>
                </a:ext>
              </a:extLst>
            </p:cNvPr>
            <p:cNvPicPr>
              <a:picLocks noChangeAspect="1"/>
            </p:cNvPicPr>
            <p:nvPr/>
          </p:nvPicPr>
          <p:blipFill>
            <a:blip r:embed="rId6" cstate="email">
              <a:duotone>
                <a:schemeClr val="accent2">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0244138" cy="6858000"/>
            </a:xfrm>
            <a:prstGeom prst="rect">
              <a:avLst/>
            </a:prstGeom>
          </p:spPr>
        </p:pic>
        <p:sp>
          <p:nvSpPr>
            <p:cNvPr id="15" name="Rectangle 14">
              <a:extLst>
                <a:ext uri="{FF2B5EF4-FFF2-40B4-BE49-F238E27FC236}">
                  <a16:creationId xmlns:a16="http://schemas.microsoft.com/office/drawing/2014/main" id="{C2356983-D616-6646-B067-F280E5A9889C}"/>
                </a:ext>
              </a:extLst>
            </p:cNvPr>
            <p:cNvSpPr/>
            <p:nvPr/>
          </p:nvSpPr>
          <p:spPr>
            <a:xfrm>
              <a:off x="0" y="6442931"/>
              <a:ext cx="12191735" cy="415069"/>
            </a:xfrm>
            <a:prstGeom prst="rect">
              <a:avLst/>
            </a:prstGeom>
            <a:solidFill>
              <a:srgbClr val="F3772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413"/>
            </a:p>
          </p:txBody>
        </p:sp>
      </p:grpSp>
      <p:pic>
        <p:nvPicPr>
          <p:cNvPr id="16" name="Picture 15">
            <a:extLst>
              <a:ext uri="{FF2B5EF4-FFF2-40B4-BE49-F238E27FC236}">
                <a16:creationId xmlns:a16="http://schemas.microsoft.com/office/drawing/2014/main" id="{EC665A5D-33C3-B345-847E-F5ADCC235F9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8759" y="5649315"/>
            <a:ext cx="1608093" cy="335019"/>
          </a:xfrm>
          <a:prstGeom prst="rect">
            <a:avLst/>
          </a:prstGeom>
        </p:spPr>
      </p:pic>
      <p:sp>
        <p:nvSpPr>
          <p:cNvPr id="18" name="TextBox 17">
            <a:extLst>
              <a:ext uri="{FF2B5EF4-FFF2-40B4-BE49-F238E27FC236}">
                <a16:creationId xmlns:a16="http://schemas.microsoft.com/office/drawing/2014/main" id="{655D989B-E1CA-4E44-A0DF-3168DBB18E77}"/>
              </a:ext>
            </a:extLst>
          </p:cNvPr>
          <p:cNvSpPr txBox="1"/>
          <p:nvPr/>
        </p:nvSpPr>
        <p:spPr>
          <a:xfrm>
            <a:off x="738759" y="1992322"/>
            <a:ext cx="4961001" cy="1938992"/>
          </a:xfrm>
          <a:prstGeom prst="rect">
            <a:avLst/>
          </a:prstGeom>
          <a:noFill/>
        </p:spPr>
        <p:txBody>
          <a:bodyPr wrap="square" rtlCol="0">
            <a:spAutoFit/>
          </a:bodyPr>
          <a:lstStyle/>
          <a:p>
            <a:r>
              <a:rPr lang="en-US" sz="4000" b="1" dirty="0">
                <a:solidFill>
                  <a:schemeClr val="bg1"/>
                </a:solidFill>
                <a:latin typeface="Gotham-BookItalic" panose="02000504050000020004" pitchFamily="2" charset="0"/>
              </a:rPr>
              <a:t>Immediate plans</a:t>
            </a:r>
          </a:p>
          <a:p>
            <a:endParaRPr lang="en-US" sz="2000" dirty="0">
              <a:solidFill>
                <a:schemeClr val="bg1"/>
              </a:solidFill>
              <a:latin typeface="Gotham-Book" panose="02000504050000020004" pitchFamily="2" charset="0"/>
            </a:endParaRPr>
          </a:p>
          <a:p>
            <a:r>
              <a:rPr lang="en-US" sz="2000" dirty="0">
                <a:solidFill>
                  <a:schemeClr val="bg1"/>
                </a:solidFill>
                <a:latin typeface="Gotham-Book" panose="02000504050000020004" pitchFamily="2" charset="0"/>
              </a:rPr>
              <a:t>Wash car, turn report in, clean house, buy food, do homework, and so on. What are my immediate plans?</a:t>
            </a:r>
          </a:p>
        </p:txBody>
      </p:sp>
    </p:spTree>
    <p:extLst>
      <p:ext uri="{BB962C8B-B14F-4D97-AF65-F5344CB8AC3E}">
        <p14:creationId xmlns:p14="http://schemas.microsoft.com/office/powerpoint/2010/main" val="1627433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507131-8562-7147-B8A9-DA285C3CFD3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492500" y="0"/>
            <a:ext cx="8699235" cy="6868161"/>
          </a:xfrm>
          <a:prstGeom prst="rect">
            <a:avLst/>
          </a:prstGeom>
        </p:spPr>
      </p:pic>
      <p:grpSp>
        <p:nvGrpSpPr>
          <p:cNvPr id="2" name="Group 1">
            <a:extLst>
              <a:ext uri="{FF2B5EF4-FFF2-40B4-BE49-F238E27FC236}">
                <a16:creationId xmlns:a16="http://schemas.microsoft.com/office/drawing/2014/main" id="{0EA028BD-4535-CB4D-8396-2EA24432CF30}"/>
              </a:ext>
            </a:extLst>
          </p:cNvPr>
          <p:cNvGrpSpPr/>
          <p:nvPr/>
        </p:nvGrpSpPr>
        <p:grpSpPr>
          <a:xfrm>
            <a:off x="0" y="0"/>
            <a:ext cx="12191735" cy="6868161"/>
            <a:chOff x="0" y="-1"/>
            <a:chExt cx="12191735" cy="6868161"/>
          </a:xfrm>
        </p:grpSpPr>
        <p:sp>
          <p:nvSpPr>
            <p:cNvPr id="9" name="Rectangle 8">
              <a:extLst>
                <a:ext uri="{FF2B5EF4-FFF2-40B4-BE49-F238E27FC236}">
                  <a16:creationId xmlns:a16="http://schemas.microsoft.com/office/drawing/2014/main" id="{34306DB6-395E-9347-9144-46A0BA78DCAB}"/>
                </a:ext>
              </a:extLst>
            </p:cNvPr>
            <p:cNvSpPr/>
            <p:nvPr/>
          </p:nvSpPr>
          <p:spPr>
            <a:xfrm>
              <a:off x="0" y="1016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1" name="Picture 10">
              <a:extLst>
                <a:ext uri="{FF2B5EF4-FFF2-40B4-BE49-F238E27FC236}">
                  <a16:creationId xmlns:a16="http://schemas.microsoft.com/office/drawing/2014/main" id="{881D0E97-C30B-CE48-817C-5CB6EC700EEC}"/>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12" name="Picture 11">
              <a:extLst>
                <a:ext uri="{FF2B5EF4-FFF2-40B4-BE49-F238E27FC236}">
                  <a16:creationId xmlns:a16="http://schemas.microsoft.com/office/drawing/2014/main" id="{11B0970F-979C-7942-8268-1FAC819EEC43}"/>
                </a:ext>
              </a:extLst>
            </p:cNvPr>
            <p:cNvPicPr>
              <a:picLocks noChangeAspect="1"/>
            </p:cNvPicPr>
            <p:nvPr/>
          </p:nvPicPr>
          <p:blipFill>
            <a:blip r:embed="rId6" cstate="email">
              <a:duotone>
                <a:schemeClr val="accent2">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0244138" cy="6858000"/>
            </a:xfrm>
            <a:prstGeom prst="rect">
              <a:avLst/>
            </a:prstGeom>
          </p:spPr>
        </p:pic>
        <p:sp>
          <p:nvSpPr>
            <p:cNvPr id="15" name="Rectangle 14">
              <a:extLst>
                <a:ext uri="{FF2B5EF4-FFF2-40B4-BE49-F238E27FC236}">
                  <a16:creationId xmlns:a16="http://schemas.microsoft.com/office/drawing/2014/main" id="{C2356983-D616-6646-B067-F280E5A9889C}"/>
                </a:ext>
              </a:extLst>
            </p:cNvPr>
            <p:cNvSpPr/>
            <p:nvPr/>
          </p:nvSpPr>
          <p:spPr>
            <a:xfrm>
              <a:off x="0" y="6442931"/>
              <a:ext cx="12191735" cy="415069"/>
            </a:xfrm>
            <a:prstGeom prst="rect">
              <a:avLst/>
            </a:prstGeom>
            <a:solidFill>
              <a:srgbClr val="F3772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413"/>
            </a:p>
          </p:txBody>
        </p:sp>
      </p:grpSp>
      <p:pic>
        <p:nvPicPr>
          <p:cNvPr id="16" name="Picture 15">
            <a:extLst>
              <a:ext uri="{FF2B5EF4-FFF2-40B4-BE49-F238E27FC236}">
                <a16:creationId xmlns:a16="http://schemas.microsoft.com/office/drawing/2014/main" id="{EC665A5D-33C3-B345-847E-F5ADCC235F9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8759" y="5649315"/>
            <a:ext cx="1608093" cy="335019"/>
          </a:xfrm>
          <a:prstGeom prst="rect">
            <a:avLst/>
          </a:prstGeom>
        </p:spPr>
      </p:pic>
      <p:sp>
        <p:nvSpPr>
          <p:cNvPr id="18" name="TextBox 17">
            <a:extLst>
              <a:ext uri="{FF2B5EF4-FFF2-40B4-BE49-F238E27FC236}">
                <a16:creationId xmlns:a16="http://schemas.microsoft.com/office/drawing/2014/main" id="{655D989B-E1CA-4E44-A0DF-3168DBB18E77}"/>
              </a:ext>
            </a:extLst>
          </p:cNvPr>
          <p:cNvSpPr txBox="1"/>
          <p:nvPr/>
        </p:nvSpPr>
        <p:spPr>
          <a:xfrm>
            <a:off x="738759" y="1697682"/>
            <a:ext cx="4961001" cy="2554545"/>
          </a:xfrm>
          <a:prstGeom prst="rect">
            <a:avLst/>
          </a:prstGeom>
          <a:noFill/>
        </p:spPr>
        <p:txBody>
          <a:bodyPr wrap="square" rtlCol="0">
            <a:spAutoFit/>
          </a:bodyPr>
          <a:lstStyle/>
          <a:p>
            <a:r>
              <a:rPr lang="en-US" sz="4000" b="1" dirty="0">
                <a:solidFill>
                  <a:schemeClr val="bg1"/>
                </a:solidFill>
                <a:latin typeface="Gotham-BookItalic" panose="02000504050000020004" pitchFamily="2" charset="0"/>
              </a:rPr>
              <a:t>Intermediate  plans</a:t>
            </a:r>
          </a:p>
          <a:p>
            <a:endParaRPr lang="en-US" sz="2000" dirty="0">
              <a:solidFill>
                <a:schemeClr val="bg1"/>
              </a:solidFill>
              <a:latin typeface="Gotham-Book" panose="02000504050000020004" pitchFamily="2" charset="0"/>
            </a:endParaRPr>
          </a:p>
          <a:p>
            <a:r>
              <a:rPr lang="en-US" sz="2000" dirty="0">
                <a:solidFill>
                  <a:schemeClr val="bg1"/>
                </a:solidFill>
                <a:latin typeface="Gotham-Book" panose="02000504050000020004" pitchFamily="2" charset="0"/>
              </a:rPr>
              <a:t>What can I accomplish in a week, month, or year. What are my intermediate plans?</a:t>
            </a:r>
          </a:p>
        </p:txBody>
      </p:sp>
    </p:spTree>
    <p:extLst>
      <p:ext uri="{BB962C8B-B14F-4D97-AF65-F5344CB8AC3E}">
        <p14:creationId xmlns:p14="http://schemas.microsoft.com/office/powerpoint/2010/main" val="2028382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9F803B-11F6-9C48-8436-5BD1CD62B88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264971" y="-1"/>
            <a:ext cx="7927029" cy="6868161"/>
          </a:xfrm>
          <a:prstGeom prst="rect">
            <a:avLst/>
          </a:prstGeom>
        </p:spPr>
      </p:pic>
      <p:grpSp>
        <p:nvGrpSpPr>
          <p:cNvPr id="2" name="Group 1">
            <a:extLst>
              <a:ext uri="{FF2B5EF4-FFF2-40B4-BE49-F238E27FC236}">
                <a16:creationId xmlns:a16="http://schemas.microsoft.com/office/drawing/2014/main" id="{0EA028BD-4535-CB4D-8396-2EA24432CF30}"/>
              </a:ext>
            </a:extLst>
          </p:cNvPr>
          <p:cNvGrpSpPr/>
          <p:nvPr/>
        </p:nvGrpSpPr>
        <p:grpSpPr>
          <a:xfrm>
            <a:off x="0" y="0"/>
            <a:ext cx="12191735" cy="6868161"/>
            <a:chOff x="0" y="-1"/>
            <a:chExt cx="12191735" cy="6868161"/>
          </a:xfrm>
        </p:grpSpPr>
        <p:sp>
          <p:nvSpPr>
            <p:cNvPr id="9" name="Rectangle 8">
              <a:extLst>
                <a:ext uri="{FF2B5EF4-FFF2-40B4-BE49-F238E27FC236}">
                  <a16:creationId xmlns:a16="http://schemas.microsoft.com/office/drawing/2014/main" id="{34306DB6-395E-9347-9144-46A0BA78DCAB}"/>
                </a:ext>
              </a:extLst>
            </p:cNvPr>
            <p:cNvSpPr/>
            <p:nvPr/>
          </p:nvSpPr>
          <p:spPr>
            <a:xfrm>
              <a:off x="0" y="1016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1" name="Picture 10">
              <a:extLst>
                <a:ext uri="{FF2B5EF4-FFF2-40B4-BE49-F238E27FC236}">
                  <a16:creationId xmlns:a16="http://schemas.microsoft.com/office/drawing/2014/main" id="{881D0E97-C30B-CE48-817C-5CB6EC700EEC}"/>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12" name="Picture 11">
              <a:extLst>
                <a:ext uri="{FF2B5EF4-FFF2-40B4-BE49-F238E27FC236}">
                  <a16:creationId xmlns:a16="http://schemas.microsoft.com/office/drawing/2014/main" id="{11B0970F-979C-7942-8268-1FAC819EEC43}"/>
                </a:ext>
              </a:extLst>
            </p:cNvPr>
            <p:cNvPicPr>
              <a:picLocks noChangeAspect="1"/>
            </p:cNvPicPr>
            <p:nvPr/>
          </p:nvPicPr>
          <p:blipFill>
            <a:blip r:embed="rId6" cstate="email">
              <a:duotone>
                <a:schemeClr val="accent2">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0244138" cy="6858000"/>
            </a:xfrm>
            <a:prstGeom prst="rect">
              <a:avLst/>
            </a:prstGeom>
          </p:spPr>
        </p:pic>
        <p:sp>
          <p:nvSpPr>
            <p:cNvPr id="15" name="Rectangle 14">
              <a:extLst>
                <a:ext uri="{FF2B5EF4-FFF2-40B4-BE49-F238E27FC236}">
                  <a16:creationId xmlns:a16="http://schemas.microsoft.com/office/drawing/2014/main" id="{C2356983-D616-6646-B067-F280E5A9889C}"/>
                </a:ext>
              </a:extLst>
            </p:cNvPr>
            <p:cNvSpPr/>
            <p:nvPr/>
          </p:nvSpPr>
          <p:spPr>
            <a:xfrm>
              <a:off x="0" y="6442931"/>
              <a:ext cx="12191735" cy="415069"/>
            </a:xfrm>
            <a:prstGeom prst="rect">
              <a:avLst/>
            </a:prstGeom>
            <a:solidFill>
              <a:srgbClr val="F3772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413"/>
            </a:p>
          </p:txBody>
        </p:sp>
      </p:grpSp>
      <p:pic>
        <p:nvPicPr>
          <p:cNvPr id="16" name="Picture 15">
            <a:extLst>
              <a:ext uri="{FF2B5EF4-FFF2-40B4-BE49-F238E27FC236}">
                <a16:creationId xmlns:a16="http://schemas.microsoft.com/office/drawing/2014/main" id="{EC665A5D-33C3-B345-847E-F5ADCC235F9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8759" y="5649315"/>
            <a:ext cx="1608093" cy="335019"/>
          </a:xfrm>
          <a:prstGeom prst="rect">
            <a:avLst/>
          </a:prstGeom>
        </p:spPr>
      </p:pic>
      <p:sp>
        <p:nvSpPr>
          <p:cNvPr id="18" name="TextBox 17">
            <a:extLst>
              <a:ext uri="{FF2B5EF4-FFF2-40B4-BE49-F238E27FC236}">
                <a16:creationId xmlns:a16="http://schemas.microsoft.com/office/drawing/2014/main" id="{655D989B-E1CA-4E44-A0DF-3168DBB18E77}"/>
              </a:ext>
            </a:extLst>
          </p:cNvPr>
          <p:cNvSpPr txBox="1"/>
          <p:nvPr/>
        </p:nvSpPr>
        <p:spPr>
          <a:xfrm>
            <a:off x="738759" y="1931362"/>
            <a:ext cx="4625721" cy="1938992"/>
          </a:xfrm>
          <a:prstGeom prst="rect">
            <a:avLst/>
          </a:prstGeom>
          <a:noFill/>
        </p:spPr>
        <p:txBody>
          <a:bodyPr wrap="square" rtlCol="0">
            <a:spAutoFit/>
          </a:bodyPr>
          <a:lstStyle/>
          <a:p>
            <a:r>
              <a:rPr lang="en-US" sz="4000" b="1" dirty="0">
                <a:solidFill>
                  <a:schemeClr val="bg1"/>
                </a:solidFill>
                <a:latin typeface="Gotham-BookItalic" panose="02000504050000020004" pitchFamily="2" charset="0"/>
              </a:rPr>
              <a:t>Infinite plans</a:t>
            </a:r>
          </a:p>
          <a:p>
            <a:endParaRPr lang="en-US" sz="2000" dirty="0">
              <a:solidFill>
                <a:schemeClr val="bg1"/>
              </a:solidFill>
              <a:latin typeface="Gotham-Book" panose="02000504050000020004" pitchFamily="2" charset="0"/>
            </a:endParaRPr>
          </a:p>
          <a:p>
            <a:r>
              <a:rPr lang="en-US" sz="2000" dirty="0">
                <a:solidFill>
                  <a:schemeClr val="bg1"/>
                </a:solidFill>
                <a:latin typeface="Gotham-Book" panose="02000504050000020004" pitchFamily="2" charset="0"/>
              </a:rPr>
              <a:t>Extend for a whole lifetime, and some plans into eternity. What are my infinite plans?</a:t>
            </a:r>
          </a:p>
        </p:txBody>
      </p:sp>
    </p:spTree>
    <p:extLst>
      <p:ext uri="{BB962C8B-B14F-4D97-AF65-F5344CB8AC3E}">
        <p14:creationId xmlns:p14="http://schemas.microsoft.com/office/powerpoint/2010/main" val="837683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F6DA39-6CE8-EB44-B68E-251AC83D97E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85611" y="-10159"/>
            <a:ext cx="9106124" cy="6858000"/>
          </a:xfrm>
          <a:prstGeom prst="rect">
            <a:avLst/>
          </a:prstGeom>
        </p:spPr>
      </p:pic>
      <p:grpSp>
        <p:nvGrpSpPr>
          <p:cNvPr id="2" name="Group 1">
            <a:extLst>
              <a:ext uri="{FF2B5EF4-FFF2-40B4-BE49-F238E27FC236}">
                <a16:creationId xmlns:a16="http://schemas.microsoft.com/office/drawing/2014/main" id="{0EA028BD-4535-CB4D-8396-2EA24432CF30}"/>
              </a:ext>
            </a:extLst>
          </p:cNvPr>
          <p:cNvGrpSpPr/>
          <p:nvPr/>
        </p:nvGrpSpPr>
        <p:grpSpPr>
          <a:xfrm>
            <a:off x="0" y="0"/>
            <a:ext cx="12191735" cy="6868161"/>
            <a:chOff x="0" y="-1"/>
            <a:chExt cx="12191735" cy="6868161"/>
          </a:xfrm>
        </p:grpSpPr>
        <p:sp>
          <p:nvSpPr>
            <p:cNvPr id="9" name="Rectangle 8">
              <a:extLst>
                <a:ext uri="{FF2B5EF4-FFF2-40B4-BE49-F238E27FC236}">
                  <a16:creationId xmlns:a16="http://schemas.microsoft.com/office/drawing/2014/main" id="{34306DB6-395E-9347-9144-46A0BA78DCAB}"/>
                </a:ext>
              </a:extLst>
            </p:cNvPr>
            <p:cNvSpPr/>
            <p:nvPr/>
          </p:nvSpPr>
          <p:spPr>
            <a:xfrm>
              <a:off x="0" y="1016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1" name="Picture 10">
              <a:extLst>
                <a:ext uri="{FF2B5EF4-FFF2-40B4-BE49-F238E27FC236}">
                  <a16:creationId xmlns:a16="http://schemas.microsoft.com/office/drawing/2014/main" id="{881D0E97-C30B-CE48-817C-5CB6EC700EEC}"/>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12" name="Picture 11">
              <a:extLst>
                <a:ext uri="{FF2B5EF4-FFF2-40B4-BE49-F238E27FC236}">
                  <a16:creationId xmlns:a16="http://schemas.microsoft.com/office/drawing/2014/main" id="{11B0970F-979C-7942-8268-1FAC819EEC43}"/>
                </a:ext>
              </a:extLst>
            </p:cNvPr>
            <p:cNvPicPr>
              <a:picLocks noChangeAspect="1"/>
            </p:cNvPicPr>
            <p:nvPr/>
          </p:nvPicPr>
          <p:blipFill>
            <a:blip r:embed="rId6" cstate="email">
              <a:duotone>
                <a:schemeClr val="accent2">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0244138" cy="6858000"/>
            </a:xfrm>
            <a:prstGeom prst="rect">
              <a:avLst/>
            </a:prstGeom>
          </p:spPr>
        </p:pic>
        <p:sp>
          <p:nvSpPr>
            <p:cNvPr id="15" name="Rectangle 14">
              <a:extLst>
                <a:ext uri="{FF2B5EF4-FFF2-40B4-BE49-F238E27FC236}">
                  <a16:creationId xmlns:a16="http://schemas.microsoft.com/office/drawing/2014/main" id="{C2356983-D616-6646-B067-F280E5A9889C}"/>
                </a:ext>
              </a:extLst>
            </p:cNvPr>
            <p:cNvSpPr/>
            <p:nvPr/>
          </p:nvSpPr>
          <p:spPr>
            <a:xfrm>
              <a:off x="0" y="6442931"/>
              <a:ext cx="12191735" cy="415069"/>
            </a:xfrm>
            <a:prstGeom prst="rect">
              <a:avLst/>
            </a:prstGeom>
            <a:solidFill>
              <a:srgbClr val="F3772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413"/>
            </a:p>
          </p:txBody>
        </p:sp>
      </p:grpSp>
      <p:pic>
        <p:nvPicPr>
          <p:cNvPr id="16" name="Picture 15">
            <a:extLst>
              <a:ext uri="{FF2B5EF4-FFF2-40B4-BE49-F238E27FC236}">
                <a16:creationId xmlns:a16="http://schemas.microsoft.com/office/drawing/2014/main" id="{EC665A5D-33C3-B345-847E-F5ADCC235F9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8759" y="5649315"/>
            <a:ext cx="1608093" cy="335019"/>
          </a:xfrm>
          <a:prstGeom prst="rect">
            <a:avLst/>
          </a:prstGeom>
        </p:spPr>
      </p:pic>
      <p:sp>
        <p:nvSpPr>
          <p:cNvPr id="18" name="TextBox 17">
            <a:extLst>
              <a:ext uri="{FF2B5EF4-FFF2-40B4-BE49-F238E27FC236}">
                <a16:creationId xmlns:a16="http://schemas.microsoft.com/office/drawing/2014/main" id="{655D989B-E1CA-4E44-A0DF-3168DBB18E77}"/>
              </a:ext>
            </a:extLst>
          </p:cNvPr>
          <p:cNvSpPr txBox="1"/>
          <p:nvPr/>
        </p:nvSpPr>
        <p:spPr>
          <a:xfrm>
            <a:off x="738759" y="2083762"/>
            <a:ext cx="4077081" cy="1938992"/>
          </a:xfrm>
          <a:prstGeom prst="rect">
            <a:avLst/>
          </a:prstGeom>
          <a:noFill/>
        </p:spPr>
        <p:txBody>
          <a:bodyPr wrap="square" rtlCol="0">
            <a:spAutoFit/>
          </a:bodyPr>
          <a:lstStyle/>
          <a:p>
            <a:r>
              <a:rPr lang="en-US" sz="4000" b="1" dirty="0">
                <a:solidFill>
                  <a:schemeClr val="bg1"/>
                </a:solidFill>
                <a:latin typeface="Gotham-BookItalic" panose="02000504050000020004" pitchFamily="2" charset="0"/>
              </a:rPr>
              <a:t>Conclusion </a:t>
            </a:r>
          </a:p>
          <a:p>
            <a:endParaRPr lang="en-US" sz="2000" dirty="0">
              <a:solidFill>
                <a:schemeClr val="bg1"/>
              </a:solidFill>
              <a:latin typeface="Gotham-Book" panose="02000504050000020004" pitchFamily="2" charset="0"/>
            </a:endParaRPr>
          </a:p>
          <a:p>
            <a:r>
              <a:rPr lang="en-US" sz="2000" dirty="0">
                <a:solidFill>
                  <a:schemeClr val="bg1"/>
                </a:solidFill>
                <a:latin typeface="Gotham-Book" panose="02000504050000020004" pitchFamily="2" charset="0"/>
              </a:rPr>
              <a:t>John Maxwell has defined the following; which do you want to be?—</a:t>
            </a:r>
          </a:p>
        </p:txBody>
      </p:sp>
    </p:spTree>
    <p:extLst>
      <p:ext uri="{BB962C8B-B14F-4D97-AF65-F5344CB8AC3E}">
        <p14:creationId xmlns:p14="http://schemas.microsoft.com/office/powerpoint/2010/main" val="390520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C75DF2E-0989-0247-987A-851D155A71F5}"/>
              </a:ext>
            </a:extLst>
          </p:cNvPr>
          <p:cNvSpPr/>
          <p:nvPr/>
        </p:nvSpPr>
        <p:spPr>
          <a:xfrm>
            <a:off x="0" y="0"/>
            <a:ext cx="12192000" cy="6858000"/>
          </a:xfrm>
          <a:prstGeom prst="rect">
            <a:avLst/>
          </a:prstGeom>
          <a:solidFill>
            <a:srgbClr val="F377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6" name="Picture 15">
            <a:extLst>
              <a:ext uri="{FF2B5EF4-FFF2-40B4-BE49-F238E27FC236}">
                <a16:creationId xmlns:a16="http://schemas.microsoft.com/office/drawing/2014/main" id="{EC665A5D-33C3-B345-847E-F5ADCC235F9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8759" y="5838523"/>
            <a:ext cx="1608093" cy="335019"/>
          </a:xfrm>
          <a:prstGeom prst="rect">
            <a:avLst/>
          </a:prstGeom>
        </p:spPr>
      </p:pic>
      <p:sp>
        <p:nvSpPr>
          <p:cNvPr id="18" name="TextBox 17">
            <a:extLst>
              <a:ext uri="{FF2B5EF4-FFF2-40B4-BE49-F238E27FC236}">
                <a16:creationId xmlns:a16="http://schemas.microsoft.com/office/drawing/2014/main" id="{655D989B-E1CA-4E44-A0DF-3168DBB18E77}"/>
              </a:ext>
            </a:extLst>
          </p:cNvPr>
          <p:cNvSpPr txBox="1"/>
          <p:nvPr/>
        </p:nvSpPr>
        <p:spPr>
          <a:xfrm>
            <a:off x="738759" y="645844"/>
            <a:ext cx="8100441" cy="1323439"/>
          </a:xfrm>
          <a:prstGeom prst="rect">
            <a:avLst/>
          </a:prstGeom>
          <a:noFill/>
        </p:spPr>
        <p:txBody>
          <a:bodyPr wrap="square" rtlCol="0">
            <a:spAutoFit/>
          </a:bodyPr>
          <a:lstStyle/>
          <a:p>
            <a:r>
              <a:rPr lang="en-US" sz="4000" b="1" dirty="0">
                <a:solidFill>
                  <a:schemeClr val="bg1"/>
                </a:solidFill>
                <a:latin typeface="Gotham-BookItalic" panose="02000504050000020004" pitchFamily="2" charset="0"/>
              </a:rPr>
              <a:t>People fail to set goals because they often: </a:t>
            </a:r>
          </a:p>
        </p:txBody>
      </p:sp>
      <p:sp>
        <p:nvSpPr>
          <p:cNvPr id="10" name="TextBox 9">
            <a:extLst>
              <a:ext uri="{FF2B5EF4-FFF2-40B4-BE49-F238E27FC236}">
                <a16:creationId xmlns:a16="http://schemas.microsoft.com/office/drawing/2014/main" id="{7FAC47D3-B187-4141-9881-CC80848E5526}"/>
              </a:ext>
            </a:extLst>
          </p:cNvPr>
          <p:cNvSpPr txBox="1"/>
          <p:nvPr/>
        </p:nvSpPr>
        <p:spPr>
          <a:xfrm>
            <a:off x="738759" y="2199628"/>
            <a:ext cx="10000361" cy="830997"/>
          </a:xfrm>
          <a:prstGeom prst="rect">
            <a:avLst/>
          </a:prstGeom>
          <a:noFill/>
        </p:spPr>
        <p:txBody>
          <a:bodyPr wrap="square" rtlCol="0">
            <a:spAutoFit/>
          </a:bodyPr>
          <a:lstStyle/>
          <a:p>
            <a:r>
              <a:rPr lang="en-US" sz="2400" dirty="0">
                <a:solidFill>
                  <a:schemeClr val="bg1"/>
                </a:solidFill>
                <a:latin typeface="Gotham-Book" panose="02000504050000020004" pitchFamily="2" charset="0"/>
              </a:rPr>
              <a:t>(1) Don’t know where to start. They fear they might fail once they start, and they are not persuaded of the need to have goals. </a:t>
            </a:r>
          </a:p>
        </p:txBody>
      </p:sp>
      <p:sp>
        <p:nvSpPr>
          <p:cNvPr id="13" name="TextBox 12">
            <a:extLst>
              <a:ext uri="{FF2B5EF4-FFF2-40B4-BE49-F238E27FC236}">
                <a16:creationId xmlns:a16="http://schemas.microsoft.com/office/drawing/2014/main" id="{7D2A394C-C862-DF45-B55C-4D6B17630BF5}"/>
              </a:ext>
            </a:extLst>
          </p:cNvPr>
          <p:cNvSpPr txBox="1"/>
          <p:nvPr/>
        </p:nvSpPr>
        <p:spPr>
          <a:xfrm>
            <a:off x="738759" y="3428988"/>
            <a:ext cx="10000361" cy="461665"/>
          </a:xfrm>
          <a:prstGeom prst="rect">
            <a:avLst/>
          </a:prstGeom>
          <a:noFill/>
        </p:spPr>
        <p:txBody>
          <a:bodyPr wrap="square" rtlCol="0">
            <a:spAutoFit/>
          </a:bodyPr>
          <a:lstStyle/>
          <a:p>
            <a:r>
              <a:rPr lang="en-US" sz="2400" dirty="0">
                <a:solidFill>
                  <a:schemeClr val="bg1"/>
                </a:solidFill>
                <a:latin typeface="Gotham-Book" panose="02000504050000020004" pitchFamily="2" charset="0"/>
              </a:rPr>
              <a:t>(2) Don’t know how to accomplish a goal. </a:t>
            </a:r>
          </a:p>
        </p:txBody>
      </p:sp>
      <p:sp>
        <p:nvSpPr>
          <p:cNvPr id="14" name="TextBox 13">
            <a:extLst>
              <a:ext uri="{FF2B5EF4-FFF2-40B4-BE49-F238E27FC236}">
                <a16:creationId xmlns:a16="http://schemas.microsoft.com/office/drawing/2014/main" id="{EDB12854-FD9D-AF48-9300-76A1A4755FB4}"/>
              </a:ext>
            </a:extLst>
          </p:cNvPr>
          <p:cNvSpPr txBox="1"/>
          <p:nvPr/>
        </p:nvSpPr>
        <p:spPr>
          <a:xfrm>
            <a:off x="738759" y="4323068"/>
            <a:ext cx="10000361" cy="830997"/>
          </a:xfrm>
          <a:prstGeom prst="rect">
            <a:avLst/>
          </a:prstGeom>
          <a:noFill/>
        </p:spPr>
        <p:txBody>
          <a:bodyPr wrap="square" rtlCol="0">
            <a:spAutoFit/>
          </a:bodyPr>
          <a:lstStyle/>
          <a:p>
            <a:r>
              <a:rPr lang="en-US" sz="2400" dirty="0">
                <a:solidFill>
                  <a:schemeClr val="bg1"/>
                </a:solidFill>
                <a:latin typeface="Gotham-Book" panose="02000504050000020004" pitchFamily="2" charset="0"/>
              </a:rPr>
              <a:t>(3) Don’t believe they have the ability or knowledge to develop a goal. </a:t>
            </a:r>
          </a:p>
        </p:txBody>
      </p:sp>
    </p:spTree>
    <p:extLst>
      <p:ext uri="{BB962C8B-B14F-4D97-AF65-F5344CB8AC3E}">
        <p14:creationId xmlns:p14="http://schemas.microsoft.com/office/powerpoint/2010/main" val="3111777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5721B4-A2B7-A944-B46E-74FE4E0386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08968" y="10161"/>
            <a:ext cx="10482767" cy="6837680"/>
          </a:xfrm>
          <a:prstGeom prst="rect">
            <a:avLst/>
          </a:prstGeom>
        </p:spPr>
      </p:pic>
      <p:grpSp>
        <p:nvGrpSpPr>
          <p:cNvPr id="2" name="Group 1">
            <a:extLst>
              <a:ext uri="{FF2B5EF4-FFF2-40B4-BE49-F238E27FC236}">
                <a16:creationId xmlns:a16="http://schemas.microsoft.com/office/drawing/2014/main" id="{0EA028BD-4535-CB4D-8396-2EA24432CF30}"/>
              </a:ext>
            </a:extLst>
          </p:cNvPr>
          <p:cNvGrpSpPr/>
          <p:nvPr/>
        </p:nvGrpSpPr>
        <p:grpSpPr>
          <a:xfrm>
            <a:off x="0" y="0"/>
            <a:ext cx="12191735" cy="6868161"/>
            <a:chOff x="0" y="-1"/>
            <a:chExt cx="12191735" cy="6868161"/>
          </a:xfrm>
        </p:grpSpPr>
        <p:sp>
          <p:nvSpPr>
            <p:cNvPr id="9" name="Rectangle 8">
              <a:extLst>
                <a:ext uri="{FF2B5EF4-FFF2-40B4-BE49-F238E27FC236}">
                  <a16:creationId xmlns:a16="http://schemas.microsoft.com/office/drawing/2014/main" id="{34306DB6-395E-9347-9144-46A0BA78DCAB}"/>
                </a:ext>
              </a:extLst>
            </p:cNvPr>
            <p:cNvSpPr/>
            <p:nvPr/>
          </p:nvSpPr>
          <p:spPr>
            <a:xfrm>
              <a:off x="0" y="1016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1" name="Picture 10">
              <a:extLst>
                <a:ext uri="{FF2B5EF4-FFF2-40B4-BE49-F238E27FC236}">
                  <a16:creationId xmlns:a16="http://schemas.microsoft.com/office/drawing/2014/main" id="{881D0E97-C30B-CE48-817C-5CB6EC700EEC}"/>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12" name="Picture 11">
              <a:extLst>
                <a:ext uri="{FF2B5EF4-FFF2-40B4-BE49-F238E27FC236}">
                  <a16:creationId xmlns:a16="http://schemas.microsoft.com/office/drawing/2014/main" id="{11B0970F-979C-7942-8268-1FAC819EEC43}"/>
                </a:ext>
              </a:extLst>
            </p:cNvPr>
            <p:cNvPicPr>
              <a:picLocks noChangeAspect="1"/>
            </p:cNvPicPr>
            <p:nvPr/>
          </p:nvPicPr>
          <p:blipFill>
            <a:blip r:embed="rId6" cstate="email">
              <a:duotone>
                <a:schemeClr val="accent2">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0244138" cy="6858000"/>
            </a:xfrm>
            <a:prstGeom prst="rect">
              <a:avLst/>
            </a:prstGeom>
          </p:spPr>
        </p:pic>
        <p:sp>
          <p:nvSpPr>
            <p:cNvPr id="15" name="Rectangle 14">
              <a:extLst>
                <a:ext uri="{FF2B5EF4-FFF2-40B4-BE49-F238E27FC236}">
                  <a16:creationId xmlns:a16="http://schemas.microsoft.com/office/drawing/2014/main" id="{C2356983-D616-6646-B067-F280E5A9889C}"/>
                </a:ext>
              </a:extLst>
            </p:cNvPr>
            <p:cNvSpPr/>
            <p:nvPr/>
          </p:nvSpPr>
          <p:spPr>
            <a:xfrm>
              <a:off x="0" y="6442931"/>
              <a:ext cx="12191735" cy="415069"/>
            </a:xfrm>
            <a:prstGeom prst="rect">
              <a:avLst/>
            </a:prstGeom>
            <a:solidFill>
              <a:srgbClr val="F3772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413"/>
            </a:p>
          </p:txBody>
        </p:sp>
      </p:grpSp>
      <p:pic>
        <p:nvPicPr>
          <p:cNvPr id="16" name="Picture 15">
            <a:extLst>
              <a:ext uri="{FF2B5EF4-FFF2-40B4-BE49-F238E27FC236}">
                <a16:creationId xmlns:a16="http://schemas.microsoft.com/office/drawing/2014/main" id="{EC665A5D-33C3-B345-847E-F5ADCC235F9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8759" y="5649315"/>
            <a:ext cx="1608093" cy="335019"/>
          </a:xfrm>
          <a:prstGeom prst="rect">
            <a:avLst/>
          </a:prstGeom>
        </p:spPr>
      </p:pic>
      <p:sp>
        <p:nvSpPr>
          <p:cNvPr id="18" name="TextBox 17">
            <a:extLst>
              <a:ext uri="{FF2B5EF4-FFF2-40B4-BE49-F238E27FC236}">
                <a16:creationId xmlns:a16="http://schemas.microsoft.com/office/drawing/2014/main" id="{655D989B-E1CA-4E44-A0DF-3168DBB18E77}"/>
              </a:ext>
            </a:extLst>
          </p:cNvPr>
          <p:cNvSpPr txBox="1"/>
          <p:nvPr/>
        </p:nvSpPr>
        <p:spPr>
          <a:xfrm>
            <a:off x="738759" y="2276802"/>
            <a:ext cx="4757801" cy="1384995"/>
          </a:xfrm>
          <a:prstGeom prst="rect">
            <a:avLst/>
          </a:prstGeom>
          <a:noFill/>
        </p:spPr>
        <p:txBody>
          <a:bodyPr wrap="square" rtlCol="0">
            <a:spAutoFit/>
          </a:bodyPr>
          <a:lstStyle/>
          <a:p>
            <a:r>
              <a:rPr lang="en-US" sz="2800" dirty="0">
                <a:solidFill>
                  <a:schemeClr val="bg1"/>
                </a:solidFill>
                <a:latin typeface="Gotham-Book" panose="02000504050000020004" pitchFamily="2" charset="0"/>
              </a:rPr>
              <a:t>A “cop out”—a person who sets no goals, and who makes no decisions?</a:t>
            </a:r>
          </a:p>
        </p:txBody>
      </p:sp>
    </p:spTree>
    <p:extLst>
      <p:ext uri="{BB962C8B-B14F-4D97-AF65-F5344CB8AC3E}">
        <p14:creationId xmlns:p14="http://schemas.microsoft.com/office/powerpoint/2010/main" val="2062103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15C077-264D-644F-B745-55C765BE66F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31243" y="-10159"/>
            <a:ext cx="8960757" cy="6858000"/>
          </a:xfrm>
          <a:prstGeom prst="rect">
            <a:avLst/>
          </a:prstGeom>
        </p:spPr>
      </p:pic>
      <p:grpSp>
        <p:nvGrpSpPr>
          <p:cNvPr id="2" name="Group 1">
            <a:extLst>
              <a:ext uri="{FF2B5EF4-FFF2-40B4-BE49-F238E27FC236}">
                <a16:creationId xmlns:a16="http://schemas.microsoft.com/office/drawing/2014/main" id="{0EA028BD-4535-CB4D-8396-2EA24432CF30}"/>
              </a:ext>
            </a:extLst>
          </p:cNvPr>
          <p:cNvGrpSpPr/>
          <p:nvPr/>
        </p:nvGrpSpPr>
        <p:grpSpPr>
          <a:xfrm>
            <a:off x="0" y="0"/>
            <a:ext cx="12191735" cy="6868161"/>
            <a:chOff x="0" y="-1"/>
            <a:chExt cx="12191735" cy="6868161"/>
          </a:xfrm>
        </p:grpSpPr>
        <p:sp>
          <p:nvSpPr>
            <p:cNvPr id="9" name="Rectangle 8">
              <a:extLst>
                <a:ext uri="{FF2B5EF4-FFF2-40B4-BE49-F238E27FC236}">
                  <a16:creationId xmlns:a16="http://schemas.microsoft.com/office/drawing/2014/main" id="{34306DB6-395E-9347-9144-46A0BA78DCAB}"/>
                </a:ext>
              </a:extLst>
            </p:cNvPr>
            <p:cNvSpPr/>
            <p:nvPr/>
          </p:nvSpPr>
          <p:spPr>
            <a:xfrm>
              <a:off x="0" y="1016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1" name="Picture 10">
              <a:extLst>
                <a:ext uri="{FF2B5EF4-FFF2-40B4-BE49-F238E27FC236}">
                  <a16:creationId xmlns:a16="http://schemas.microsoft.com/office/drawing/2014/main" id="{881D0E97-C30B-CE48-817C-5CB6EC700EEC}"/>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12" name="Picture 11">
              <a:extLst>
                <a:ext uri="{FF2B5EF4-FFF2-40B4-BE49-F238E27FC236}">
                  <a16:creationId xmlns:a16="http://schemas.microsoft.com/office/drawing/2014/main" id="{11B0970F-979C-7942-8268-1FAC819EEC43}"/>
                </a:ext>
              </a:extLst>
            </p:cNvPr>
            <p:cNvPicPr>
              <a:picLocks noChangeAspect="1"/>
            </p:cNvPicPr>
            <p:nvPr/>
          </p:nvPicPr>
          <p:blipFill>
            <a:blip r:embed="rId6" cstate="email">
              <a:duotone>
                <a:schemeClr val="accent2">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0244138" cy="6858000"/>
            </a:xfrm>
            <a:prstGeom prst="rect">
              <a:avLst/>
            </a:prstGeom>
          </p:spPr>
        </p:pic>
        <p:sp>
          <p:nvSpPr>
            <p:cNvPr id="15" name="Rectangle 14">
              <a:extLst>
                <a:ext uri="{FF2B5EF4-FFF2-40B4-BE49-F238E27FC236}">
                  <a16:creationId xmlns:a16="http://schemas.microsoft.com/office/drawing/2014/main" id="{C2356983-D616-6646-B067-F280E5A9889C}"/>
                </a:ext>
              </a:extLst>
            </p:cNvPr>
            <p:cNvSpPr/>
            <p:nvPr/>
          </p:nvSpPr>
          <p:spPr>
            <a:xfrm>
              <a:off x="0" y="6442931"/>
              <a:ext cx="12191735" cy="415069"/>
            </a:xfrm>
            <a:prstGeom prst="rect">
              <a:avLst/>
            </a:prstGeom>
            <a:solidFill>
              <a:srgbClr val="F3772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413"/>
            </a:p>
          </p:txBody>
        </p:sp>
      </p:grpSp>
      <p:pic>
        <p:nvPicPr>
          <p:cNvPr id="16" name="Picture 15">
            <a:extLst>
              <a:ext uri="{FF2B5EF4-FFF2-40B4-BE49-F238E27FC236}">
                <a16:creationId xmlns:a16="http://schemas.microsoft.com/office/drawing/2014/main" id="{EC665A5D-33C3-B345-847E-F5ADCC235F9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8759" y="5649315"/>
            <a:ext cx="1608093" cy="335019"/>
          </a:xfrm>
          <a:prstGeom prst="rect">
            <a:avLst/>
          </a:prstGeom>
        </p:spPr>
      </p:pic>
      <p:sp>
        <p:nvSpPr>
          <p:cNvPr id="18" name="TextBox 17">
            <a:extLst>
              <a:ext uri="{FF2B5EF4-FFF2-40B4-BE49-F238E27FC236}">
                <a16:creationId xmlns:a16="http://schemas.microsoft.com/office/drawing/2014/main" id="{655D989B-E1CA-4E44-A0DF-3168DBB18E77}"/>
              </a:ext>
            </a:extLst>
          </p:cNvPr>
          <p:cNvSpPr txBox="1"/>
          <p:nvPr/>
        </p:nvSpPr>
        <p:spPr>
          <a:xfrm>
            <a:off x="738759" y="2276802"/>
            <a:ext cx="4757801" cy="1384995"/>
          </a:xfrm>
          <a:prstGeom prst="rect">
            <a:avLst/>
          </a:prstGeom>
          <a:noFill/>
        </p:spPr>
        <p:txBody>
          <a:bodyPr wrap="square" rtlCol="0">
            <a:spAutoFit/>
          </a:bodyPr>
          <a:lstStyle/>
          <a:p>
            <a:r>
              <a:rPr lang="en-US" sz="2800" dirty="0">
                <a:solidFill>
                  <a:schemeClr val="bg1"/>
                </a:solidFill>
                <a:latin typeface="Gotham-Book" panose="02000504050000020004" pitchFamily="2" charset="0"/>
              </a:rPr>
              <a:t>A “hold out”—one who is unsure of reaching his goals, so he fails to start?</a:t>
            </a:r>
          </a:p>
        </p:txBody>
      </p:sp>
    </p:spTree>
    <p:extLst>
      <p:ext uri="{BB962C8B-B14F-4D97-AF65-F5344CB8AC3E}">
        <p14:creationId xmlns:p14="http://schemas.microsoft.com/office/powerpoint/2010/main" val="1776373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6FD23B-3024-624B-8C30-F27E3D6FEEB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85612" y="10160"/>
            <a:ext cx="9106124" cy="6847840"/>
          </a:xfrm>
          <a:prstGeom prst="rect">
            <a:avLst/>
          </a:prstGeom>
        </p:spPr>
      </p:pic>
      <p:grpSp>
        <p:nvGrpSpPr>
          <p:cNvPr id="2" name="Group 1">
            <a:extLst>
              <a:ext uri="{FF2B5EF4-FFF2-40B4-BE49-F238E27FC236}">
                <a16:creationId xmlns:a16="http://schemas.microsoft.com/office/drawing/2014/main" id="{0EA028BD-4535-CB4D-8396-2EA24432CF30}"/>
              </a:ext>
            </a:extLst>
          </p:cNvPr>
          <p:cNvGrpSpPr/>
          <p:nvPr/>
        </p:nvGrpSpPr>
        <p:grpSpPr>
          <a:xfrm>
            <a:off x="0" y="0"/>
            <a:ext cx="12191735" cy="6868161"/>
            <a:chOff x="0" y="-1"/>
            <a:chExt cx="12191735" cy="6868161"/>
          </a:xfrm>
        </p:grpSpPr>
        <p:sp>
          <p:nvSpPr>
            <p:cNvPr id="9" name="Rectangle 8">
              <a:extLst>
                <a:ext uri="{FF2B5EF4-FFF2-40B4-BE49-F238E27FC236}">
                  <a16:creationId xmlns:a16="http://schemas.microsoft.com/office/drawing/2014/main" id="{34306DB6-395E-9347-9144-46A0BA78DCAB}"/>
                </a:ext>
              </a:extLst>
            </p:cNvPr>
            <p:cNvSpPr/>
            <p:nvPr/>
          </p:nvSpPr>
          <p:spPr>
            <a:xfrm>
              <a:off x="0" y="1016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1" name="Picture 10">
              <a:extLst>
                <a:ext uri="{FF2B5EF4-FFF2-40B4-BE49-F238E27FC236}">
                  <a16:creationId xmlns:a16="http://schemas.microsoft.com/office/drawing/2014/main" id="{881D0E97-C30B-CE48-817C-5CB6EC700EEC}"/>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12" name="Picture 11">
              <a:extLst>
                <a:ext uri="{FF2B5EF4-FFF2-40B4-BE49-F238E27FC236}">
                  <a16:creationId xmlns:a16="http://schemas.microsoft.com/office/drawing/2014/main" id="{11B0970F-979C-7942-8268-1FAC819EEC43}"/>
                </a:ext>
              </a:extLst>
            </p:cNvPr>
            <p:cNvPicPr>
              <a:picLocks noChangeAspect="1"/>
            </p:cNvPicPr>
            <p:nvPr/>
          </p:nvPicPr>
          <p:blipFill>
            <a:blip r:embed="rId6" cstate="email">
              <a:duotone>
                <a:schemeClr val="accent2">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0244138" cy="6858000"/>
            </a:xfrm>
            <a:prstGeom prst="rect">
              <a:avLst/>
            </a:prstGeom>
          </p:spPr>
        </p:pic>
        <p:sp>
          <p:nvSpPr>
            <p:cNvPr id="15" name="Rectangle 14">
              <a:extLst>
                <a:ext uri="{FF2B5EF4-FFF2-40B4-BE49-F238E27FC236}">
                  <a16:creationId xmlns:a16="http://schemas.microsoft.com/office/drawing/2014/main" id="{C2356983-D616-6646-B067-F280E5A9889C}"/>
                </a:ext>
              </a:extLst>
            </p:cNvPr>
            <p:cNvSpPr/>
            <p:nvPr/>
          </p:nvSpPr>
          <p:spPr>
            <a:xfrm>
              <a:off x="0" y="6442931"/>
              <a:ext cx="12191735" cy="415069"/>
            </a:xfrm>
            <a:prstGeom prst="rect">
              <a:avLst/>
            </a:prstGeom>
            <a:solidFill>
              <a:srgbClr val="F3772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413"/>
            </a:p>
          </p:txBody>
        </p:sp>
      </p:grpSp>
      <p:pic>
        <p:nvPicPr>
          <p:cNvPr id="16" name="Picture 15">
            <a:extLst>
              <a:ext uri="{FF2B5EF4-FFF2-40B4-BE49-F238E27FC236}">
                <a16:creationId xmlns:a16="http://schemas.microsoft.com/office/drawing/2014/main" id="{EC665A5D-33C3-B345-847E-F5ADCC235F9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8759" y="5649315"/>
            <a:ext cx="1608093" cy="335019"/>
          </a:xfrm>
          <a:prstGeom prst="rect">
            <a:avLst/>
          </a:prstGeom>
        </p:spPr>
      </p:pic>
      <p:sp>
        <p:nvSpPr>
          <p:cNvPr id="18" name="TextBox 17">
            <a:extLst>
              <a:ext uri="{FF2B5EF4-FFF2-40B4-BE49-F238E27FC236}">
                <a16:creationId xmlns:a16="http://schemas.microsoft.com/office/drawing/2014/main" id="{655D989B-E1CA-4E44-A0DF-3168DBB18E77}"/>
              </a:ext>
            </a:extLst>
          </p:cNvPr>
          <p:cNvSpPr txBox="1"/>
          <p:nvPr/>
        </p:nvSpPr>
        <p:spPr>
          <a:xfrm>
            <a:off x="738759" y="2276802"/>
            <a:ext cx="4757801" cy="1384995"/>
          </a:xfrm>
          <a:prstGeom prst="rect">
            <a:avLst/>
          </a:prstGeom>
          <a:noFill/>
        </p:spPr>
        <p:txBody>
          <a:bodyPr wrap="square" rtlCol="0">
            <a:spAutoFit/>
          </a:bodyPr>
          <a:lstStyle/>
          <a:p>
            <a:r>
              <a:rPr lang="en-US" sz="2800" dirty="0">
                <a:solidFill>
                  <a:schemeClr val="bg1"/>
                </a:solidFill>
                <a:latin typeface="Gotham-Book" panose="02000504050000020004" pitchFamily="2" charset="0"/>
              </a:rPr>
              <a:t>A “drop out”—one who starts, but stops when the going gets tough? Or,</a:t>
            </a:r>
          </a:p>
        </p:txBody>
      </p:sp>
    </p:spTree>
    <p:extLst>
      <p:ext uri="{BB962C8B-B14F-4D97-AF65-F5344CB8AC3E}">
        <p14:creationId xmlns:p14="http://schemas.microsoft.com/office/powerpoint/2010/main" val="2992663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EA4D4B-02F6-5C47-8BC8-B4364CC1007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1906220" y="10159"/>
            <a:ext cx="10285515" cy="6837681"/>
          </a:xfrm>
          <a:prstGeom prst="rect">
            <a:avLst/>
          </a:prstGeom>
        </p:spPr>
      </p:pic>
      <p:grpSp>
        <p:nvGrpSpPr>
          <p:cNvPr id="2" name="Group 1">
            <a:extLst>
              <a:ext uri="{FF2B5EF4-FFF2-40B4-BE49-F238E27FC236}">
                <a16:creationId xmlns:a16="http://schemas.microsoft.com/office/drawing/2014/main" id="{0EA028BD-4535-CB4D-8396-2EA24432CF30}"/>
              </a:ext>
            </a:extLst>
          </p:cNvPr>
          <p:cNvGrpSpPr/>
          <p:nvPr/>
        </p:nvGrpSpPr>
        <p:grpSpPr>
          <a:xfrm>
            <a:off x="0" y="0"/>
            <a:ext cx="12191735" cy="6868161"/>
            <a:chOff x="0" y="-1"/>
            <a:chExt cx="12191735" cy="6868161"/>
          </a:xfrm>
        </p:grpSpPr>
        <p:sp>
          <p:nvSpPr>
            <p:cNvPr id="9" name="Rectangle 8">
              <a:extLst>
                <a:ext uri="{FF2B5EF4-FFF2-40B4-BE49-F238E27FC236}">
                  <a16:creationId xmlns:a16="http://schemas.microsoft.com/office/drawing/2014/main" id="{34306DB6-395E-9347-9144-46A0BA78DCAB}"/>
                </a:ext>
              </a:extLst>
            </p:cNvPr>
            <p:cNvSpPr/>
            <p:nvPr/>
          </p:nvSpPr>
          <p:spPr>
            <a:xfrm>
              <a:off x="0" y="1016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1" name="Picture 10">
              <a:extLst>
                <a:ext uri="{FF2B5EF4-FFF2-40B4-BE49-F238E27FC236}">
                  <a16:creationId xmlns:a16="http://schemas.microsoft.com/office/drawing/2014/main" id="{881D0E97-C30B-CE48-817C-5CB6EC700EEC}"/>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12" name="Picture 11">
              <a:extLst>
                <a:ext uri="{FF2B5EF4-FFF2-40B4-BE49-F238E27FC236}">
                  <a16:creationId xmlns:a16="http://schemas.microsoft.com/office/drawing/2014/main" id="{11B0970F-979C-7942-8268-1FAC819EEC43}"/>
                </a:ext>
              </a:extLst>
            </p:cNvPr>
            <p:cNvPicPr>
              <a:picLocks noChangeAspect="1"/>
            </p:cNvPicPr>
            <p:nvPr/>
          </p:nvPicPr>
          <p:blipFill>
            <a:blip r:embed="rId6" cstate="email">
              <a:duotone>
                <a:schemeClr val="accent2">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0244138" cy="6858000"/>
            </a:xfrm>
            <a:prstGeom prst="rect">
              <a:avLst/>
            </a:prstGeom>
          </p:spPr>
        </p:pic>
        <p:sp>
          <p:nvSpPr>
            <p:cNvPr id="15" name="Rectangle 14">
              <a:extLst>
                <a:ext uri="{FF2B5EF4-FFF2-40B4-BE49-F238E27FC236}">
                  <a16:creationId xmlns:a16="http://schemas.microsoft.com/office/drawing/2014/main" id="{C2356983-D616-6646-B067-F280E5A9889C}"/>
                </a:ext>
              </a:extLst>
            </p:cNvPr>
            <p:cNvSpPr/>
            <p:nvPr/>
          </p:nvSpPr>
          <p:spPr>
            <a:xfrm>
              <a:off x="0" y="6442931"/>
              <a:ext cx="12191735" cy="415069"/>
            </a:xfrm>
            <a:prstGeom prst="rect">
              <a:avLst/>
            </a:prstGeom>
            <a:solidFill>
              <a:srgbClr val="F3772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413"/>
            </a:p>
          </p:txBody>
        </p:sp>
      </p:grpSp>
      <p:pic>
        <p:nvPicPr>
          <p:cNvPr id="16" name="Picture 15">
            <a:extLst>
              <a:ext uri="{FF2B5EF4-FFF2-40B4-BE49-F238E27FC236}">
                <a16:creationId xmlns:a16="http://schemas.microsoft.com/office/drawing/2014/main" id="{EC665A5D-33C3-B345-847E-F5ADCC235F9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8759" y="5649315"/>
            <a:ext cx="1608093" cy="335019"/>
          </a:xfrm>
          <a:prstGeom prst="rect">
            <a:avLst/>
          </a:prstGeom>
        </p:spPr>
      </p:pic>
      <p:sp>
        <p:nvSpPr>
          <p:cNvPr id="18" name="TextBox 17">
            <a:extLst>
              <a:ext uri="{FF2B5EF4-FFF2-40B4-BE49-F238E27FC236}">
                <a16:creationId xmlns:a16="http://schemas.microsoft.com/office/drawing/2014/main" id="{655D989B-E1CA-4E44-A0DF-3168DBB18E77}"/>
              </a:ext>
            </a:extLst>
          </p:cNvPr>
          <p:cNvSpPr txBox="1"/>
          <p:nvPr/>
        </p:nvSpPr>
        <p:spPr>
          <a:xfrm>
            <a:off x="738759" y="2276802"/>
            <a:ext cx="4757801" cy="1815882"/>
          </a:xfrm>
          <a:prstGeom prst="rect">
            <a:avLst/>
          </a:prstGeom>
          <a:noFill/>
        </p:spPr>
        <p:txBody>
          <a:bodyPr wrap="square" rtlCol="0">
            <a:spAutoFit/>
          </a:bodyPr>
          <a:lstStyle/>
          <a:p>
            <a:r>
              <a:rPr lang="en-US" sz="2800" dirty="0">
                <a:solidFill>
                  <a:schemeClr val="bg1"/>
                </a:solidFill>
                <a:latin typeface="Gotham-Book" panose="02000504050000020004" pitchFamily="2" charset="0"/>
              </a:rPr>
              <a:t>An “all out”—a person who set goals, pays the price, and reaches his goals?</a:t>
            </a:r>
          </a:p>
        </p:txBody>
      </p:sp>
    </p:spTree>
    <p:extLst>
      <p:ext uri="{BB962C8B-B14F-4D97-AF65-F5344CB8AC3E}">
        <p14:creationId xmlns:p14="http://schemas.microsoft.com/office/powerpoint/2010/main" val="572748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FA9C14-FFB4-234A-BD03-38E135C6ED4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38759" y="10160"/>
            <a:ext cx="11452976" cy="6837681"/>
          </a:xfrm>
          <a:prstGeom prst="rect">
            <a:avLst/>
          </a:prstGeom>
        </p:spPr>
      </p:pic>
      <p:grpSp>
        <p:nvGrpSpPr>
          <p:cNvPr id="2" name="Group 1">
            <a:extLst>
              <a:ext uri="{FF2B5EF4-FFF2-40B4-BE49-F238E27FC236}">
                <a16:creationId xmlns:a16="http://schemas.microsoft.com/office/drawing/2014/main" id="{0EA028BD-4535-CB4D-8396-2EA24432CF30}"/>
              </a:ext>
            </a:extLst>
          </p:cNvPr>
          <p:cNvGrpSpPr/>
          <p:nvPr/>
        </p:nvGrpSpPr>
        <p:grpSpPr>
          <a:xfrm>
            <a:off x="0" y="0"/>
            <a:ext cx="12191735" cy="6868161"/>
            <a:chOff x="0" y="-1"/>
            <a:chExt cx="12191735" cy="6868161"/>
          </a:xfrm>
        </p:grpSpPr>
        <p:sp>
          <p:nvSpPr>
            <p:cNvPr id="9" name="Rectangle 8">
              <a:extLst>
                <a:ext uri="{FF2B5EF4-FFF2-40B4-BE49-F238E27FC236}">
                  <a16:creationId xmlns:a16="http://schemas.microsoft.com/office/drawing/2014/main" id="{34306DB6-395E-9347-9144-46A0BA78DCAB}"/>
                </a:ext>
              </a:extLst>
            </p:cNvPr>
            <p:cNvSpPr/>
            <p:nvPr/>
          </p:nvSpPr>
          <p:spPr>
            <a:xfrm>
              <a:off x="0" y="1016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1" name="Picture 10">
              <a:extLst>
                <a:ext uri="{FF2B5EF4-FFF2-40B4-BE49-F238E27FC236}">
                  <a16:creationId xmlns:a16="http://schemas.microsoft.com/office/drawing/2014/main" id="{881D0E97-C30B-CE48-817C-5CB6EC700EEC}"/>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12" name="Picture 11">
              <a:extLst>
                <a:ext uri="{FF2B5EF4-FFF2-40B4-BE49-F238E27FC236}">
                  <a16:creationId xmlns:a16="http://schemas.microsoft.com/office/drawing/2014/main" id="{11B0970F-979C-7942-8268-1FAC819EEC43}"/>
                </a:ext>
              </a:extLst>
            </p:cNvPr>
            <p:cNvPicPr>
              <a:picLocks noChangeAspect="1"/>
            </p:cNvPicPr>
            <p:nvPr/>
          </p:nvPicPr>
          <p:blipFill>
            <a:blip r:embed="rId6" cstate="email">
              <a:duotone>
                <a:schemeClr val="accent2">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0244138" cy="6858000"/>
            </a:xfrm>
            <a:prstGeom prst="rect">
              <a:avLst/>
            </a:prstGeom>
          </p:spPr>
        </p:pic>
        <p:sp>
          <p:nvSpPr>
            <p:cNvPr id="15" name="Rectangle 14">
              <a:extLst>
                <a:ext uri="{FF2B5EF4-FFF2-40B4-BE49-F238E27FC236}">
                  <a16:creationId xmlns:a16="http://schemas.microsoft.com/office/drawing/2014/main" id="{C2356983-D616-6646-B067-F280E5A9889C}"/>
                </a:ext>
              </a:extLst>
            </p:cNvPr>
            <p:cNvSpPr/>
            <p:nvPr/>
          </p:nvSpPr>
          <p:spPr>
            <a:xfrm>
              <a:off x="0" y="6442931"/>
              <a:ext cx="12191735" cy="415069"/>
            </a:xfrm>
            <a:prstGeom prst="rect">
              <a:avLst/>
            </a:prstGeom>
            <a:solidFill>
              <a:srgbClr val="F3772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413"/>
            </a:p>
          </p:txBody>
        </p:sp>
      </p:grpSp>
      <p:pic>
        <p:nvPicPr>
          <p:cNvPr id="16" name="Picture 15">
            <a:extLst>
              <a:ext uri="{FF2B5EF4-FFF2-40B4-BE49-F238E27FC236}">
                <a16:creationId xmlns:a16="http://schemas.microsoft.com/office/drawing/2014/main" id="{EC665A5D-33C3-B345-847E-F5ADCC235F9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8759" y="5649315"/>
            <a:ext cx="1608093" cy="335019"/>
          </a:xfrm>
          <a:prstGeom prst="rect">
            <a:avLst/>
          </a:prstGeom>
        </p:spPr>
      </p:pic>
      <p:sp>
        <p:nvSpPr>
          <p:cNvPr id="18" name="TextBox 17">
            <a:extLst>
              <a:ext uri="{FF2B5EF4-FFF2-40B4-BE49-F238E27FC236}">
                <a16:creationId xmlns:a16="http://schemas.microsoft.com/office/drawing/2014/main" id="{655D989B-E1CA-4E44-A0DF-3168DBB18E77}"/>
              </a:ext>
            </a:extLst>
          </p:cNvPr>
          <p:cNvSpPr txBox="1"/>
          <p:nvPr/>
        </p:nvSpPr>
        <p:spPr>
          <a:xfrm>
            <a:off x="738759" y="1321520"/>
            <a:ext cx="5255641" cy="3108543"/>
          </a:xfrm>
          <a:prstGeom prst="rect">
            <a:avLst/>
          </a:prstGeom>
          <a:noFill/>
        </p:spPr>
        <p:txBody>
          <a:bodyPr wrap="square" rtlCol="0">
            <a:spAutoFit/>
          </a:bodyPr>
          <a:lstStyle/>
          <a:p>
            <a:r>
              <a:rPr lang="en-US" sz="2800" dirty="0">
                <a:solidFill>
                  <a:schemeClr val="bg1"/>
                </a:solidFill>
                <a:latin typeface="Gotham-Book" panose="02000504050000020004" pitchFamily="2" charset="0"/>
              </a:rPr>
              <a:t>Let it be that we will choose to be an “all out” person who plans wisely, remembering that if you “commit to the Lord whatever you do” your plans will succeed? (</a:t>
            </a:r>
            <a:r>
              <a:rPr lang="en-US" sz="2800" dirty="0" err="1">
                <a:solidFill>
                  <a:schemeClr val="bg1"/>
                </a:solidFill>
                <a:latin typeface="Gotham-Book" panose="02000504050000020004" pitchFamily="2" charset="0"/>
              </a:rPr>
              <a:t>Pr</a:t>
            </a:r>
            <a:r>
              <a:rPr lang="en-US" sz="2800" dirty="0">
                <a:solidFill>
                  <a:schemeClr val="bg1"/>
                </a:solidFill>
                <a:latin typeface="Gotham-Book" panose="02000504050000020004" pitchFamily="2" charset="0"/>
              </a:rPr>
              <a:t> 16:3).</a:t>
            </a:r>
          </a:p>
        </p:txBody>
      </p:sp>
    </p:spTree>
    <p:extLst>
      <p:ext uri="{BB962C8B-B14F-4D97-AF65-F5344CB8AC3E}">
        <p14:creationId xmlns:p14="http://schemas.microsoft.com/office/powerpoint/2010/main" val="3235363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1FCD514-93CF-6845-A1F2-6CA4913E976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18661" y="-2"/>
            <a:ext cx="10273339" cy="6858000"/>
          </a:xfrm>
          <a:prstGeom prst="rect">
            <a:avLst/>
          </a:prstGeom>
        </p:spPr>
      </p:pic>
      <p:sp>
        <p:nvSpPr>
          <p:cNvPr id="17" name="Rectangle 16">
            <a:extLst>
              <a:ext uri="{FF2B5EF4-FFF2-40B4-BE49-F238E27FC236}">
                <a16:creationId xmlns:a16="http://schemas.microsoft.com/office/drawing/2014/main" id="{6FC227CB-9CCA-4B41-BFC4-871665F4A198}"/>
              </a:ext>
            </a:extLst>
          </p:cNvPr>
          <p:cNvSpPr/>
          <p:nvPr/>
        </p:nvSpPr>
        <p:spPr>
          <a:xfrm>
            <a:off x="0" y="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8" name="Picture 17">
            <a:extLst>
              <a:ext uri="{FF2B5EF4-FFF2-40B4-BE49-F238E27FC236}">
                <a16:creationId xmlns:a16="http://schemas.microsoft.com/office/drawing/2014/main" id="{2948783A-0778-8C42-A0CE-EE3C063B359F}"/>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8" name="Picture 7">
            <a:extLst>
              <a:ext uri="{FF2B5EF4-FFF2-40B4-BE49-F238E27FC236}">
                <a16:creationId xmlns:a16="http://schemas.microsoft.com/office/drawing/2014/main" id="{F4C7B5F2-A80A-E546-9D34-0729D365D8BB}"/>
              </a:ext>
            </a:extLst>
          </p:cNvPr>
          <p:cNvPicPr>
            <a:picLocks noChangeAspect="1"/>
          </p:cNvPicPr>
          <p:nvPr/>
        </p:nvPicPr>
        <p:blipFill>
          <a:blip r:embed="rId5" cstate="email">
            <a:duotone>
              <a:schemeClr val="accent2">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0244138" cy="6858000"/>
          </a:xfrm>
          <a:prstGeom prst="rect">
            <a:avLst/>
          </a:prstGeom>
        </p:spPr>
      </p:pic>
      <p:pic>
        <p:nvPicPr>
          <p:cNvPr id="12" name="Picture 11">
            <a:extLst>
              <a:ext uri="{FF2B5EF4-FFF2-40B4-BE49-F238E27FC236}">
                <a16:creationId xmlns:a16="http://schemas.microsoft.com/office/drawing/2014/main" id="{47742F57-B478-BB4B-AC69-CCBE6F256B8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00734" y="5757768"/>
            <a:ext cx="2466913" cy="513940"/>
          </a:xfrm>
          <a:prstGeom prst="rect">
            <a:avLst/>
          </a:prstGeom>
        </p:spPr>
      </p:pic>
      <p:sp>
        <p:nvSpPr>
          <p:cNvPr id="6" name="TextBox 5">
            <a:extLst>
              <a:ext uri="{FF2B5EF4-FFF2-40B4-BE49-F238E27FC236}">
                <a16:creationId xmlns:a16="http://schemas.microsoft.com/office/drawing/2014/main" id="{CBC1BDA1-6766-1944-B996-D1B5E4AF294F}"/>
              </a:ext>
            </a:extLst>
          </p:cNvPr>
          <p:cNvSpPr txBox="1"/>
          <p:nvPr/>
        </p:nvSpPr>
        <p:spPr>
          <a:xfrm>
            <a:off x="800734" y="1449745"/>
            <a:ext cx="5763116" cy="2123658"/>
          </a:xfrm>
          <a:prstGeom prst="rect">
            <a:avLst/>
          </a:prstGeom>
          <a:noFill/>
        </p:spPr>
        <p:txBody>
          <a:bodyPr wrap="none" rtlCol="0">
            <a:spAutoFit/>
          </a:bodyPr>
          <a:lstStyle/>
          <a:p>
            <a:r>
              <a:rPr lang="en-US" sz="6600" b="1" cap="all" dirty="0">
                <a:solidFill>
                  <a:schemeClr val="bg1"/>
                </a:solidFill>
                <a:latin typeface="Gotham Ultra" panose="02000504050000020004" pitchFamily="2" charset="0"/>
                <a:ea typeface="Open Sans" panose="020B0606030504020204" pitchFamily="34" charset="0"/>
                <a:cs typeface="Open Sans" panose="020B0606030504020204" pitchFamily="34" charset="0"/>
              </a:rPr>
              <a:t>PLANNING</a:t>
            </a:r>
          </a:p>
          <a:p>
            <a:r>
              <a:rPr lang="en-US" sz="6600" b="1" cap="all" dirty="0">
                <a:solidFill>
                  <a:schemeClr val="bg1"/>
                </a:solidFill>
                <a:latin typeface="Gotham Ultra" panose="02000504050000020004" pitchFamily="2" charset="0"/>
                <a:ea typeface="Open Sans" panose="020B0606030504020204" pitchFamily="34" charset="0"/>
                <a:cs typeface="Open Sans" panose="020B0606030504020204" pitchFamily="34" charset="0"/>
              </a:rPr>
              <a:t>A PRIORITY! </a:t>
            </a:r>
          </a:p>
        </p:txBody>
      </p:sp>
      <p:sp>
        <p:nvSpPr>
          <p:cNvPr id="9" name="TextBox 8">
            <a:extLst>
              <a:ext uri="{FF2B5EF4-FFF2-40B4-BE49-F238E27FC236}">
                <a16:creationId xmlns:a16="http://schemas.microsoft.com/office/drawing/2014/main" id="{42606EAD-FF7B-0A48-9CAC-75912B186DB4}"/>
              </a:ext>
            </a:extLst>
          </p:cNvPr>
          <p:cNvSpPr txBox="1"/>
          <p:nvPr/>
        </p:nvSpPr>
        <p:spPr>
          <a:xfrm>
            <a:off x="800734" y="4099818"/>
            <a:ext cx="3750946" cy="923330"/>
          </a:xfrm>
          <a:prstGeom prst="rect">
            <a:avLst/>
          </a:prstGeom>
          <a:noFill/>
        </p:spPr>
        <p:txBody>
          <a:bodyPr wrap="square" rtlCol="0">
            <a:spAutoFit/>
          </a:bodyPr>
          <a:lstStyle/>
          <a:p>
            <a:r>
              <a:rPr lang="en-US" dirty="0">
                <a:solidFill>
                  <a:schemeClr val="bg1"/>
                </a:solidFill>
                <a:latin typeface="Gotham-Book" panose="02000504050000020004" pitchFamily="2" charset="0"/>
              </a:rPr>
              <a:t>By Gordon Botting</a:t>
            </a:r>
          </a:p>
          <a:p>
            <a:r>
              <a:rPr lang="en-US" dirty="0">
                <a:solidFill>
                  <a:schemeClr val="bg1"/>
                </a:solidFill>
                <a:latin typeface="Gotham-Book" panose="02000504050000020004" pitchFamily="2" charset="0"/>
              </a:rPr>
              <a:t>Former Stewardship Director</a:t>
            </a:r>
          </a:p>
          <a:p>
            <a:r>
              <a:rPr lang="en-US" dirty="0">
                <a:solidFill>
                  <a:schemeClr val="bg1"/>
                </a:solidFill>
                <a:latin typeface="Gotham-Book" panose="02000504050000020004" pitchFamily="2" charset="0"/>
              </a:rPr>
              <a:t>Pacific Union Conference</a:t>
            </a:r>
          </a:p>
        </p:txBody>
      </p:sp>
    </p:spTree>
    <p:extLst>
      <p:ext uri="{BB962C8B-B14F-4D97-AF65-F5344CB8AC3E}">
        <p14:creationId xmlns:p14="http://schemas.microsoft.com/office/powerpoint/2010/main" val="3477935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7B7D605-AFFD-5644-92E2-E3229EE989B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85610" y="10160"/>
            <a:ext cx="9106389" cy="6837680"/>
          </a:xfrm>
          <a:prstGeom prst="rect">
            <a:avLst/>
          </a:prstGeom>
        </p:spPr>
      </p:pic>
      <p:grpSp>
        <p:nvGrpSpPr>
          <p:cNvPr id="2" name="Group 1">
            <a:extLst>
              <a:ext uri="{FF2B5EF4-FFF2-40B4-BE49-F238E27FC236}">
                <a16:creationId xmlns:a16="http://schemas.microsoft.com/office/drawing/2014/main" id="{0EA028BD-4535-CB4D-8396-2EA24432CF30}"/>
              </a:ext>
            </a:extLst>
          </p:cNvPr>
          <p:cNvGrpSpPr/>
          <p:nvPr/>
        </p:nvGrpSpPr>
        <p:grpSpPr>
          <a:xfrm>
            <a:off x="0" y="-1"/>
            <a:ext cx="12191735" cy="6868161"/>
            <a:chOff x="0" y="-1"/>
            <a:chExt cx="12191735" cy="6868161"/>
          </a:xfrm>
        </p:grpSpPr>
        <p:sp>
          <p:nvSpPr>
            <p:cNvPr id="9" name="Rectangle 8">
              <a:extLst>
                <a:ext uri="{FF2B5EF4-FFF2-40B4-BE49-F238E27FC236}">
                  <a16:creationId xmlns:a16="http://schemas.microsoft.com/office/drawing/2014/main" id="{34306DB6-395E-9347-9144-46A0BA78DCAB}"/>
                </a:ext>
              </a:extLst>
            </p:cNvPr>
            <p:cNvSpPr/>
            <p:nvPr/>
          </p:nvSpPr>
          <p:spPr>
            <a:xfrm>
              <a:off x="0" y="1016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1" name="Picture 10">
              <a:extLst>
                <a:ext uri="{FF2B5EF4-FFF2-40B4-BE49-F238E27FC236}">
                  <a16:creationId xmlns:a16="http://schemas.microsoft.com/office/drawing/2014/main" id="{881D0E97-C30B-CE48-817C-5CB6EC700EEC}"/>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12" name="Picture 11">
              <a:extLst>
                <a:ext uri="{FF2B5EF4-FFF2-40B4-BE49-F238E27FC236}">
                  <a16:creationId xmlns:a16="http://schemas.microsoft.com/office/drawing/2014/main" id="{11B0970F-979C-7942-8268-1FAC819EEC43}"/>
                </a:ext>
              </a:extLst>
            </p:cNvPr>
            <p:cNvPicPr>
              <a:picLocks noChangeAspect="1"/>
            </p:cNvPicPr>
            <p:nvPr/>
          </p:nvPicPr>
          <p:blipFill>
            <a:blip r:embed="rId6" cstate="email">
              <a:duotone>
                <a:schemeClr val="accent2">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0244138" cy="6858000"/>
            </a:xfrm>
            <a:prstGeom prst="rect">
              <a:avLst/>
            </a:prstGeom>
          </p:spPr>
        </p:pic>
        <p:sp>
          <p:nvSpPr>
            <p:cNvPr id="15" name="Rectangle 14">
              <a:extLst>
                <a:ext uri="{FF2B5EF4-FFF2-40B4-BE49-F238E27FC236}">
                  <a16:creationId xmlns:a16="http://schemas.microsoft.com/office/drawing/2014/main" id="{C2356983-D616-6646-B067-F280E5A9889C}"/>
                </a:ext>
              </a:extLst>
            </p:cNvPr>
            <p:cNvSpPr/>
            <p:nvPr/>
          </p:nvSpPr>
          <p:spPr>
            <a:xfrm>
              <a:off x="0" y="6442931"/>
              <a:ext cx="12191735" cy="415069"/>
            </a:xfrm>
            <a:prstGeom prst="rect">
              <a:avLst/>
            </a:prstGeom>
            <a:solidFill>
              <a:srgbClr val="F3772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413"/>
            </a:p>
          </p:txBody>
        </p:sp>
      </p:grpSp>
      <p:pic>
        <p:nvPicPr>
          <p:cNvPr id="16" name="Picture 15">
            <a:extLst>
              <a:ext uri="{FF2B5EF4-FFF2-40B4-BE49-F238E27FC236}">
                <a16:creationId xmlns:a16="http://schemas.microsoft.com/office/drawing/2014/main" id="{EC665A5D-33C3-B345-847E-F5ADCC235F9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8759" y="5649315"/>
            <a:ext cx="1608093" cy="335019"/>
          </a:xfrm>
          <a:prstGeom prst="rect">
            <a:avLst/>
          </a:prstGeom>
        </p:spPr>
      </p:pic>
      <p:sp>
        <p:nvSpPr>
          <p:cNvPr id="18" name="TextBox 17">
            <a:extLst>
              <a:ext uri="{FF2B5EF4-FFF2-40B4-BE49-F238E27FC236}">
                <a16:creationId xmlns:a16="http://schemas.microsoft.com/office/drawing/2014/main" id="{655D989B-E1CA-4E44-A0DF-3168DBB18E77}"/>
              </a:ext>
            </a:extLst>
          </p:cNvPr>
          <p:cNvSpPr txBox="1"/>
          <p:nvPr/>
        </p:nvSpPr>
        <p:spPr>
          <a:xfrm>
            <a:off x="738759" y="1627751"/>
            <a:ext cx="4463161" cy="2677656"/>
          </a:xfrm>
          <a:prstGeom prst="rect">
            <a:avLst/>
          </a:prstGeom>
          <a:noFill/>
        </p:spPr>
        <p:txBody>
          <a:bodyPr wrap="square" rtlCol="0">
            <a:spAutoFit/>
          </a:bodyPr>
          <a:lstStyle/>
          <a:p>
            <a:r>
              <a:rPr lang="en-US" sz="2800" dirty="0">
                <a:solidFill>
                  <a:schemeClr val="bg1"/>
                </a:solidFill>
                <a:latin typeface="Gotham-Book" panose="02000504050000020004" pitchFamily="2" charset="0"/>
              </a:rPr>
              <a:t>They fail to make the emotional commitment to complete the project and do not give themselves adequate time to reach the goal</a:t>
            </a:r>
          </a:p>
        </p:txBody>
      </p:sp>
    </p:spTree>
    <p:extLst>
      <p:ext uri="{BB962C8B-B14F-4D97-AF65-F5344CB8AC3E}">
        <p14:creationId xmlns:p14="http://schemas.microsoft.com/office/powerpoint/2010/main" val="925542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D1DD6A-689D-8542-A6D9-9B542B07707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77568" y="-2"/>
            <a:ext cx="10314432" cy="6858000"/>
          </a:xfrm>
          <a:prstGeom prst="rect">
            <a:avLst/>
          </a:prstGeom>
        </p:spPr>
      </p:pic>
      <p:sp>
        <p:nvSpPr>
          <p:cNvPr id="17" name="Rectangle 16">
            <a:extLst>
              <a:ext uri="{FF2B5EF4-FFF2-40B4-BE49-F238E27FC236}">
                <a16:creationId xmlns:a16="http://schemas.microsoft.com/office/drawing/2014/main" id="{6FC227CB-9CCA-4B41-BFC4-871665F4A198}"/>
              </a:ext>
            </a:extLst>
          </p:cNvPr>
          <p:cNvSpPr/>
          <p:nvPr/>
        </p:nvSpPr>
        <p:spPr>
          <a:xfrm>
            <a:off x="0" y="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8" name="Picture 17">
            <a:extLst>
              <a:ext uri="{FF2B5EF4-FFF2-40B4-BE49-F238E27FC236}">
                <a16:creationId xmlns:a16="http://schemas.microsoft.com/office/drawing/2014/main" id="{2948783A-0778-8C42-A0CE-EE3C063B359F}"/>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8" name="Picture 7">
            <a:extLst>
              <a:ext uri="{FF2B5EF4-FFF2-40B4-BE49-F238E27FC236}">
                <a16:creationId xmlns:a16="http://schemas.microsoft.com/office/drawing/2014/main" id="{F4C7B5F2-A80A-E546-9D34-0729D365D8BB}"/>
              </a:ext>
            </a:extLst>
          </p:cNvPr>
          <p:cNvPicPr>
            <a:picLocks noChangeAspect="1"/>
          </p:cNvPicPr>
          <p:nvPr/>
        </p:nvPicPr>
        <p:blipFill>
          <a:blip r:embed="rId5" cstate="email">
            <a:duotone>
              <a:schemeClr val="accent2">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0244138" cy="6858000"/>
          </a:xfrm>
          <a:prstGeom prst="rect">
            <a:avLst/>
          </a:prstGeom>
        </p:spPr>
      </p:pic>
      <p:pic>
        <p:nvPicPr>
          <p:cNvPr id="12" name="Picture 11">
            <a:extLst>
              <a:ext uri="{FF2B5EF4-FFF2-40B4-BE49-F238E27FC236}">
                <a16:creationId xmlns:a16="http://schemas.microsoft.com/office/drawing/2014/main" id="{47742F57-B478-BB4B-AC69-CCBE6F256B8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00734" y="5757768"/>
            <a:ext cx="2466913" cy="513940"/>
          </a:xfrm>
          <a:prstGeom prst="rect">
            <a:avLst/>
          </a:prstGeom>
        </p:spPr>
      </p:pic>
      <p:sp>
        <p:nvSpPr>
          <p:cNvPr id="6" name="TextBox 5">
            <a:extLst>
              <a:ext uri="{FF2B5EF4-FFF2-40B4-BE49-F238E27FC236}">
                <a16:creationId xmlns:a16="http://schemas.microsoft.com/office/drawing/2014/main" id="{CBC1BDA1-6766-1944-B996-D1B5E4AF294F}"/>
              </a:ext>
            </a:extLst>
          </p:cNvPr>
          <p:cNvSpPr txBox="1"/>
          <p:nvPr/>
        </p:nvSpPr>
        <p:spPr>
          <a:xfrm>
            <a:off x="800733" y="1562727"/>
            <a:ext cx="5435689" cy="3139321"/>
          </a:xfrm>
          <a:prstGeom prst="rect">
            <a:avLst/>
          </a:prstGeom>
          <a:noFill/>
        </p:spPr>
        <p:txBody>
          <a:bodyPr wrap="square" rtlCol="0">
            <a:spAutoFit/>
          </a:bodyPr>
          <a:lstStyle/>
          <a:p>
            <a:r>
              <a:rPr lang="en-US" sz="6600" b="1" cap="all" dirty="0">
                <a:solidFill>
                  <a:schemeClr val="bg1"/>
                </a:solidFill>
                <a:latin typeface="Gotham Ultra" panose="02000504050000020004" pitchFamily="2" charset="0"/>
                <a:ea typeface="Open Sans" panose="020B0606030504020204" pitchFamily="34" charset="0"/>
                <a:cs typeface="Open Sans" panose="020B0606030504020204" pitchFamily="34" charset="0"/>
              </a:rPr>
              <a:t>1. Plans must be identified</a:t>
            </a:r>
          </a:p>
        </p:txBody>
      </p:sp>
    </p:spTree>
    <p:extLst>
      <p:ext uri="{BB962C8B-B14F-4D97-AF65-F5344CB8AC3E}">
        <p14:creationId xmlns:p14="http://schemas.microsoft.com/office/powerpoint/2010/main" val="2692728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FF131F-E222-8741-8C3A-4CA6C4EFCEA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85612" y="20320"/>
            <a:ext cx="9106124" cy="6858000"/>
          </a:xfrm>
          <a:prstGeom prst="rect">
            <a:avLst/>
          </a:prstGeom>
        </p:spPr>
      </p:pic>
      <p:grpSp>
        <p:nvGrpSpPr>
          <p:cNvPr id="2" name="Group 1">
            <a:extLst>
              <a:ext uri="{FF2B5EF4-FFF2-40B4-BE49-F238E27FC236}">
                <a16:creationId xmlns:a16="http://schemas.microsoft.com/office/drawing/2014/main" id="{0EA028BD-4535-CB4D-8396-2EA24432CF30}"/>
              </a:ext>
            </a:extLst>
          </p:cNvPr>
          <p:cNvGrpSpPr/>
          <p:nvPr/>
        </p:nvGrpSpPr>
        <p:grpSpPr>
          <a:xfrm>
            <a:off x="0" y="-1"/>
            <a:ext cx="12191735" cy="6868161"/>
            <a:chOff x="0" y="-1"/>
            <a:chExt cx="12191735" cy="6868161"/>
          </a:xfrm>
        </p:grpSpPr>
        <p:sp>
          <p:nvSpPr>
            <p:cNvPr id="9" name="Rectangle 8">
              <a:extLst>
                <a:ext uri="{FF2B5EF4-FFF2-40B4-BE49-F238E27FC236}">
                  <a16:creationId xmlns:a16="http://schemas.microsoft.com/office/drawing/2014/main" id="{34306DB6-395E-9347-9144-46A0BA78DCAB}"/>
                </a:ext>
              </a:extLst>
            </p:cNvPr>
            <p:cNvSpPr/>
            <p:nvPr/>
          </p:nvSpPr>
          <p:spPr>
            <a:xfrm>
              <a:off x="0" y="1016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1" name="Picture 10">
              <a:extLst>
                <a:ext uri="{FF2B5EF4-FFF2-40B4-BE49-F238E27FC236}">
                  <a16:creationId xmlns:a16="http://schemas.microsoft.com/office/drawing/2014/main" id="{881D0E97-C30B-CE48-817C-5CB6EC700EEC}"/>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12" name="Picture 11">
              <a:extLst>
                <a:ext uri="{FF2B5EF4-FFF2-40B4-BE49-F238E27FC236}">
                  <a16:creationId xmlns:a16="http://schemas.microsoft.com/office/drawing/2014/main" id="{11B0970F-979C-7942-8268-1FAC819EEC43}"/>
                </a:ext>
              </a:extLst>
            </p:cNvPr>
            <p:cNvPicPr>
              <a:picLocks noChangeAspect="1"/>
            </p:cNvPicPr>
            <p:nvPr/>
          </p:nvPicPr>
          <p:blipFill>
            <a:blip r:embed="rId6" cstate="email">
              <a:duotone>
                <a:schemeClr val="accent2">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0244138" cy="6858000"/>
            </a:xfrm>
            <a:prstGeom prst="rect">
              <a:avLst/>
            </a:prstGeom>
          </p:spPr>
        </p:pic>
        <p:sp>
          <p:nvSpPr>
            <p:cNvPr id="15" name="Rectangle 14">
              <a:extLst>
                <a:ext uri="{FF2B5EF4-FFF2-40B4-BE49-F238E27FC236}">
                  <a16:creationId xmlns:a16="http://schemas.microsoft.com/office/drawing/2014/main" id="{C2356983-D616-6646-B067-F280E5A9889C}"/>
                </a:ext>
              </a:extLst>
            </p:cNvPr>
            <p:cNvSpPr/>
            <p:nvPr/>
          </p:nvSpPr>
          <p:spPr>
            <a:xfrm>
              <a:off x="0" y="6442931"/>
              <a:ext cx="12191735" cy="415069"/>
            </a:xfrm>
            <a:prstGeom prst="rect">
              <a:avLst/>
            </a:prstGeom>
            <a:solidFill>
              <a:srgbClr val="F3772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413"/>
            </a:p>
          </p:txBody>
        </p:sp>
      </p:grpSp>
      <p:pic>
        <p:nvPicPr>
          <p:cNvPr id="16" name="Picture 15">
            <a:extLst>
              <a:ext uri="{FF2B5EF4-FFF2-40B4-BE49-F238E27FC236}">
                <a16:creationId xmlns:a16="http://schemas.microsoft.com/office/drawing/2014/main" id="{EC665A5D-33C3-B345-847E-F5ADCC235F9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8759" y="5649315"/>
            <a:ext cx="1608093" cy="335019"/>
          </a:xfrm>
          <a:prstGeom prst="rect">
            <a:avLst/>
          </a:prstGeom>
        </p:spPr>
      </p:pic>
      <p:sp>
        <p:nvSpPr>
          <p:cNvPr id="18" name="TextBox 17">
            <a:extLst>
              <a:ext uri="{FF2B5EF4-FFF2-40B4-BE49-F238E27FC236}">
                <a16:creationId xmlns:a16="http://schemas.microsoft.com/office/drawing/2014/main" id="{655D989B-E1CA-4E44-A0DF-3168DBB18E77}"/>
              </a:ext>
            </a:extLst>
          </p:cNvPr>
          <p:cNvSpPr txBox="1"/>
          <p:nvPr/>
        </p:nvSpPr>
        <p:spPr>
          <a:xfrm>
            <a:off x="738759" y="1627751"/>
            <a:ext cx="4463161" cy="2677656"/>
          </a:xfrm>
          <a:prstGeom prst="rect">
            <a:avLst/>
          </a:prstGeom>
          <a:noFill/>
        </p:spPr>
        <p:txBody>
          <a:bodyPr wrap="square" rtlCol="0">
            <a:spAutoFit/>
          </a:bodyPr>
          <a:lstStyle/>
          <a:p>
            <a:r>
              <a:rPr lang="en-US" sz="2800" dirty="0">
                <a:solidFill>
                  <a:schemeClr val="bg1"/>
                </a:solidFill>
                <a:latin typeface="Gotham-Book" panose="02000504050000020004" pitchFamily="2" charset="0"/>
              </a:rPr>
              <a:t>“Great power comes from having a clearly identified list on lifetime goals.”—Alan Lake, time-management consultant. </a:t>
            </a:r>
          </a:p>
        </p:txBody>
      </p:sp>
    </p:spTree>
    <p:extLst>
      <p:ext uri="{BB962C8B-B14F-4D97-AF65-F5344CB8AC3E}">
        <p14:creationId xmlns:p14="http://schemas.microsoft.com/office/powerpoint/2010/main" val="2289583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41A431-3B9C-FD4E-ACBC-508D4685983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73967" y="10160"/>
            <a:ext cx="8917768" cy="6837680"/>
          </a:xfrm>
          <a:prstGeom prst="rect">
            <a:avLst/>
          </a:prstGeom>
        </p:spPr>
      </p:pic>
      <p:grpSp>
        <p:nvGrpSpPr>
          <p:cNvPr id="2" name="Group 1">
            <a:extLst>
              <a:ext uri="{FF2B5EF4-FFF2-40B4-BE49-F238E27FC236}">
                <a16:creationId xmlns:a16="http://schemas.microsoft.com/office/drawing/2014/main" id="{0EA028BD-4535-CB4D-8396-2EA24432CF30}"/>
              </a:ext>
            </a:extLst>
          </p:cNvPr>
          <p:cNvGrpSpPr/>
          <p:nvPr/>
        </p:nvGrpSpPr>
        <p:grpSpPr>
          <a:xfrm>
            <a:off x="0" y="-1"/>
            <a:ext cx="12191735" cy="6868161"/>
            <a:chOff x="0" y="-1"/>
            <a:chExt cx="12191735" cy="6868161"/>
          </a:xfrm>
        </p:grpSpPr>
        <p:sp>
          <p:nvSpPr>
            <p:cNvPr id="9" name="Rectangle 8">
              <a:extLst>
                <a:ext uri="{FF2B5EF4-FFF2-40B4-BE49-F238E27FC236}">
                  <a16:creationId xmlns:a16="http://schemas.microsoft.com/office/drawing/2014/main" id="{34306DB6-395E-9347-9144-46A0BA78DCAB}"/>
                </a:ext>
              </a:extLst>
            </p:cNvPr>
            <p:cNvSpPr/>
            <p:nvPr/>
          </p:nvSpPr>
          <p:spPr>
            <a:xfrm>
              <a:off x="0" y="10160"/>
              <a:ext cx="4106033" cy="6858000"/>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endParaRPr>
            </a:p>
          </p:txBody>
        </p:sp>
        <p:pic>
          <p:nvPicPr>
            <p:cNvPr id="11" name="Picture 10">
              <a:extLst>
                <a:ext uri="{FF2B5EF4-FFF2-40B4-BE49-F238E27FC236}">
                  <a16:creationId xmlns:a16="http://schemas.microsoft.com/office/drawing/2014/main" id="{881D0E97-C30B-CE48-817C-5CB6EC700EEC}"/>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035390" y="-1"/>
              <a:ext cx="3094876" cy="6858002"/>
            </a:xfrm>
            <a:prstGeom prst="rect">
              <a:avLst/>
            </a:prstGeom>
          </p:spPr>
        </p:pic>
        <p:pic>
          <p:nvPicPr>
            <p:cNvPr id="12" name="Picture 11">
              <a:extLst>
                <a:ext uri="{FF2B5EF4-FFF2-40B4-BE49-F238E27FC236}">
                  <a16:creationId xmlns:a16="http://schemas.microsoft.com/office/drawing/2014/main" id="{11B0970F-979C-7942-8268-1FAC819EEC43}"/>
                </a:ext>
              </a:extLst>
            </p:cNvPr>
            <p:cNvPicPr>
              <a:picLocks noChangeAspect="1"/>
            </p:cNvPicPr>
            <p:nvPr/>
          </p:nvPicPr>
          <p:blipFill>
            <a:blip r:embed="rId6" cstate="email">
              <a:duotone>
                <a:schemeClr val="accent2">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0" y="0"/>
              <a:ext cx="10244138" cy="6858000"/>
            </a:xfrm>
            <a:prstGeom prst="rect">
              <a:avLst/>
            </a:prstGeom>
          </p:spPr>
        </p:pic>
        <p:sp>
          <p:nvSpPr>
            <p:cNvPr id="15" name="Rectangle 14">
              <a:extLst>
                <a:ext uri="{FF2B5EF4-FFF2-40B4-BE49-F238E27FC236}">
                  <a16:creationId xmlns:a16="http://schemas.microsoft.com/office/drawing/2014/main" id="{C2356983-D616-6646-B067-F280E5A9889C}"/>
                </a:ext>
              </a:extLst>
            </p:cNvPr>
            <p:cNvSpPr/>
            <p:nvPr/>
          </p:nvSpPr>
          <p:spPr>
            <a:xfrm>
              <a:off x="0" y="6442931"/>
              <a:ext cx="12191735" cy="415069"/>
            </a:xfrm>
            <a:prstGeom prst="rect">
              <a:avLst/>
            </a:prstGeom>
            <a:solidFill>
              <a:srgbClr val="F3772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3413"/>
            </a:p>
          </p:txBody>
        </p:sp>
      </p:grpSp>
      <p:pic>
        <p:nvPicPr>
          <p:cNvPr id="16" name="Picture 15">
            <a:extLst>
              <a:ext uri="{FF2B5EF4-FFF2-40B4-BE49-F238E27FC236}">
                <a16:creationId xmlns:a16="http://schemas.microsoft.com/office/drawing/2014/main" id="{EC665A5D-33C3-B345-847E-F5ADCC235F9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8759" y="5649315"/>
            <a:ext cx="1608093" cy="335019"/>
          </a:xfrm>
          <a:prstGeom prst="rect">
            <a:avLst/>
          </a:prstGeom>
        </p:spPr>
      </p:pic>
      <p:sp>
        <p:nvSpPr>
          <p:cNvPr id="18" name="TextBox 17">
            <a:extLst>
              <a:ext uri="{FF2B5EF4-FFF2-40B4-BE49-F238E27FC236}">
                <a16:creationId xmlns:a16="http://schemas.microsoft.com/office/drawing/2014/main" id="{655D989B-E1CA-4E44-A0DF-3168DBB18E77}"/>
              </a:ext>
            </a:extLst>
          </p:cNvPr>
          <p:cNvSpPr txBox="1"/>
          <p:nvPr/>
        </p:nvSpPr>
        <p:spPr>
          <a:xfrm>
            <a:off x="738759" y="2338951"/>
            <a:ext cx="4463161" cy="1384995"/>
          </a:xfrm>
          <a:prstGeom prst="rect">
            <a:avLst/>
          </a:prstGeom>
          <a:noFill/>
        </p:spPr>
        <p:txBody>
          <a:bodyPr wrap="square" rtlCol="0">
            <a:spAutoFit/>
          </a:bodyPr>
          <a:lstStyle/>
          <a:p>
            <a:r>
              <a:rPr lang="en-US" sz="2800" dirty="0">
                <a:solidFill>
                  <a:schemeClr val="bg1"/>
                </a:solidFill>
                <a:latin typeface="Gotham-Book" panose="02000504050000020004" pitchFamily="2" charset="0"/>
              </a:rPr>
              <a:t>Without a plan, you will always be wondering if your action was correct. </a:t>
            </a:r>
          </a:p>
        </p:txBody>
      </p:sp>
    </p:spTree>
    <p:extLst>
      <p:ext uri="{BB962C8B-B14F-4D97-AF65-F5344CB8AC3E}">
        <p14:creationId xmlns:p14="http://schemas.microsoft.com/office/powerpoint/2010/main" val="2429022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2211</TotalTime>
  <Words>1713</Words>
  <Application>Microsoft Macintosh PowerPoint</Application>
  <PresentationFormat>Widescreen</PresentationFormat>
  <Paragraphs>127</Paragraphs>
  <Slides>55</Slides>
  <Notes>41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55</vt:i4>
      </vt:variant>
    </vt:vector>
  </HeadingPairs>
  <TitlesOfParts>
    <vt:vector size="65" baseType="lpstr">
      <vt:lpstr>Arial</vt:lpstr>
      <vt:lpstr>Bw Modelica</vt:lpstr>
      <vt:lpstr>Calibri</vt:lpstr>
      <vt:lpstr>Calibri Light</vt:lpstr>
      <vt:lpstr>Gotham Ultra</vt:lpstr>
      <vt:lpstr>Gotham-Book</vt:lpstr>
      <vt:lpstr>Gotham-BookItalic</vt:lpstr>
      <vt:lpstr>Palatino</vt:lpstr>
      <vt:lpstr>Times New Roman</vt:lpstr>
      <vt:lpstr>Office Theme</vt:lpstr>
      <vt:lpstr>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Usuário do Microsoft Office</dc:creator>
  <cp:keywords/>
  <dc:description/>
  <cp:lastModifiedBy>Flomo, Johnetta B.</cp:lastModifiedBy>
  <cp:revision>68</cp:revision>
  <dcterms:created xsi:type="dcterms:W3CDTF">2021-01-13T18:30:48Z</dcterms:created>
  <dcterms:modified xsi:type="dcterms:W3CDTF">2021-09-01T16:25:21Z</dcterms:modified>
  <cp:category/>
</cp:coreProperties>
</file>