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74" r:id="rId3"/>
    <p:sldId id="275" r:id="rId4"/>
  </p:sldIdLst>
  <p:sldSz cx="13716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2B13"/>
    <a:srgbClr val="A22209"/>
    <a:srgbClr val="490105"/>
    <a:srgbClr val="053565"/>
    <a:srgbClr val="60442C"/>
    <a:srgbClr val="A37A4C"/>
    <a:srgbClr val="0D3944"/>
    <a:srgbClr val="8E0000"/>
    <a:srgbClr val="482C3A"/>
    <a:srgbClr val="321E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017" autoAdjust="0"/>
    <p:restoredTop sz="94660"/>
  </p:normalViewPr>
  <p:slideViewPr>
    <p:cSldViewPr snapToGrid="0">
      <p:cViewPr varScale="1">
        <p:scale>
          <a:sx n="58" d="100"/>
          <a:sy n="58" d="100"/>
        </p:scale>
        <p:origin x="1848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lberto Theiss" userId="a81ccc8ee05a2c84" providerId="LiveId" clId="{71A91428-F4B8-4883-A3E0-A83B453A6FAE}"/>
    <pc:docChg chg="delSld">
      <pc:chgData name="Gilberto Theiss" userId="a81ccc8ee05a2c84" providerId="LiveId" clId="{71A91428-F4B8-4883-A3E0-A83B453A6FAE}" dt="2020-03-20T11:54:23.664" v="17" actId="47"/>
      <pc:docMkLst>
        <pc:docMk/>
      </pc:docMkLst>
      <pc:sldChg chg="del">
        <pc:chgData name="Gilberto Theiss" userId="a81ccc8ee05a2c84" providerId="LiveId" clId="{71A91428-F4B8-4883-A3E0-A83B453A6FAE}" dt="2020-03-20T11:54:07.487" v="0" actId="47"/>
        <pc:sldMkLst>
          <pc:docMk/>
          <pc:sldMk cId="386285132" sldId="256"/>
        </pc:sldMkLst>
      </pc:sldChg>
      <pc:sldChg chg="del">
        <pc:chgData name="Gilberto Theiss" userId="a81ccc8ee05a2c84" providerId="LiveId" clId="{71A91428-F4B8-4883-A3E0-A83B453A6FAE}" dt="2020-03-20T11:54:20.460" v="13" actId="47"/>
        <pc:sldMkLst>
          <pc:docMk/>
          <pc:sldMk cId="1029673422" sldId="257"/>
        </pc:sldMkLst>
      </pc:sldChg>
      <pc:sldChg chg="del">
        <pc:chgData name="Gilberto Theiss" userId="a81ccc8ee05a2c84" providerId="LiveId" clId="{71A91428-F4B8-4883-A3E0-A83B453A6FAE}" dt="2020-03-20T11:54:21.810" v="14" actId="47"/>
        <pc:sldMkLst>
          <pc:docMk/>
          <pc:sldMk cId="2435263675" sldId="258"/>
        </pc:sldMkLst>
      </pc:sldChg>
      <pc:sldChg chg="del">
        <pc:chgData name="Gilberto Theiss" userId="a81ccc8ee05a2c84" providerId="LiveId" clId="{71A91428-F4B8-4883-A3E0-A83B453A6FAE}" dt="2020-03-20T11:54:22.609" v="15" actId="47"/>
        <pc:sldMkLst>
          <pc:docMk/>
          <pc:sldMk cId="1590895139" sldId="259"/>
        </pc:sldMkLst>
      </pc:sldChg>
      <pc:sldChg chg="del">
        <pc:chgData name="Gilberto Theiss" userId="a81ccc8ee05a2c84" providerId="LiveId" clId="{71A91428-F4B8-4883-A3E0-A83B453A6FAE}" dt="2020-03-20T11:54:23.524" v="16" actId="47"/>
        <pc:sldMkLst>
          <pc:docMk/>
          <pc:sldMk cId="3367163631" sldId="260"/>
        </pc:sldMkLst>
      </pc:sldChg>
      <pc:sldChg chg="del">
        <pc:chgData name="Gilberto Theiss" userId="a81ccc8ee05a2c84" providerId="LiveId" clId="{71A91428-F4B8-4883-A3E0-A83B453A6FAE}" dt="2020-03-20T11:54:23.664" v="17" actId="47"/>
        <pc:sldMkLst>
          <pc:docMk/>
          <pc:sldMk cId="2367087978" sldId="261"/>
        </pc:sldMkLst>
      </pc:sldChg>
      <pc:sldChg chg="del">
        <pc:chgData name="Gilberto Theiss" userId="a81ccc8ee05a2c84" providerId="LiveId" clId="{71A91428-F4B8-4883-A3E0-A83B453A6FAE}" dt="2020-03-20T11:54:17.619" v="7" actId="47"/>
        <pc:sldMkLst>
          <pc:docMk/>
          <pc:sldMk cId="3993955372" sldId="262"/>
        </pc:sldMkLst>
      </pc:sldChg>
      <pc:sldChg chg="del">
        <pc:chgData name="Gilberto Theiss" userId="a81ccc8ee05a2c84" providerId="LiveId" clId="{71A91428-F4B8-4883-A3E0-A83B453A6FAE}" dt="2020-03-20T11:54:19.948" v="12" actId="47"/>
        <pc:sldMkLst>
          <pc:docMk/>
          <pc:sldMk cId="1713074513" sldId="263"/>
        </pc:sldMkLst>
      </pc:sldChg>
      <pc:sldChg chg="del">
        <pc:chgData name="Gilberto Theiss" userId="a81ccc8ee05a2c84" providerId="LiveId" clId="{71A91428-F4B8-4883-A3E0-A83B453A6FAE}" dt="2020-03-20T11:54:19.069" v="10" actId="47"/>
        <pc:sldMkLst>
          <pc:docMk/>
          <pc:sldMk cId="2216727066" sldId="264"/>
        </pc:sldMkLst>
      </pc:sldChg>
      <pc:sldChg chg="del">
        <pc:chgData name="Gilberto Theiss" userId="a81ccc8ee05a2c84" providerId="LiveId" clId="{71A91428-F4B8-4883-A3E0-A83B453A6FAE}" dt="2020-03-20T11:54:19.509" v="11" actId="47"/>
        <pc:sldMkLst>
          <pc:docMk/>
          <pc:sldMk cId="1738951529" sldId="265"/>
        </pc:sldMkLst>
      </pc:sldChg>
      <pc:sldChg chg="del">
        <pc:chgData name="Gilberto Theiss" userId="a81ccc8ee05a2c84" providerId="LiveId" clId="{71A91428-F4B8-4883-A3E0-A83B453A6FAE}" dt="2020-03-20T11:54:18.725" v="9" actId="47"/>
        <pc:sldMkLst>
          <pc:docMk/>
          <pc:sldMk cId="2153467833" sldId="266"/>
        </pc:sldMkLst>
      </pc:sldChg>
      <pc:sldChg chg="del">
        <pc:chgData name="Gilberto Theiss" userId="a81ccc8ee05a2c84" providerId="LiveId" clId="{71A91428-F4B8-4883-A3E0-A83B453A6FAE}" dt="2020-03-20T11:54:08.567" v="1" actId="47"/>
        <pc:sldMkLst>
          <pc:docMk/>
          <pc:sldMk cId="3350034170" sldId="267"/>
        </pc:sldMkLst>
      </pc:sldChg>
      <pc:sldChg chg="del">
        <pc:chgData name="Gilberto Theiss" userId="a81ccc8ee05a2c84" providerId="LiveId" clId="{71A91428-F4B8-4883-A3E0-A83B453A6FAE}" dt="2020-03-20T11:54:18.102" v="8" actId="47"/>
        <pc:sldMkLst>
          <pc:docMk/>
          <pc:sldMk cId="2354411097" sldId="268"/>
        </pc:sldMkLst>
      </pc:sldChg>
      <pc:sldChg chg="del">
        <pc:chgData name="Gilberto Theiss" userId="a81ccc8ee05a2c84" providerId="LiveId" clId="{71A91428-F4B8-4883-A3E0-A83B453A6FAE}" dt="2020-03-20T11:54:10.462" v="4" actId="47"/>
        <pc:sldMkLst>
          <pc:docMk/>
          <pc:sldMk cId="3884129665" sldId="269"/>
        </pc:sldMkLst>
      </pc:sldChg>
      <pc:sldChg chg="del">
        <pc:chgData name="Gilberto Theiss" userId="a81ccc8ee05a2c84" providerId="LiveId" clId="{71A91428-F4B8-4883-A3E0-A83B453A6FAE}" dt="2020-03-20T11:54:09.777" v="3" actId="47"/>
        <pc:sldMkLst>
          <pc:docMk/>
          <pc:sldMk cId="2182375043" sldId="270"/>
        </pc:sldMkLst>
      </pc:sldChg>
      <pc:sldChg chg="del">
        <pc:chgData name="Gilberto Theiss" userId="a81ccc8ee05a2c84" providerId="LiveId" clId="{71A91428-F4B8-4883-A3E0-A83B453A6FAE}" dt="2020-03-20T11:54:09.146" v="2" actId="47"/>
        <pc:sldMkLst>
          <pc:docMk/>
          <pc:sldMk cId="169469192" sldId="271"/>
        </pc:sldMkLst>
      </pc:sldChg>
      <pc:sldChg chg="del">
        <pc:chgData name="Gilberto Theiss" userId="a81ccc8ee05a2c84" providerId="LiveId" clId="{71A91428-F4B8-4883-A3E0-A83B453A6FAE}" dt="2020-03-20T11:54:17.039" v="6" actId="47"/>
        <pc:sldMkLst>
          <pc:docMk/>
          <pc:sldMk cId="3078748894" sldId="272"/>
        </pc:sldMkLst>
      </pc:sldChg>
      <pc:sldChg chg="del">
        <pc:chgData name="Gilberto Theiss" userId="a81ccc8ee05a2c84" providerId="LiveId" clId="{71A91428-F4B8-4883-A3E0-A83B453A6FAE}" dt="2020-03-20T11:54:11.175" v="5" actId="47"/>
        <pc:sldMkLst>
          <pc:docMk/>
          <pc:sldMk cId="4259651190" sldId="27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244726"/>
            <a:ext cx="11658600" cy="47752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7204076"/>
            <a:ext cx="10287000" cy="3311524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2E07-F17F-46FF-80C9-EC74CC61C4B6}" type="datetimeFigureOut">
              <a:rPr lang="pt-BR" smtClean="0"/>
              <a:t>23/03/2020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154BB-37CF-4541-B7BF-85812D47D48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5458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2E07-F17F-46FF-80C9-EC74CC61C4B6}" type="datetimeFigureOut">
              <a:rPr lang="pt-BR" smtClean="0"/>
              <a:t>23/03/2020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154BB-37CF-4541-B7BF-85812D47D48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1332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730250"/>
            <a:ext cx="2957513" cy="11623676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0"/>
            <a:ext cx="8701088" cy="11623676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2E07-F17F-46FF-80C9-EC74CC61C4B6}" type="datetimeFigureOut">
              <a:rPr lang="pt-BR" smtClean="0"/>
              <a:t>23/03/2020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154BB-37CF-4541-B7BF-85812D47D48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5228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2E07-F17F-46FF-80C9-EC74CC61C4B6}" type="datetimeFigureOut">
              <a:rPr lang="pt-BR" smtClean="0"/>
              <a:t>23/03/2020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154BB-37CF-4541-B7BF-85812D47D48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3177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3419479"/>
            <a:ext cx="11830050" cy="5705474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9178929"/>
            <a:ext cx="11830050" cy="3000374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2E07-F17F-46FF-80C9-EC74CC61C4B6}" type="datetimeFigureOut">
              <a:rPr lang="pt-BR" smtClean="0"/>
              <a:t>23/03/2020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154BB-37CF-4541-B7BF-85812D47D48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2333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3651250"/>
            <a:ext cx="5829300" cy="870267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3651250"/>
            <a:ext cx="5829300" cy="870267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2E07-F17F-46FF-80C9-EC74CC61C4B6}" type="datetimeFigureOut">
              <a:rPr lang="pt-BR" smtClean="0"/>
              <a:t>23/03/2020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154BB-37CF-4541-B7BF-85812D47D48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9345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730253"/>
            <a:ext cx="11830050" cy="2651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3362326"/>
            <a:ext cx="5802510" cy="16478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5010150"/>
            <a:ext cx="5802510" cy="736917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3362326"/>
            <a:ext cx="5831087" cy="16478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5010150"/>
            <a:ext cx="5831087" cy="736917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2E07-F17F-46FF-80C9-EC74CC61C4B6}" type="datetimeFigureOut">
              <a:rPr lang="pt-BR" smtClean="0"/>
              <a:t>23/03/2020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154BB-37CF-4541-B7BF-85812D47D48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9580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2E07-F17F-46FF-80C9-EC74CC61C4B6}" type="datetimeFigureOut">
              <a:rPr lang="pt-BR" smtClean="0"/>
              <a:t>23/03/2020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154BB-37CF-4541-B7BF-85812D47D48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9035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2E07-F17F-46FF-80C9-EC74CC61C4B6}" type="datetimeFigureOut">
              <a:rPr lang="pt-BR" smtClean="0"/>
              <a:t>23/03/2020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154BB-37CF-4541-B7BF-85812D47D48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1047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4400"/>
            <a:ext cx="4423767" cy="32004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1974853"/>
            <a:ext cx="6943725" cy="9747250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4114800"/>
            <a:ext cx="4423767" cy="7623176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2E07-F17F-46FF-80C9-EC74CC61C4B6}" type="datetimeFigureOut">
              <a:rPr lang="pt-BR" smtClean="0"/>
              <a:t>23/03/2020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154BB-37CF-4541-B7BF-85812D47D48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0879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4400"/>
            <a:ext cx="4423767" cy="32004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1974853"/>
            <a:ext cx="6943725" cy="9747250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4114800"/>
            <a:ext cx="4423767" cy="7623176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2E07-F17F-46FF-80C9-EC74CC61C4B6}" type="datetimeFigureOut">
              <a:rPr lang="pt-BR" smtClean="0"/>
              <a:t>23/03/2020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154BB-37CF-4541-B7BF-85812D47D48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5424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730253"/>
            <a:ext cx="1183005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3651250"/>
            <a:ext cx="1183005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12712703"/>
            <a:ext cx="30861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32E07-F17F-46FF-80C9-EC74CC61C4B6}" type="datetimeFigureOut">
              <a:rPr lang="pt-BR" smtClean="0"/>
              <a:t>23/03/2020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12712703"/>
            <a:ext cx="462915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12712703"/>
            <a:ext cx="30861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154BB-37CF-4541-B7BF-85812D47D48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9888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hyperlink" Target="https://www.hopetv.org/watch/hope-channel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10" Type="http://schemas.openxmlformats.org/officeDocument/2006/relationships/image" Target="../media/image5.png"/><Relationship Id="rId4" Type="http://schemas.microsoft.com/office/2007/relationships/hdphoto" Target="../media/hdphoto1.wdp"/><Relationship Id="rId9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12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4.wdp"/><Relationship Id="rId11" Type="http://schemas.microsoft.com/office/2007/relationships/hdphoto" Target="../media/hdphoto3.wdp"/><Relationship Id="rId5" Type="http://schemas.openxmlformats.org/officeDocument/2006/relationships/image" Target="../media/image6.png"/><Relationship Id="rId10" Type="http://schemas.openxmlformats.org/officeDocument/2006/relationships/image" Target="../media/image4.png"/><Relationship Id="rId4" Type="http://schemas.microsoft.com/office/2007/relationships/hdphoto" Target="../media/hdphoto1.wdp"/><Relationship Id="rId9" Type="http://schemas.openxmlformats.org/officeDocument/2006/relationships/hyperlink" Target="https://ntplay.com/aovivo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12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4.wdp"/><Relationship Id="rId11" Type="http://schemas.microsoft.com/office/2007/relationships/hdphoto" Target="../media/hdphoto3.wdp"/><Relationship Id="rId5" Type="http://schemas.openxmlformats.org/officeDocument/2006/relationships/image" Target="../media/image6.png"/><Relationship Id="rId10" Type="http://schemas.openxmlformats.org/officeDocument/2006/relationships/image" Target="../media/image4.png"/><Relationship Id="rId4" Type="http://schemas.microsoft.com/office/2007/relationships/hdphoto" Target="../media/hdphoto1.wdp"/><Relationship Id="rId9" Type="http://schemas.openxmlformats.org/officeDocument/2006/relationships/hyperlink" Target="http://nuevotiempo.org/tv/enviv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73E3184A-BE28-4A9A-A5EC-ADC76704E0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76" y="4139362"/>
            <a:ext cx="7524750" cy="752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m 2" descr="Uma imagem contendo no interior&#10;&#10;Descrição gerada automaticamente">
            <a:extLst>
              <a:ext uri="{FF2B5EF4-FFF2-40B4-BE49-F238E27FC236}">
                <a16:creationId xmlns:a16="http://schemas.microsoft.com/office/drawing/2014/main" id="{9261A552-594C-4DBD-BCCD-C8D62AFECA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5000" l="10000" r="90000">
                        <a14:foregroundMark x1="66953" y1="86328" x2="66953" y2="86328"/>
                        <a14:foregroundMark x1="38203" y1="86094" x2="38203" y2="86094"/>
                        <a14:foregroundMark x1="43750" y1="93516" x2="43750" y2="93516"/>
                        <a14:foregroundMark x1="23359" y1="30625" x2="23516" y2="40625"/>
                        <a14:foregroundMark x1="50391" y1="24766" x2="52656" y2="36250"/>
                        <a14:foregroundMark x1="79141" y1="34609" x2="78281" y2="43906"/>
                        <a14:foregroundMark x1="22266" y1="78047" x2="25313" y2="78594"/>
                        <a14:foregroundMark x1="25313" y1="78594" x2="28281" y2="78203"/>
                        <a14:foregroundMark x1="38841" y1="32181" x2="39141" y2="32109"/>
                        <a14:foregroundMark x1="49844" y1="95000" x2="52266" y2="91641"/>
                        <a14:foregroundMark x1="52266" y1="91641" x2="52812" y2="89531"/>
                        <a14:foregroundMark x1="76484" y1="71484" x2="78438" y2="81719"/>
                        <a14:foregroundMark x1="15859" y1="31719" x2="15859" y2="31719"/>
                        <a14:foregroundMark x1="17266" y1="30078" x2="17266" y2="30078"/>
                        <a14:backgroundMark x1="33281" y1="30078" x2="65859" y2="88828"/>
                        <a14:backgroundMark x1="69063" y1="30625" x2="35078" y2="87188"/>
                        <a14:backgroundMark x1="16563" y1="58516" x2="42500" y2="54375"/>
                        <a14:backgroundMark x1="36094" y1="25703" x2="38438" y2="36641"/>
                        <a14:backgroundMark x1="43203" y1="93594" x2="43203" y2="93594"/>
                        <a14:backgroundMark x1="43438" y1="93047" x2="43438" y2="93047"/>
                        <a14:backgroundMark x1="43984" y1="93594" x2="43984" y2="93594"/>
                        <a14:backgroundMark x1="43750" y1="93594" x2="43750" y2="93594"/>
                        <a14:backgroundMark x1="13750" y1="56875" x2="29609" y2="56875"/>
                        <a14:backgroundMark x1="29609" y1="56875" x2="61016" y2="53594"/>
                        <a14:backgroundMark x1="40234" y1="40469" x2="44766" y2="45781"/>
                        <a14:backgroundMark x1="44766" y1="45781" x2="52344" y2="50781"/>
                        <a14:backgroundMark x1="52344" y1="50781" x2="58750" y2="51719"/>
                        <a14:backgroundMark x1="58750" y1="51719" x2="59219" y2="51250"/>
                        <a14:backgroundMark x1="32734" y1="49766" x2="47188" y2="45781"/>
                        <a14:backgroundMark x1="38281" y1="74219" x2="39688" y2="69609"/>
                        <a14:backgroundMark x1="39688" y1="69609" x2="39297" y2="66094"/>
                        <a14:backgroundMark x1="39297" y1="66094" x2="37891" y2="62578"/>
                        <a14:backgroundMark x1="29375" y1="61797" x2="38828" y2="70234"/>
                        <a14:backgroundMark x1="38828" y1="70234" x2="38828" y2="70234"/>
                        <a14:backgroundMark x1="56406" y1="63672" x2="60469" y2="64922"/>
                        <a14:backgroundMark x1="60469" y1="64922" x2="63672" y2="65078"/>
                        <a14:backgroundMark x1="63672" y1="65078" x2="67266" y2="65000"/>
                        <a14:backgroundMark x1="67266" y1="65000" x2="72969" y2="62891"/>
                        <a14:backgroundMark x1="66172" y1="49766" x2="75156" y2="52734"/>
                        <a14:backgroundMark x1="75156" y1="52734" x2="77344" y2="54922"/>
                        <a14:backgroundMark x1="77344" y1="54922" x2="77422" y2="55078"/>
                        <a14:backgroundMark x1="61016" y1="65625" x2="62266" y2="77656"/>
                        <a14:backgroundMark x1="17266" y1="30469" x2="17266" y2="30469"/>
                        <a14:backgroundMark x1="17266" y1="29922" x2="17266" y2="29922"/>
                        <a14:backgroundMark x1="15859" y1="31563" x2="15859" y2="31563"/>
                        <a14:backgroundMark x1="81094" y1="49766" x2="81094" y2="49766"/>
                        <a14:backgroundMark x1="79688" y1="50469" x2="79688" y2="50469"/>
                        <a14:backgroundMark x1="84141" y1="48125" x2="84141" y2="48125"/>
                        <a14:backgroundMark x1="82578" y1="49219" x2="82578" y2="49219"/>
                        <a14:backgroundMark x1="87188" y1="43750" x2="87188" y2="43750"/>
                        <a14:backgroundMark x1="87734" y1="41719" x2="87734" y2="41719"/>
                        <a14:backgroundMark x1="87188" y1="81875" x2="87188" y2="81875"/>
                        <a14:backgroundMark x1="32031" y1="84063" x2="32031" y2="84063"/>
                        <a14:backgroundMark x1="32578" y1="83125" x2="32578" y2="83125"/>
                        <a14:backgroundMark x1="28828" y1="86797" x2="28828" y2="86797"/>
                        <a14:backgroundMark x1="30781" y1="85313" x2="30781" y2="85313"/>
                        <a14:backgroundMark x1="15703" y1="31563" x2="15703" y2="31563"/>
                        <a14:backgroundMark x1="15469" y1="32109" x2="15469" y2="32109"/>
                        <a14:backgroundMark x1="15469" y1="31719" x2="15469" y2="31719"/>
                        <a14:backgroundMark x1="15703" y1="31563" x2="15703" y2="31563"/>
                        <a14:backgroundMark x1="15703" y1="31719" x2="15703" y2="31719"/>
                        <a14:backgroundMark x1="15703" y1="31563" x2="15703" y2="31563"/>
                        <a14:backgroundMark x1="15703" y1="31563" x2="15703" y2="315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7743" y="-1103742"/>
            <a:ext cx="14891485" cy="14519198"/>
          </a:xfrm>
          <a:prstGeom prst="rect">
            <a:avLst/>
          </a:prstGeom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BFD63071-0207-43D5-A301-72EAA6F033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89778" l="9778" r="90222">
                        <a14:foregroundMark x1="32000" y1="30667" x2="63556" y2="75111"/>
                        <a14:foregroundMark x1="63556" y1="75111" x2="68889" y2="77778"/>
                        <a14:foregroundMark x1="39556" y1="28444" x2="74222" y2="66222"/>
                        <a14:foregroundMark x1="74222" y1="66222" x2="74222" y2="66222"/>
                        <a14:foregroundMark x1="49333" y1="24000" x2="59111" y2="53333"/>
                        <a14:foregroundMark x1="37333" y1="44889" x2="44000" y2="64444"/>
                        <a14:foregroundMark x1="44000" y1="64444" x2="45778" y2="66667"/>
                        <a14:foregroundMark x1="61778" y1="45778" x2="65333" y2="59111"/>
                        <a14:foregroundMark x1="70222" y1="72000" x2="73778" y2="75556"/>
                        <a14:foregroundMark x1="76000" y1="75556" x2="76000" y2="75556"/>
                        <a14:foregroundMark x1="77778" y1="76889" x2="77778" y2="76889"/>
                        <a14:foregroundMark x1="79111" y1="78222" x2="79111" y2="78222"/>
                        <a14:foregroundMark x1="36444" y1="71556" x2="36444" y2="71556"/>
                        <a14:foregroundMark x1="36444" y1="67556" x2="42667" y2="74667"/>
                        <a14:foregroundMark x1="42667" y1="74667" x2="51556" y2="77333"/>
                        <a14:foregroundMark x1="23556" y1="68000" x2="33778" y2="75556"/>
                        <a14:foregroundMark x1="23556" y1="73333" x2="27556" y2="78667"/>
                        <a14:foregroundMark x1="27556" y1="78667" x2="28000" y2="78667"/>
                        <a14:foregroundMark x1="22222" y1="75556" x2="24000" y2="78667"/>
                        <a14:foregroundMark x1="20444" y1="76889" x2="20444" y2="76889"/>
                        <a14:foregroundMark x1="21778" y1="78667" x2="21778" y2="78667"/>
                        <a14:foregroundMark x1="51111" y1="90222" x2="51556" y2="82667"/>
                        <a14:foregroundMark x1="90222" y1="51111" x2="70667" y2="471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4570" y="147672"/>
            <a:ext cx="2422127" cy="2422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F548BB75-9515-4DFA-9C42-8661A7A06FCA}"/>
              </a:ext>
            </a:extLst>
          </p:cNvPr>
          <p:cNvSpPr txBox="1"/>
          <p:nvPr/>
        </p:nvSpPr>
        <p:spPr>
          <a:xfrm>
            <a:off x="1696333" y="3697655"/>
            <a:ext cx="24214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err="1">
                <a:solidFill>
                  <a:schemeClr val="bg1"/>
                </a:solidFill>
              </a:rPr>
              <a:t>Worship</a:t>
            </a:r>
            <a:r>
              <a:rPr lang="pt-BR" sz="3200" dirty="0">
                <a:solidFill>
                  <a:schemeClr val="bg1"/>
                </a:solidFill>
              </a:rPr>
              <a:t> </a:t>
            </a:r>
            <a:r>
              <a:rPr lang="pt-BR" sz="3200" dirty="0" err="1">
                <a:solidFill>
                  <a:schemeClr val="bg1"/>
                </a:solidFill>
              </a:rPr>
              <a:t>God</a:t>
            </a:r>
            <a:r>
              <a:rPr lang="pt-BR" sz="3200" dirty="0">
                <a:solidFill>
                  <a:schemeClr val="bg1"/>
                </a:solidFill>
              </a:rPr>
              <a:t> </a:t>
            </a:r>
            <a:r>
              <a:rPr lang="pt-BR" sz="3200" dirty="0" err="1">
                <a:solidFill>
                  <a:schemeClr val="bg1"/>
                </a:solidFill>
              </a:rPr>
              <a:t>by</a:t>
            </a:r>
            <a:r>
              <a:rPr lang="pt-BR" sz="3200" dirty="0">
                <a:solidFill>
                  <a:schemeClr val="bg1"/>
                </a:solidFill>
              </a:rPr>
              <a:t> </a:t>
            </a:r>
            <a:r>
              <a:rPr lang="pt-BR" sz="3200" dirty="0" err="1">
                <a:solidFill>
                  <a:schemeClr val="bg1"/>
                </a:solidFill>
              </a:rPr>
              <a:t>singing</a:t>
            </a:r>
            <a:r>
              <a:rPr lang="pt-BR" sz="3200" dirty="0">
                <a:solidFill>
                  <a:schemeClr val="bg1"/>
                </a:solidFill>
              </a:rPr>
              <a:t> </a:t>
            </a:r>
            <a:r>
              <a:rPr lang="pt-BR" sz="3200" dirty="0" err="1">
                <a:solidFill>
                  <a:schemeClr val="bg1"/>
                </a:solidFill>
              </a:rPr>
              <a:t>hymns</a:t>
            </a:r>
            <a:endParaRPr lang="pt-BR" sz="3200" dirty="0">
              <a:solidFill>
                <a:schemeClr val="bg1"/>
              </a:solidFill>
            </a:endParaRP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C881F656-37D3-4C38-B41D-0121C3FAC115}"/>
              </a:ext>
            </a:extLst>
          </p:cNvPr>
          <p:cNvSpPr txBox="1"/>
          <p:nvPr/>
        </p:nvSpPr>
        <p:spPr>
          <a:xfrm>
            <a:off x="5665452" y="2531247"/>
            <a:ext cx="24214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err="1">
                <a:solidFill>
                  <a:schemeClr val="bg1"/>
                </a:solidFill>
              </a:rPr>
              <a:t>Worship</a:t>
            </a:r>
            <a:r>
              <a:rPr lang="pt-BR" sz="3200" dirty="0">
                <a:solidFill>
                  <a:schemeClr val="bg1"/>
                </a:solidFill>
              </a:rPr>
              <a:t> </a:t>
            </a:r>
            <a:r>
              <a:rPr lang="pt-BR" sz="3200" dirty="0" err="1">
                <a:solidFill>
                  <a:schemeClr val="bg1"/>
                </a:solidFill>
              </a:rPr>
              <a:t>God</a:t>
            </a:r>
            <a:r>
              <a:rPr lang="pt-BR" sz="3200" dirty="0">
                <a:solidFill>
                  <a:schemeClr val="bg1"/>
                </a:solidFill>
              </a:rPr>
              <a:t> </a:t>
            </a:r>
            <a:r>
              <a:rPr lang="pt-BR" sz="3200" dirty="0" err="1">
                <a:solidFill>
                  <a:schemeClr val="bg1"/>
                </a:solidFill>
              </a:rPr>
              <a:t>through</a:t>
            </a:r>
            <a:r>
              <a:rPr lang="pt-BR" sz="3200" dirty="0">
                <a:solidFill>
                  <a:schemeClr val="bg1"/>
                </a:solidFill>
              </a:rPr>
              <a:t> </a:t>
            </a:r>
            <a:r>
              <a:rPr lang="pt-BR" sz="3200" dirty="0" err="1">
                <a:solidFill>
                  <a:schemeClr val="bg1"/>
                </a:solidFill>
              </a:rPr>
              <a:t>prayers</a:t>
            </a:r>
            <a:endParaRPr lang="pt-BR" sz="3200" dirty="0">
              <a:solidFill>
                <a:schemeClr val="bg1"/>
              </a:solidFill>
            </a:endParaRP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C3BCB641-5007-4568-82A4-C4E6DD883176}"/>
              </a:ext>
            </a:extLst>
          </p:cNvPr>
          <p:cNvSpPr txBox="1"/>
          <p:nvPr/>
        </p:nvSpPr>
        <p:spPr>
          <a:xfrm>
            <a:off x="9573600" y="3780381"/>
            <a:ext cx="2805642" cy="185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70" dirty="0" err="1">
                <a:solidFill>
                  <a:schemeClr val="bg1"/>
                </a:solidFill>
              </a:rPr>
              <a:t>Worship</a:t>
            </a:r>
            <a:r>
              <a:rPr lang="pt-BR" sz="2870" dirty="0">
                <a:solidFill>
                  <a:schemeClr val="bg1"/>
                </a:solidFill>
              </a:rPr>
              <a:t> </a:t>
            </a:r>
            <a:r>
              <a:rPr lang="pt-BR" sz="2870" dirty="0" err="1">
                <a:solidFill>
                  <a:schemeClr val="bg1"/>
                </a:solidFill>
              </a:rPr>
              <a:t>God</a:t>
            </a:r>
            <a:r>
              <a:rPr lang="pt-BR" sz="2870" dirty="0">
                <a:solidFill>
                  <a:schemeClr val="bg1"/>
                </a:solidFill>
              </a:rPr>
              <a:t> </a:t>
            </a:r>
            <a:r>
              <a:rPr lang="pt-BR" sz="2870" dirty="0" err="1">
                <a:solidFill>
                  <a:schemeClr val="bg1"/>
                </a:solidFill>
              </a:rPr>
              <a:t>by</a:t>
            </a:r>
            <a:r>
              <a:rPr lang="pt-BR" sz="2870" dirty="0">
                <a:solidFill>
                  <a:schemeClr val="bg1"/>
                </a:solidFill>
              </a:rPr>
              <a:t> </a:t>
            </a:r>
            <a:r>
              <a:rPr lang="pt-BR" sz="2870" dirty="0" err="1">
                <a:solidFill>
                  <a:schemeClr val="bg1"/>
                </a:solidFill>
              </a:rPr>
              <a:t>reviewing</a:t>
            </a:r>
            <a:r>
              <a:rPr lang="pt-BR" sz="2870" dirty="0">
                <a:solidFill>
                  <a:schemeClr val="bg1"/>
                </a:solidFill>
              </a:rPr>
              <a:t> </a:t>
            </a:r>
            <a:r>
              <a:rPr lang="pt-BR" sz="2870" dirty="0" err="1">
                <a:solidFill>
                  <a:schemeClr val="bg1"/>
                </a:solidFill>
              </a:rPr>
              <a:t>the</a:t>
            </a:r>
            <a:r>
              <a:rPr lang="pt-BR" sz="2870" dirty="0">
                <a:solidFill>
                  <a:schemeClr val="bg1"/>
                </a:solidFill>
              </a:rPr>
              <a:t> Sabbath </a:t>
            </a:r>
            <a:r>
              <a:rPr lang="pt-BR" sz="2870" dirty="0" err="1">
                <a:solidFill>
                  <a:schemeClr val="bg1"/>
                </a:solidFill>
              </a:rPr>
              <a:t>School</a:t>
            </a:r>
            <a:r>
              <a:rPr lang="pt-BR" sz="2870" dirty="0">
                <a:solidFill>
                  <a:schemeClr val="bg1"/>
                </a:solidFill>
              </a:rPr>
              <a:t> </a:t>
            </a:r>
            <a:r>
              <a:rPr lang="pt-BR" sz="2870" dirty="0" err="1">
                <a:solidFill>
                  <a:schemeClr val="bg1"/>
                </a:solidFill>
              </a:rPr>
              <a:t>quarterly</a:t>
            </a:r>
            <a:endParaRPr lang="pt-BR" sz="2870" dirty="0">
              <a:solidFill>
                <a:schemeClr val="bg1"/>
              </a:solidFill>
            </a:endParaRP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1FF19632-C229-48D9-A68C-E8E47E440CC8}"/>
              </a:ext>
            </a:extLst>
          </p:cNvPr>
          <p:cNvSpPr txBox="1"/>
          <p:nvPr/>
        </p:nvSpPr>
        <p:spPr>
          <a:xfrm>
            <a:off x="9444347" y="9317588"/>
            <a:ext cx="3060208" cy="1731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750" dirty="0" err="1">
                <a:solidFill>
                  <a:schemeClr val="bg1"/>
                </a:solidFill>
              </a:rPr>
              <a:t>Worship</a:t>
            </a:r>
            <a:r>
              <a:rPr lang="pt-BR" sz="2750" dirty="0">
                <a:solidFill>
                  <a:schemeClr val="bg1"/>
                </a:solidFill>
              </a:rPr>
              <a:t> </a:t>
            </a:r>
            <a:r>
              <a:rPr lang="pt-BR" sz="2750" dirty="0" err="1">
                <a:solidFill>
                  <a:schemeClr val="bg1"/>
                </a:solidFill>
              </a:rPr>
              <a:t>God</a:t>
            </a:r>
            <a:r>
              <a:rPr lang="pt-BR" sz="2750" dirty="0">
                <a:solidFill>
                  <a:schemeClr val="bg1"/>
                </a:solidFill>
              </a:rPr>
              <a:t> </a:t>
            </a:r>
            <a:r>
              <a:rPr lang="pt-BR" sz="2750" dirty="0" err="1">
                <a:solidFill>
                  <a:schemeClr val="bg1"/>
                </a:solidFill>
              </a:rPr>
              <a:t>by</a:t>
            </a:r>
            <a:r>
              <a:rPr lang="pt-BR" sz="2750" dirty="0">
                <a:solidFill>
                  <a:schemeClr val="bg1"/>
                </a:solidFill>
              </a:rPr>
              <a:t> </a:t>
            </a:r>
            <a:r>
              <a:rPr lang="pt-BR" sz="2750" dirty="0" err="1">
                <a:solidFill>
                  <a:schemeClr val="bg1"/>
                </a:solidFill>
              </a:rPr>
              <a:t>returning</a:t>
            </a:r>
            <a:r>
              <a:rPr lang="pt-BR" sz="2750" dirty="0">
                <a:solidFill>
                  <a:schemeClr val="bg1"/>
                </a:solidFill>
              </a:rPr>
              <a:t> </a:t>
            </a:r>
            <a:r>
              <a:rPr lang="pt-BR" sz="2750" dirty="0" err="1">
                <a:solidFill>
                  <a:schemeClr val="bg1"/>
                </a:solidFill>
              </a:rPr>
              <a:t>to</a:t>
            </a:r>
            <a:r>
              <a:rPr lang="pt-BR" sz="2750" dirty="0">
                <a:solidFill>
                  <a:schemeClr val="bg1"/>
                </a:solidFill>
              </a:rPr>
              <a:t> </a:t>
            </a:r>
            <a:r>
              <a:rPr lang="pt-BR" sz="2750" dirty="0" err="1">
                <a:solidFill>
                  <a:schemeClr val="bg1"/>
                </a:solidFill>
              </a:rPr>
              <a:t>Him</a:t>
            </a:r>
            <a:r>
              <a:rPr lang="pt-BR" sz="2750" dirty="0">
                <a:solidFill>
                  <a:schemeClr val="bg1"/>
                </a:solidFill>
              </a:rPr>
              <a:t> </a:t>
            </a:r>
            <a:r>
              <a:rPr lang="pt-BR" sz="2750" dirty="0" err="1">
                <a:solidFill>
                  <a:schemeClr val="bg1"/>
                </a:solidFill>
              </a:rPr>
              <a:t>tithes</a:t>
            </a:r>
            <a:r>
              <a:rPr lang="pt-BR" sz="2750" dirty="0">
                <a:solidFill>
                  <a:schemeClr val="bg1"/>
                </a:solidFill>
              </a:rPr>
              <a:t> </a:t>
            </a:r>
            <a:r>
              <a:rPr lang="pt-BR" sz="2750" dirty="0" err="1">
                <a:solidFill>
                  <a:schemeClr val="bg1"/>
                </a:solidFill>
              </a:rPr>
              <a:t>and</a:t>
            </a:r>
            <a:r>
              <a:rPr lang="pt-BR" sz="2750" dirty="0">
                <a:solidFill>
                  <a:schemeClr val="bg1"/>
                </a:solidFill>
              </a:rPr>
              <a:t> </a:t>
            </a:r>
            <a:r>
              <a:rPr lang="pt-BR" sz="2750" dirty="0" err="1">
                <a:solidFill>
                  <a:schemeClr val="bg1"/>
                </a:solidFill>
              </a:rPr>
              <a:t>offerings</a:t>
            </a:r>
            <a:r>
              <a:rPr lang="pt-BR" sz="2750" dirty="0">
                <a:solidFill>
                  <a:schemeClr val="bg1"/>
                </a:solidFill>
              </a:rPr>
              <a:t>. </a:t>
            </a:r>
            <a:r>
              <a:rPr lang="pt-BR" sz="2400" dirty="0" err="1">
                <a:solidFill>
                  <a:schemeClr val="bg1"/>
                </a:solidFill>
              </a:rPr>
              <a:t>See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err="1">
                <a:solidFill>
                  <a:schemeClr val="bg1"/>
                </a:solidFill>
              </a:rPr>
              <a:t>below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err="1">
                <a:solidFill>
                  <a:schemeClr val="bg1"/>
                </a:solidFill>
              </a:rPr>
              <a:t>how</a:t>
            </a:r>
            <a:r>
              <a:rPr lang="pt-BR" sz="2400" dirty="0">
                <a:solidFill>
                  <a:schemeClr val="bg1"/>
                </a:solidFill>
              </a:rPr>
              <a:t>:</a:t>
            </a:r>
            <a:endParaRPr lang="pt-BR" sz="2750" dirty="0">
              <a:solidFill>
                <a:schemeClr val="bg1"/>
              </a:solidFill>
            </a:endParaRP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D2A70E56-3FE6-4034-8379-77A1FA6FC89D}"/>
              </a:ext>
            </a:extLst>
          </p:cNvPr>
          <p:cNvSpPr txBox="1"/>
          <p:nvPr/>
        </p:nvSpPr>
        <p:spPr>
          <a:xfrm>
            <a:off x="5569511" y="10556369"/>
            <a:ext cx="26541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700" dirty="0" err="1">
                <a:solidFill>
                  <a:schemeClr val="bg1"/>
                </a:solidFill>
              </a:rPr>
              <a:t>Worship</a:t>
            </a:r>
            <a:r>
              <a:rPr lang="pt-BR" sz="2700" dirty="0">
                <a:solidFill>
                  <a:schemeClr val="bg1"/>
                </a:solidFill>
              </a:rPr>
              <a:t> </a:t>
            </a:r>
            <a:r>
              <a:rPr lang="pt-BR" sz="2700" dirty="0" err="1">
                <a:solidFill>
                  <a:schemeClr val="bg1"/>
                </a:solidFill>
              </a:rPr>
              <a:t>God</a:t>
            </a:r>
            <a:r>
              <a:rPr lang="pt-BR" sz="2700" dirty="0">
                <a:solidFill>
                  <a:schemeClr val="bg1"/>
                </a:solidFill>
              </a:rPr>
              <a:t> </a:t>
            </a:r>
            <a:r>
              <a:rPr lang="pt-BR" sz="2700" dirty="0" err="1">
                <a:solidFill>
                  <a:schemeClr val="bg1"/>
                </a:solidFill>
              </a:rPr>
              <a:t>by</a:t>
            </a:r>
            <a:r>
              <a:rPr lang="pt-BR" sz="2700" dirty="0">
                <a:solidFill>
                  <a:schemeClr val="bg1"/>
                </a:solidFill>
              </a:rPr>
              <a:t> </a:t>
            </a:r>
            <a:r>
              <a:rPr lang="pt-BR" sz="2700" dirty="0" err="1">
                <a:solidFill>
                  <a:schemeClr val="bg1"/>
                </a:solidFill>
              </a:rPr>
              <a:t>telling</a:t>
            </a:r>
            <a:r>
              <a:rPr lang="pt-BR" sz="2700" dirty="0">
                <a:solidFill>
                  <a:schemeClr val="bg1"/>
                </a:solidFill>
              </a:rPr>
              <a:t> a </a:t>
            </a:r>
            <a:r>
              <a:rPr lang="pt-BR" sz="2700" dirty="0" err="1">
                <a:solidFill>
                  <a:schemeClr val="bg1"/>
                </a:solidFill>
              </a:rPr>
              <a:t>Bible</a:t>
            </a:r>
            <a:r>
              <a:rPr lang="pt-BR" sz="2700" dirty="0">
                <a:solidFill>
                  <a:schemeClr val="bg1"/>
                </a:solidFill>
              </a:rPr>
              <a:t> </a:t>
            </a:r>
            <a:r>
              <a:rPr lang="pt-BR" sz="2700" dirty="0" err="1">
                <a:solidFill>
                  <a:schemeClr val="bg1"/>
                </a:solidFill>
              </a:rPr>
              <a:t>story</a:t>
            </a:r>
            <a:r>
              <a:rPr lang="pt-BR" sz="2700" dirty="0">
                <a:solidFill>
                  <a:schemeClr val="bg1"/>
                </a:solidFill>
              </a:rPr>
              <a:t> </a:t>
            </a:r>
            <a:r>
              <a:rPr lang="pt-BR" sz="2700" dirty="0" err="1">
                <a:solidFill>
                  <a:schemeClr val="bg1"/>
                </a:solidFill>
              </a:rPr>
              <a:t>to</a:t>
            </a:r>
            <a:r>
              <a:rPr lang="pt-BR" sz="2700" dirty="0">
                <a:solidFill>
                  <a:schemeClr val="bg1"/>
                </a:solidFill>
              </a:rPr>
              <a:t> </a:t>
            </a:r>
            <a:r>
              <a:rPr lang="pt-BR" sz="2700" dirty="0" err="1">
                <a:solidFill>
                  <a:schemeClr val="bg1"/>
                </a:solidFill>
              </a:rPr>
              <a:t>your</a:t>
            </a:r>
            <a:r>
              <a:rPr lang="pt-BR" sz="2700" dirty="0">
                <a:solidFill>
                  <a:schemeClr val="bg1"/>
                </a:solidFill>
              </a:rPr>
              <a:t> </a:t>
            </a:r>
            <a:r>
              <a:rPr lang="pt-BR" sz="2700" dirty="0" err="1">
                <a:solidFill>
                  <a:schemeClr val="bg1"/>
                </a:solidFill>
              </a:rPr>
              <a:t>children</a:t>
            </a:r>
            <a:r>
              <a:rPr lang="pt-BR" sz="27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704F60D5-79FB-4B90-AEAB-AE387B3DB71C}"/>
              </a:ext>
            </a:extLst>
          </p:cNvPr>
          <p:cNvSpPr txBox="1"/>
          <p:nvPr/>
        </p:nvSpPr>
        <p:spPr>
          <a:xfrm>
            <a:off x="1557901" y="9415767"/>
            <a:ext cx="2805643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100" dirty="0" err="1">
                <a:solidFill>
                  <a:schemeClr val="bg1"/>
                </a:solidFill>
              </a:rPr>
              <a:t>Worship</a:t>
            </a:r>
            <a:r>
              <a:rPr lang="pt-BR" sz="3100" dirty="0">
                <a:solidFill>
                  <a:schemeClr val="bg1"/>
                </a:solidFill>
              </a:rPr>
              <a:t> </a:t>
            </a:r>
            <a:r>
              <a:rPr lang="pt-BR" sz="3100" dirty="0" err="1">
                <a:solidFill>
                  <a:schemeClr val="bg1"/>
                </a:solidFill>
              </a:rPr>
              <a:t>God</a:t>
            </a:r>
            <a:r>
              <a:rPr lang="pt-BR" sz="3100" dirty="0">
                <a:solidFill>
                  <a:schemeClr val="bg1"/>
                </a:solidFill>
              </a:rPr>
              <a:t> </a:t>
            </a:r>
            <a:r>
              <a:rPr lang="pt-BR" sz="3100" dirty="0" err="1">
                <a:solidFill>
                  <a:schemeClr val="bg1"/>
                </a:solidFill>
              </a:rPr>
              <a:t>through</a:t>
            </a:r>
            <a:r>
              <a:rPr lang="pt-BR" sz="3100" dirty="0">
                <a:solidFill>
                  <a:schemeClr val="bg1"/>
                </a:solidFill>
              </a:rPr>
              <a:t> </a:t>
            </a:r>
            <a:r>
              <a:rPr lang="pt-BR" sz="3100" dirty="0" err="1">
                <a:solidFill>
                  <a:schemeClr val="bg1"/>
                </a:solidFill>
              </a:rPr>
              <a:t>the</a:t>
            </a:r>
            <a:r>
              <a:rPr lang="pt-BR" sz="3100" dirty="0">
                <a:solidFill>
                  <a:schemeClr val="bg1"/>
                </a:solidFill>
              </a:rPr>
              <a:t> </a:t>
            </a:r>
            <a:r>
              <a:rPr lang="pt-BR" sz="3100" dirty="0" err="1">
                <a:solidFill>
                  <a:schemeClr val="bg1"/>
                </a:solidFill>
              </a:rPr>
              <a:t>worship</a:t>
            </a:r>
            <a:r>
              <a:rPr lang="pt-BR" sz="3100" dirty="0">
                <a:solidFill>
                  <a:schemeClr val="bg1"/>
                </a:solidFill>
              </a:rPr>
              <a:t> </a:t>
            </a:r>
            <a:r>
              <a:rPr lang="pt-BR" sz="3100" dirty="0" err="1">
                <a:solidFill>
                  <a:schemeClr val="bg1"/>
                </a:solidFill>
              </a:rPr>
              <a:t>service</a:t>
            </a:r>
            <a:r>
              <a:rPr lang="pt-BR" sz="3100" dirty="0">
                <a:solidFill>
                  <a:schemeClr val="bg1"/>
                </a:solidFill>
              </a:rPr>
              <a:t>. </a:t>
            </a:r>
            <a:r>
              <a:rPr lang="pt-BR" sz="2000" dirty="0" err="1">
                <a:solidFill>
                  <a:schemeClr val="bg1"/>
                </a:solidFill>
              </a:rPr>
              <a:t>See</a:t>
            </a:r>
            <a:r>
              <a:rPr lang="pt-BR" sz="2000" dirty="0">
                <a:solidFill>
                  <a:schemeClr val="bg1"/>
                </a:solidFill>
              </a:rPr>
              <a:t> </a:t>
            </a:r>
            <a:r>
              <a:rPr lang="pt-BR" sz="2000" dirty="0" err="1">
                <a:solidFill>
                  <a:schemeClr val="bg1"/>
                </a:solidFill>
              </a:rPr>
              <a:t>below</a:t>
            </a:r>
            <a:r>
              <a:rPr lang="pt-BR" sz="2000" dirty="0">
                <a:solidFill>
                  <a:schemeClr val="bg1"/>
                </a:solidFill>
              </a:rPr>
              <a:t> </a:t>
            </a:r>
            <a:r>
              <a:rPr lang="pt-BR" sz="2000" dirty="0" err="1">
                <a:solidFill>
                  <a:schemeClr val="bg1"/>
                </a:solidFill>
              </a:rPr>
              <a:t>how</a:t>
            </a:r>
            <a:r>
              <a:rPr lang="pt-BR" sz="310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6A25D859-9B78-4A5B-9937-F634CE12CBF9}"/>
              </a:ext>
            </a:extLst>
          </p:cNvPr>
          <p:cNvSpPr txBox="1"/>
          <p:nvPr/>
        </p:nvSpPr>
        <p:spPr>
          <a:xfrm>
            <a:off x="8340160" y="11787004"/>
            <a:ext cx="51865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err="1"/>
              <a:t>God’s</a:t>
            </a:r>
            <a:r>
              <a:rPr lang="pt-BR" sz="2000" dirty="0"/>
              <a:t> </a:t>
            </a:r>
            <a:r>
              <a:rPr lang="pt-BR" sz="2000" dirty="0" err="1"/>
              <a:t>mission</a:t>
            </a:r>
            <a:r>
              <a:rPr lang="pt-BR" sz="2000" dirty="0"/>
              <a:t> </a:t>
            </a:r>
            <a:r>
              <a:rPr lang="pt-BR" sz="2000" dirty="0" err="1"/>
              <a:t>cannot</a:t>
            </a:r>
            <a:r>
              <a:rPr lang="pt-BR" sz="2000" dirty="0"/>
              <a:t> stop. </a:t>
            </a:r>
            <a:r>
              <a:rPr lang="pt-BR" sz="2000" dirty="0" err="1"/>
              <a:t>Even</a:t>
            </a:r>
            <a:r>
              <a:rPr lang="pt-BR" sz="2000" dirty="0"/>
              <a:t> </a:t>
            </a:r>
            <a:r>
              <a:rPr lang="pt-BR" sz="2000" dirty="0" err="1"/>
              <a:t>at</a:t>
            </a:r>
            <a:r>
              <a:rPr lang="pt-BR" sz="2000" dirty="0"/>
              <a:t> home, </a:t>
            </a:r>
            <a:r>
              <a:rPr lang="pt-BR" sz="2000" dirty="0" err="1"/>
              <a:t>you</a:t>
            </a:r>
            <a:r>
              <a:rPr lang="pt-BR" sz="2000" dirty="0"/>
              <a:t> </a:t>
            </a:r>
            <a:r>
              <a:rPr lang="pt-BR" sz="2000" dirty="0" err="1"/>
              <a:t>can</a:t>
            </a:r>
            <a:r>
              <a:rPr lang="pt-BR" sz="2000" dirty="0"/>
              <a:t> </a:t>
            </a:r>
            <a:r>
              <a:rPr lang="pt-BR" sz="2000" dirty="0" err="1"/>
              <a:t>keep</a:t>
            </a:r>
            <a:r>
              <a:rPr lang="pt-BR" sz="2000" dirty="0"/>
              <a:t> </a:t>
            </a:r>
            <a:r>
              <a:rPr lang="pt-BR" sz="2000" dirty="0" err="1"/>
              <a:t>your</a:t>
            </a:r>
            <a:r>
              <a:rPr lang="pt-BR" sz="2000" dirty="0"/>
              <a:t> </a:t>
            </a:r>
            <a:r>
              <a:rPr lang="pt-BR" sz="2000" dirty="0" err="1"/>
              <a:t>commitment</a:t>
            </a:r>
            <a:r>
              <a:rPr lang="pt-BR" sz="2000" dirty="0"/>
              <a:t> </a:t>
            </a:r>
            <a:r>
              <a:rPr lang="pt-BR" sz="2000" dirty="0" err="1"/>
              <a:t>with</a:t>
            </a:r>
            <a:r>
              <a:rPr lang="pt-BR" sz="2000" dirty="0"/>
              <a:t> </a:t>
            </a:r>
            <a:r>
              <a:rPr lang="pt-BR" sz="2000" dirty="0" err="1"/>
              <a:t>God</a:t>
            </a:r>
            <a:r>
              <a:rPr lang="pt-BR" sz="2000" dirty="0"/>
              <a:t> </a:t>
            </a:r>
            <a:r>
              <a:rPr lang="pt-BR" sz="2000" dirty="0" err="1"/>
              <a:t>through</a:t>
            </a:r>
            <a:r>
              <a:rPr lang="pt-BR" sz="2000" dirty="0"/>
              <a:t> </a:t>
            </a:r>
            <a:r>
              <a:rPr lang="pt-BR" sz="2000" dirty="0" err="1"/>
              <a:t>the</a:t>
            </a:r>
            <a:r>
              <a:rPr lang="pt-BR" sz="2000" dirty="0"/>
              <a:t> </a:t>
            </a:r>
            <a:r>
              <a:rPr lang="pt-BR" sz="2000" dirty="0" err="1"/>
              <a:t>giving</a:t>
            </a:r>
            <a:r>
              <a:rPr lang="pt-BR" sz="2000" dirty="0"/>
              <a:t> </a:t>
            </a:r>
            <a:r>
              <a:rPr lang="pt-BR" sz="2000" dirty="0" err="1"/>
              <a:t>apps</a:t>
            </a:r>
            <a:r>
              <a:rPr lang="pt-BR" sz="2000" dirty="0"/>
              <a:t> </a:t>
            </a:r>
            <a:r>
              <a:rPr lang="pt-BR" sz="2000" dirty="0" err="1"/>
              <a:t>or</a:t>
            </a:r>
            <a:r>
              <a:rPr lang="pt-BR" sz="2000" dirty="0"/>
              <a:t> </a:t>
            </a:r>
            <a:r>
              <a:rPr lang="pt-BR" sz="2000" dirty="0" err="1"/>
              <a:t>bank</a:t>
            </a:r>
            <a:r>
              <a:rPr lang="pt-BR" sz="2000" dirty="0"/>
              <a:t> </a:t>
            </a:r>
            <a:r>
              <a:rPr lang="pt-BR" sz="2000" dirty="0" err="1"/>
              <a:t>transfer</a:t>
            </a:r>
            <a:r>
              <a:rPr lang="pt-BR" sz="2000" dirty="0"/>
              <a:t> </a:t>
            </a:r>
            <a:r>
              <a:rPr lang="pt-BR" sz="2000" dirty="0" err="1"/>
              <a:t>to</a:t>
            </a:r>
            <a:r>
              <a:rPr lang="pt-BR" sz="2000" dirty="0"/>
              <a:t> </a:t>
            </a:r>
            <a:r>
              <a:rPr lang="pt-BR" sz="2000" dirty="0" err="1"/>
              <a:t>your</a:t>
            </a:r>
            <a:r>
              <a:rPr lang="pt-BR" sz="2000" dirty="0"/>
              <a:t> </a:t>
            </a:r>
            <a:r>
              <a:rPr lang="pt-BR" sz="2000" dirty="0" err="1"/>
              <a:t>church</a:t>
            </a:r>
            <a:r>
              <a:rPr lang="pt-BR" sz="2000" dirty="0"/>
              <a:t>. </a:t>
            </a:r>
            <a:r>
              <a:rPr lang="pt-BR" sz="2000" dirty="0" err="1"/>
              <a:t>Ask</a:t>
            </a:r>
            <a:r>
              <a:rPr lang="pt-BR" sz="2000" dirty="0"/>
              <a:t> </a:t>
            </a:r>
            <a:r>
              <a:rPr lang="pt-BR" sz="2000" dirty="0" err="1"/>
              <a:t>your</a:t>
            </a:r>
            <a:r>
              <a:rPr lang="pt-BR" sz="2000" dirty="0"/>
              <a:t> pastor </a:t>
            </a:r>
            <a:r>
              <a:rPr lang="pt-BR" sz="2000" dirty="0" err="1"/>
              <a:t>or</a:t>
            </a:r>
            <a:r>
              <a:rPr lang="pt-BR" sz="2000" dirty="0"/>
              <a:t> </a:t>
            </a:r>
            <a:r>
              <a:rPr lang="pt-BR" sz="2000" dirty="0" err="1"/>
              <a:t>church’s</a:t>
            </a:r>
            <a:r>
              <a:rPr lang="pt-BR" sz="2000" dirty="0"/>
              <a:t> </a:t>
            </a:r>
            <a:r>
              <a:rPr lang="pt-BR" sz="2000" dirty="0" err="1"/>
              <a:t>treasurer</a:t>
            </a:r>
            <a:r>
              <a:rPr lang="pt-BR" sz="2000" dirty="0"/>
              <a:t> </a:t>
            </a:r>
            <a:r>
              <a:rPr lang="pt-BR" sz="2000" dirty="0" err="1"/>
              <a:t>how</a:t>
            </a:r>
            <a:r>
              <a:rPr lang="pt-BR" sz="2000" dirty="0"/>
              <a:t>.</a:t>
            </a: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3BBC579B-7DAA-4C74-BA8F-2CE367E24D72}"/>
              </a:ext>
            </a:extLst>
          </p:cNvPr>
          <p:cNvSpPr txBox="1"/>
          <p:nvPr/>
        </p:nvSpPr>
        <p:spPr>
          <a:xfrm>
            <a:off x="0" y="11787004"/>
            <a:ext cx="556951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At home </a:t>
            </a:r>
            <a:r>
              <a:rPr lang="pt-BR" sz="2000" dirty="0" err="1"/>
              <a:t>or</a:t>
            </a:r>
            <a:r>
              <a:rPr lang="pt-BR" sz="2000" dirty="0"/>
              <a:t> </a:t>
            </a:r>
            <a:r>
              <a:rPr lang="pt-BR" sz="2000" dirty="0" err="1"/>
              <a:t>on</a:t>
            </a:r>
            <a:r>
              <a:rPr lang="pt-BR" sz="2000" dirty="0"/>
              <a:t> </a:t>
            </a:r>
            <a:r>
              <a:rPr lang="pt-BR" sz="2000" dirty="0" err="1"/>
              <a:t>your</a:t>
            </a:r>
            <a:r>
              <a:rPr lang="pt-BR" sz="2000" dirty="0"/>
              <a:t> </a:t>
            </a:r>
            <a:r>
              <a:rPr lang="pt-BR" sz="2000" dirty="0" err="1"/>
              <a:t>Small</a:t>
            </a:r>
            <a:r>
              <a:rPr lang="pt-BR" sz="2000" dirty="0"/>
              <a:t> </a:t>
            </a:r>
            <a:r>
              <a:rPr lang="pt-BR" sz="2000" dirty="0" err="1"/>
              <a:t>Group</a:t>
            </a:r>
            <a:r>
              <a:rPr lang="pt-BR" sz="2000" dirty="0"/>
              <a:t>, </a:t>
            </a:r>
            <a:r>
              <a:rPr lang="pt-BR" sz="2000" dirty="0" err="1"/>
              <a:t>and</a:t>
            </a:r>
            <a:r>
              <a:rPr lang="pt-BR" sz="2000" dirty="0"/>
              <a:t> </a:t>
            </a:r>
            <a:r>
              <a:rPr lang="pt-BR" sz="2000" dirty="0" err="1"/>
              <a:t>after</a:t>
            </a:r>
            <a:r>
              <a:rPr lang="pt-BR" sz="2000" dirty="0"/>
              <a:t> </a:t>
            </a:r>
            <a:r>
              <a:rPr lang="pt-BR" sz="2000" dirty="0" err="1"/>
              <a:t>the</a:t>
            </a:r>
            <a:r>
              <a:rPr lang="pt-BR" sz="2000" dirty="0"/>
              <a:t> </a:t>
            </a:r>
            <a:r>
              <a:rPr lang="pt-BR" sz="2000" dirty="0" err="1"/>
              <a:t>study</a:t>
            </a:r>
            <a:r>
              <a:rPr lang="pt-BR" sz="2000" dirty="0"/>
              <a:t> </a:t>
            </a:r>
            <a:r>
              <a:rPr lang="pt-BR" sz="2000" dirty="0" err="1"/>
              <a:t>of</a:t>
            </a:r>
            <a:r>
              <a:rPr lang="pt-BR" sz="2000" dirty="0"/>
              <a:t> </a:t>
            </a:r>
            <a:r>
              <a:rPr lang="pt-BR" sz="2000" dirty="0" err="1"/>
              <a:t>the</a:t>
            </a:r>
            <a:r>
              <a:rPr lang="pt-BR" sz="2000" dirty="0"/>
              <a:t> Sabbath </a:t>
            </a:r>
            <a:r>
              <a:rPr lang="pt-BR" sz="2000" dirty="0" err="1"/>
              <a:t>School</a:t>
            </a:r>
            <a:r>
              <a:rPr lang="pt-BR" sz="2000" dirty="0"/>
              <a:t> </a:t>
            </a:r>
            <a:r>
              <a:rPr lang="pt-BR" sz="2000" dirty="0" err="1"/>
              <a:t>quarterly</a:t>
            </a:r>
            <a:r>
              <a:rPr lang="pt-BR" sz="2000" dirty="0"/>
              <a:t>, </a:t>
            </a:r>
            <a:r>
              <a:rPr lang="pt-BR" sz="2000" dirty="0" err="1"/>
              <a:t>you</a:t>
            </a:r>
            <a:r>
              <a:rPr lang="pt-BR" sz="2000" dirty="0"/>
              <a:t> </a:t>
            </a:r>
            <a:r>
              <a:rPr lang="pt-BR" sz="2000" dirty="0" err="1"/>
              <a:t>may</a:t>
            </a:r>
            <a:r>
              <a:rPr lang="pt-BR" sz="2000" dirty="0"/>
              <a:t> </a:t>
            </a:r>
            <a:r>
              <a:rPr lang="pt-BR" sz="2000" dirty="0" err="1"/>
              <a:t>worship</a:t>
            </a:r>
            <a:r>
              <a:rPr lang="pt-BR" sz="2000" dirty="0"/>
              <a:t> </a:t>
            </a:r>
            <a:r>
              <a:rPr lang="pt-BR" sz="2000" dirty="0" err="1"/>
              <a:t>God</a:t>
            </a:r>
            <a:r>
              <a:rPr lang="pt-BR" sz="2000" dirty="0"/>
              <a:t> </a:t>
            </a:r>
            <a:r>
              <a:rPr lang="pt-BR" sz="2000" dirty="0" err="1"/>
              <a:t>through</a:t>
            </a:r>
            <a:r>
              <a:rPr lang="pt-BR" sz="2000" dirty="0"/>
              <a:t> a </a:t>
            </a:r>
            <a:r>
              <a:rPr lang="pt-BR" sz="2000" dirty="0" err="1"/>
              <a:t>message</a:t>
            </a:r>
            <a:r>
              <a:rPr lang="pt-BR" sz="2000" dirty="0"/>
              <a:t> </a:t>
            </a:r>
            <a:r>
              <a:rPr lang="pt-BR" sz="2000" dirty="0" err="1"/>
              <a:t>from</a:t>
            </a:r>
            <a:r>
              <a:rPr lang="pt-BR" sz="2000" dirty="0"/>
              <a:t> </a:t>
            </a:r>
            <a:r>
              <a:rPr lang="pt-BR" sz="2000" dirty="0" err="1"/>
              <a:t>the</a:t>
            </a:r>
            <a:r>
              <a:rPr lang="pt-BR" sz="2000" dirty="0"/>
              <a:t> </a:t>
            </a:r>
            <a:r>
              <a:rPr lang="pt-BR" sz="2000" dirty="0" err="1"/>
              <a:t>Bible</a:t>
            </a:r>
            <a:r>
              <a:rPr lang="pt-BR" sz="2000" dirty="0"/>
              <a:t>, </a:t>
            </a:r>
            <a:r>
              <a:rPr lang="pt-BR" sz="2000" dirty="0" err="1"/>
              <a:t>or</a:t>
            </a:r>
            <a:r>
              <a:rPr lang="pt-BR" sz="2000" dirty="0"/>
              <a:t> </a:t>
            </a:r>
            <a:r>
              <a:rPr lang="pt-BR" sz="2000" dirty="0" err="1"/>
              <a:t>by</a:t>
            </a:r>
            <a:r>
              <a:rPr lang="pt-BR" sz="2000" dirty="0"/>
              <a:t> </a:t>
            </a:r>
            <a:r>
              <a:rPr lang="pt-BR" sz="2000" dirty="0" err="1"/>
              <a:t>watching</a:t>
            </a:r>
            <a:r>
              <a:rPr lang="pt-BR" sz="2000" dirty="0"/>
              <a:t> </a:t>
            </a:r>
            <a:r>
              <a:rPr lang="pt-BR" sz="2000" dirty="0" err="1"/>
              <a:t>the</a:t>
            </a:r>
            <a:r>
              <a:rPr lang="pt-BR" sz="2000" dirty="0"/>
              <a:t> Hope </a:t>
            </a:r>
            <a:r>
              <a:rPr lang="pt-BR" sz="2000" dirty="0" err="1"/>
              <a:t>Channel</a:t>
            </a:r>
            <a:r>
              <a:rPr lang="pt-BR" sz="1600" dirty="0"/>
              <a:t>: </a:t>
            </a:r>
            <a:r>
              <a:rPr lang="en-US" sz="2000" dirty="0">
                <a:hlinkClick r:id="rId7"/>
              </a:rPr>
              <a:t>https://www.hopetv.org/watch/hope-channel/</a:t>
            </a:r>
            <a:endParaRPr lang="pt-BR" sz="20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17E6D10-0E10-4750-996A-48E3E88CC2B6}"/>
              </a:ext>
            </a:extLst>
          </p:cNvPr>
          <p:cNvSpPr txBox="1"/>
          <p:nvPr/>
        </p:nvSpPr>
        <p:spPr>
          <a:xfrm>
            <a:off x="116750" y="-200244"/>
            <a:ext cx="715687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dirty="0" err="1">
                <a:solidFill>
                  <a:srgbClr val="C00000"/>
                </a:solidFill>
                <a:latin typeface="Arial Black" panose="020B0A04020102020204" pitchFamily="34" charset="0"/>
              </a:rPr>
              <a:t>You</a:t>
            </a:r>
            <a:endParaRPr lang="pt-BR" sz="5400" b="1" dirty="0">
              <a:solidFill>
                <a:schemeClr val="bg1">
                  <a:lumMod val="50000"/>
                </a:schemeClr>
              </a:solidFill>
              <a:latin typeface="Georgia Pro Cond Black" panose="020B0604020202020204" pitchFamily="18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7C99CD55-2570-4257-AAD7-200C0AB6B874}"/>
              </a:ext>
            </a:extLst>
          </p:cNvPr>
          <p:cNvSpPr/>
          <p:nvPr/>
        </p:nvSpPr>
        <p:spPr>
          <a:xfrm>
            <a:off x="4943855" y="324978"/>
            <a:ext cx="62861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b="1" dirty="0">
                <a:solidFill>
                  <a:schemeClr val="bg1">
                    <a:lumMod val="50000"/>
                  </a:schemeClr>
                </a:solidFill>
                <a:latin typeface="Chaparral Pro" panose="02060503040505020203" pitchFamily="18" charset="0"/>
              </a:rPr>
              <a:t>are </a:t>
            </a:r>
            <a:r>
              <a:rPr lang="pt-BR" sz="4800" b="1" dirty="0" err="1">
                <a:solidFill>
                  <a:schemeClr val="bg1">
                    <a:lumMod val="50000"/>
                  </a:schemeClr>
                </a:solidFill>
                <a:latin typeface="Chaparral Pro" panose="02060503040505020203" pitchFamily="18" charset="0"/>
              </a:rPr>
              <a:t>the</a:t>
            </a:r>
            <a:r>
              <a:rPr lang="pt-BR" sz="4800" b="1" dirty="0">
                <a:solidFill>
                  <a:schemeClr val="bg1">
                    <a:lumMod val="50000"/>
                  </a:schemeClr>
                </a:solidFill>
                <a:latin typeface="Chaparral Pro" panose="02060503040505020203" pitchFamily="18" charset="0"/>
              </a:rPr>
              <a:t> </a:t>
            </a:r>
            <a:r>
              <a:rPr lang="pt-BR" sz="4800" b="1" dirty="0" err="1">
                <a:solidFill>
                  <a:schemeClr val="bg1">
                    <a:lumMod val="50000"/>
                  </a:schemeClr>
                </a:solidFill>
                <a:latin typeface="Chaparral Pro" panose="02060503040505020203" pitchFamily="18" charset="0"/>
              </a:rPr>
              <a:t>church</a:t>
            </a:r>
            <a:r>
              <a:rPr lang="pt-BR" sz="4800" b="1" dirty="0">
                <a:solidFill>
                  <a:schemeClr val="bg1">
                    <a:lumMod val="50000"/>
                  </a:schemeClr>
                </a:solidFill>
                <a:latin typeface="Chaparral Pro" panose="02060503040505020203" pitchFamily="18" charset="0"/>
              </a:rPr>
              <a:t> </a:t>
            </a:r>
            <a:r>
              <a:rPr lang="pt-BR" sz="4800" b="1" dirty="0" err="1">
                <a:solidFill>
                  <a:schemeClr val="bg1">
                    <a:lumMod val="50000"/>
                  </a:schemeClr>
                </a:solidFill>
                <a:latin typeface="Chaparral Pro" panose="02060503040505020203" pitchFamily="18" charset="0"/>
              </a:rPr>
              <a:t>inside</a:t>
            </a:r>
            <a:r>
              <a:rPr lang="pt-BR" sz="4800" b="1" dirty="0">
                <a:solidFill>
                  <a:schemeClr val="bg1">
                    <a:lumMod val="50000"/>
                  </a:schemeClr>
                </a:solidFill>
                <a:latin typeface="Chaparral Pro" panose="02060503040505020203" pitchFamily="18" charset="0"/>
              </a:rPr>
              <a:t> </a:t>
            </a:r>
            <a:r>
              <a:rPr lang="pt-BR" sz="4800" b="1" dirty="0" err="1">
                <a:solidFill>
                  <a:schemeClr val="bg1">
                    <a:lumMod val="50000"/>
                  </a:schemeClr>
                </a:solidFill>
                <a:latin typeface="Chaparral Pro" panose="02060503040505020203" pitchFamily="18" charset="0"/>
              </a:rPr>
              <a:t>and</a:t>
            </a:r>
            <a:r>
              <a:rPr lang="pt-BR" sz="4800" b="1" dirty="0">
                <a:solidFill>
                  <a:schemeClr val="bg1">
                    <a:lumMod val="50000"/>
                  </a:schemeClr>
                </a:solidFill>
                <a:latin typeface="Chaparral Pro" panose="02060503040505020203" pitchFamily="18" charset="0"/>
              </a:rPr>
              <a:t> </a:t>
            </a:r>
            <a:r>
              <a:rPr lang="pt-BR" sz="4800" b="1" dirty="0" err="1">
                <a:solidFill>
                  <a:schemeClr val="bg1">
                    <a:lumMod val="50000"/>
                  </a:schemeClr>
                </a:solidFill>
                <a:latin typeface="Chaparral Pro" panose="02060503040505020203" pitchFamily="18" charset="0"/>
              </a:rPr>
              <a:t>outside</a:t>
            </a:r>
            <a:r>
              <a:rPr lang="pt-BR" sz="4800" b="1" dirty="0">
                <a:solidFill>
                  <a:schemeClr val="bg1">
                    <a:lumMod val="50000"/>
                  </a:schemeClr>
                </a:solidFill>
                <a:latin typeface="Chaparral Pro" panose="02060503040505020203" pitchFamily="18" charset="0"/>
              </a:rPr>
              <a:t> </a:t>
            </a:r>
            <a:r>
              <a:rPr lang="pt-BR" sz="4800" b="1" dirty="0" err="1">
                <a:solidFill>
                  <a:schemeClr val="bg1">
                    <a:lumMod val="50000"/>
                  </a:schemeClr>
                </a:solidFill>
                <a:latin typeface="Chaparral Pro" panose="02060503040505020203" pitchFamily="18" charset="0"/>
              </a:rPr>
              <a:t>the</a:t>
            </a:r>
            <a:r>
              <a:rPr lang="pt-BR" sz="4800" b="1" dirty="0">
                <a:solidFill>
                  <a:schemeClr val="bg1">
                    <a:lumMod val="50000"/>
                  </a:schemeClr>
                </a:solidFill>
                <a:latin typeface="Chaparral Pro" panose="02060503040505020203" pitchFamily="18" charset="0"/>
              </a:rPr>
              <a:t> </a:t>
            </a:r>
            <a:r>
              <a:rPr lang="pt-BR" sz="4800" b="1" dirty="0" err="1">
                <a:solidFill>
                  <a:schemeClr val="bg1">
                    <a:lumMod val="50000"/>
                  </a:schemeClr>
                </a:solidFill>
                <a:latin typeface="Chaparral Pro" panose="02060503040505020203" pitchFamily="18" charset="0"/>
              </a:rPr>
              <a:t>temple</a:t>
            </a:r>
            <a:r>
              <a:rPr lang="pt-BR" sz="4800" b="1" dirty="0">
                <a:solidFill>
                  <a:schemeClr val="bg1">
                    <a:lumMod val="50000"/>
                  </a:schemeClr>
                </a:solidFill>
                <a:latin typeface="Chaparral Pro" panose="02060503040505020203" pitchFamily="18" charset="0"/>
              </a:rPr>
              <a:t>.</a:t>
            </a:r>
            <a:endParaRPr lang="pt-BR" sz="4800" dirty="0">
              <a:latin typeface="Chaparral Pro" panose="02060503040505020203" pitchFamily="18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8361F7-9E17-4D7C-AE67-08F6FB14DFCB}"/>
              </a:ext>
            </a:extLst>
          </p:cNvPr>
          <p:cNvSpPr txBox="1"/>
          <p:nvPr/>
        </p:nvSpPr>
        <p:spPr>
          <a:xfrm>
            <a:off x="374416" y="6371084"/>
            <a:ext cx="37183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err="1">
                <a:solidFill>
                  <a:srgbClr val="C00000"/>
                </a:solidFill>
              </a:rPr>
              <a:t>Tips</a:t>
            </a:r>
            <a:r>
              <a:rPr lang="pt-BR" sz="2800" dirty="0">
                <a:solidFill>
                  <a:srgbClr val="C00000"/>
                </a:solidFill>
              </a:rPr>
              <a:t> for </a:t>
            </a:r>
            <a:r>
              <a:rPr lang="pt-BR" sz="2800" dirty="0" err="1">
                <a:solidFill>
                  <a:srgbClr val="C00000"/>
                </a:solidFill>
              </a:rPr>
              <a:t>Small</a:t>
            </a:r>
            <a:r>
              <a:rPr lang="pt-BR" sz="2800" dirty="0">
                <a:solidFill>
                  <a:srgbClr val="C00000"/>
                </a:solidFill>
              </a:rPr>
              <a:t> </a:t>
            </a:r>
            <a:r>
              <a:rPr lang="pt-BR" sz="2800" dirty="0" err="1">
                <a:solidFill>
                  <a:srgbClr val="C00000"/>
                </a:solidFill>
              </a:rPr>
              <a:t>Groups</a:t>
            </a:r>
            <a:r>
              <a:rPr lang="pt-BR" sz="2800" dirty="0">
                <a:solidFill>
                  <a:srgbClr val="C00000"/>
                </a:solidFill>
              </a:rPr>
              <a:t> </a:t>
            </a:r>
            <a:r>
              <a:rPr lang="pt-BR" sz="2800" dirty="0" err="1">
                <a:solidFill>
                  <a:srgbClr val="C00000"/>
                </a:solidFill>
              </a:rPr>
              <a:t>or</a:t>
            </a:r>
            <a:r>
              <a:rPr lang="pt-BR" sz="2800" dirty="0">
                <a:solidFill>
                  <a:srgbClr val="C00000"/>
                </a:solidFill>
              </a:rPr>
              <a:t> home </a:t>
            </a:r>
            <a:r>
              <a:rPr lang="pt-BR" sz="2800" dirty="0" err="1">
                <a:solidFill>
                  <a:srgbClr val="C00000"/>
                </a:solidFill>
              </a:rPr>
              <a:t>worship</a:t>
            </a:r>
            <a:r>
              <a:rPr lang="pt-BR" sz="2800" dirty="0">
                <a:solidFill>
                  <a:srgbClr val="C00000"/>
                </a:solidFill>
              </a:rPr>
              <a:t> </a:t>
            </a:r>
            <a:r>
              <a:rPr lang="pt-BR" sz="2800" dirty="0" err="1">
                <a:solidFill>
                  <a:srgbClr val="C00000"/>
                </a:solidFill>
              </a:rPr>
              <a:t>service</a:t>
            </a:r>
            <a:r>
              <a:rPr lang="pt-BR" sz="2800" dirty="0">
                <a:solidFill>
                  <a:srgbClr val="C00000"/>
                </a:solidFill>
              </a:rPr>
              <a:t> </a:t>
            </a:r>
            <a:r>
              <a:rPr lang="pt-BR" sz="2800" dirty="0" err="1">
                <a:solidFill>
                  <a:srgbClr val="C00000"/>
                </a:solidFill>
              </a:rPr>
              <a:t>during</a:t>
            </a:r>
            <a:r>
              <a:rPr lang="pt-BR" sz="2800" dirty="0">
                <a:solidFill>
                  <a:srgbClr val="C00000"/>
                </a:solidFill>
              </a:rPr>
              <a:t> </a:t>
            </a:r>
            <a:r>
              <a:rPr lang="pt-BR" sz="2800" dirty="0" err="1">
                <a:solidFill>
                  <a:srgbClr val="C00000"/>
                </a:solidFill>
              </a:rPr>
              <a:t>the</a:t>
            </a:r>
            <a:r>
              <a:rPr lang="pt-BR" sz="2800" dirty="0">
                <a:solidFill>
                  <a:srgbClr val="C00000"/>
                </a:solidFill>
              </a:rPr>
              <a:t> Covid-19 </a:t>
            </a:r>
            <a:r>
              <a:rPr lang="pt-BR" sz="2800" dirty="0" err="1">
                <a:solidFill>
                  <a:srgbClr val="C00000"/>
                </a:solidFill>
              </a:rPr>
              <a:t>crisis</a:t>
            </a:r>
            <a:r>
              <a:rPr lang="pt-BR" sz="2800" dirty="0">
                <a:solidFill>
                  <a:srgbClr val="C00000"/>
                </a:solidFill>
              </a:rPr>
              <a:t> </a:t>
            </a:r>
            <a:r>
              <a:rPr lang="pt-BR" sz="2800" dirty="0" err="1">
                <a:solidFill>
                  <a:srgbClr val="C00000"/>
                </a:solidFill>
              </a:rPr>
              <a:t>period</a:t>
            </a:r>
            <a:r>
              <a:rPr lang="pt-BR" sz="2800" dirty="0">
                <a:solidFill>
                  <a:srgbClr val="C00000"/>
                </a:solidFill>
              </a:rPr>
              <a:t>.</a:t>
            </a:r>
          </a:p>
        </p:txBody>
      </p:sp>
      <p:pic>
        <p:nvPicPr>
          <p:cNvPr id="37" name="Picture 2">
            <a:extLst>
              <a:ext uri="{FF2B5EF4-FFF2-40B4-BE49-F238E27FC236}">
                <a16:creationId xmlns:a16="http://schemas.microsoft.com/office/drawing/2014/main" id="{AAD17351-7A55-46F3-80DA-1657063073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>
                        <a14:backgroundMark x1="58780" y1="45972" x2="58780" y2="45972"/>
                        <a14:backgroundMark x1="59390" y1="46445" x2="59390" y2="46445"/>
                        <a14:backgroundMark x1="48049" y1="50237" x2="48049" y2="50237"/>
                        <a14:backgroundMark x1="32073" y1="23934" x2="32073" y2="23934"/>
                        <a14:backgroundMark x1="60732" y1="56635" x2="60732" y2="5663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361" t="11006" r="27638" b="7012"/>
          <a:stretch/>
        </p:blipFill>
        <p:spPr bwMode="auto">
          <a:xfrm flipV="1">
            <a:off x="4357469" y="2683500"/>
            <a:ext cx="806071" cy="929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>
            <a:extLst>
              <a:ext uri="{FF2B5EF4-FFF2-40B4-BE49-F238E27FC236}">
                <a16:creationId xmlns:a16="http://schemas.microsoft.com/office/drawing/2014/main" id="{899F4F4B-93AB-4DFF-B7EC-4561ACF813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>
                        <a14:backgroundMark x1="58780" y1="45972" x2="58780" y2="45972"/>
                        <a14:backgroundMark x1="59390" y1="46445" x2="59390" y2="46445"/>
                        <a14:backgroundMark x1="48049" y1="50237" x2="48049" y2="50237"/>
                        <a14:backgroundMark x1="32073" y1="23934" x2="32073" y2="23934"/>
                        <a14:backgroundMark x1="60732" y1="56635" x2="60732" y2="5663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361" t="11006" r="27638" b="7012"/>
          <a:stretch/>
        </p:blipFill>
        <p:spPr bwMode="auto">
          <a:xfrm rot="3196548" flipV="1">
            <a:off x="9005951" y="2663822"/>
            <a:ext cx="806071" cy="929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>
            <a:extLst>
              <a:ext uri="{FF2B5EF4-FFF2-40B4-BE49-F238E27FC236}">
                <a16:creationId xmlns:a16="http://schemas.microsoft.com/office/drawing/2014/main" id="{901089CF-980B-4DF5-AE5C-AADA534518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>
                        <a14:backgroundMark x1="58780" y1="45972" x2="58780" y2="45972"/>
                        <a14:backgroundMark x1="59390" y1="46445" x2="59390" y2="46445"/>
                        <a14:backgroundMark x1="48049" y1="50237" x2="48049" y2="50237"/>
                        <a14:backgroundMark x1="32073" y1="23934" x2="32073" y2="23934"/>
                        <a14:backgroundMark x1="60732" y1="56635" x2="60732" y2="5663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361" t="11006" r="27638" b="7012"/>
          <a:stretch/>
        </p:blipFill>
        <p:spPr bwMode="auto">
          <a:xfrm rot="7025816" flipV="1">
            <a:off x="11474958" y="7102466"/>
            <a:ext cx="806071" cy="929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>
            <a:extLst>
              <a:ext uri="{FF2B5EF4-FFF2-40B4-BE49-F238E27FC236}">
                <a16:creationId xmlns:a16="http://schemas.microsoft.com/office/drawing/2014/main" id="{C93E78D8-1B01-40F4-912A-81BDEDC49D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>
                        <a14:backgroundMark x1="58780" y1="45972" x2="58780" y2="45972"/>
                        <a14:backgroundMark x1="59390" y1="46445" x2="59390" y2="46445"/>
                        <a14:backgroundMark x1="48049" y1="50237" x2="48049" y2="50237"/>
                        <a14:backgroundMark x1="32073" y1="23934" x2="32073" y2="23934"/>
                        <a14:backgroundMark x1="60732" y1="56635" x2="60732" y2="5663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361" t="11006" r="27638" b="7012"/>
          <a:stretch/>
        </p:blipFill>
        <p:spPr bwMode="auto">
          <a:xfrm rot="11310895" flipV="1">
            <a:off x="8632550" y="10949866"/>
            <a:ext cx="806071" cy="929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>
            <a:extLst>
              <a:ext uri="{FF2B5EF4-FFF2-40B4-BE49-F238E27FC236}">
                <a16:creationId xmlns:a16="http://schemas.microsoft.com/office/drawing/2014/main" id="{AEAE079A-F15D-42E5-BF11-590F2065FE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>
                        <a14:backgroundMark x1="58780" y1="45972" x2="58780" y2="45972"/>
                        <a14:backgroundMark x1="59390" y1="46445" x2="59390" y2="46445"/>
                        <a14:backgroundMark x1="48049" y1="50237" x2="48049" y2="50237"/>
                        <a14:backgroundMark x1="32073" y1="23934" x2="32073" y2="23934"/>
                        <a14:backgroundMark x1="60732" y1="56635" x2="60732" y2="5663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361" t="11006" r="27638" b="7012"/>
          <a:stretch/>
        </p:blipFill>
        <p:spPr bwMode="auto">
          <a:xfrm rot="14493161" flipV="1">
            <a:off x="4111853" y="10982507"/>
            <a:ext cx="806071" cy="929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4138CC89-220A-480D-B44F-94D44D7394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79486" y="2248648"/>
            <a:ext cx="2954480" cy="295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CEA05CA6-6034-8C49-B127-070252CA03D3}"/>
              </a:ext>
            </a:extLst>
          </p:cNvPr>
          <p:cNvGrpSpPr/>
          <p:nvPr/>
        </p:nvGrpSpPr>
        <p:grpSpPr>
          <a:xfrm>
            <a:off x="15481129" y="3258465"/>
            <a:ext cx="2353913" cy="1043832"/>
            <a:chOff x="11177239" y="2190918"/>
            <a:chExt cx="2353913" cy="1043832"/>
          </a:xfrm>
        </p:grpSpPr>
        <p:sp>
          <p:nvSpPr>
            <p:cNvPr id="20" name="Retângulo 19">
              <a:extLst>
                <a:ext uri="{FF2B5EF4-FFF2-40B4-BE49-F238E27FC236}">
                  <a16:creationId xmlns:a16="http://schemas.microsoft.com/office/drawing/2014/main" id="{F6842A25-96B6-4B03-A322-ED5CF7E93D7E}"/>
                </a:ext>
              </a:extLst>
            </p:cNvPr>
            <p:cNvSpPr/>
            <p:nvPr/>
          </p:nvSpPr>
          <p:spPr>
            <a:xfrm>
              <a:off x="11529431" y="2588419"/>
              <a:ext cx="1891865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2400" dirty="0">
                  <a:solidFill>
                    <a:srgbClr val="490105"/>
                  </a:solidFill>
                </a:rPr>
                <a:t>  </a:t>
              </a:r>
              <a:r>
                <a:rPr lang="pt-BR" sz="3600" dirty="0">
                  <a:solidFill>
                    <a:srgbClr val="490105"/>
                  </a:solidFill>
                </a:rPr>
                <a:t>S</a:t>
              </a:r>
              <a:r>
                <a:rPr lang="pt-BR" sz="2400" dirty="0">
                  <a:solidFill>
                    <a:srgbClr val="490105"/>
                  </a:solidFill>
                </a:rPr>
                <a:t>ÉTIMO DIA</a:t>
              </a:r>
            </a:p>
          </p:txBody>
        </p:sp>
        <p:sp>
          <p:nvSpPr>
            <p:cNvPr id="21" name="Retângulo 20">
              <a:extLst>
                <a:ext uri="{FF2B5EF4-FFF2-40B4-BE49-F238E27FC236}">
                  <a16:creationId xmlns:a16="http://schemas.microsoft.com/office/drawing/2014/main" id="{7742594F-3BD7-4303-A1E7-3B5B9CB1354C}"/>
                </a:ext>
              </a:extLst>
            </p:cNvPr>
            <p:cNvSpPr/>
            <p:nvPr/>
          </p:nvSpPr>
          <p:spPr>
            <a:xfrm>
              <a:off x="11177239" y="2190918"/>
              <a:ext cx="2353913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4400" dirty="0">
                  <a:solidFill>
                    <a:srgbClr val="490105"/>
                  </a:solidFill>
                </a:rPr>
                <a:t>A</a:t>
              </a:r>
              <a:r>
                <a:rPr lang="pt-BR" sz="3200" dirty="0">
                  <a:solidFill>
                    <a:srgbClr val="490105"/>
                  </a:solidFill>
                </a:rPr>
                <a:t>DVENTISTA</a:t>
              </a:r>
            </a:p>
          </p:txBody>
        </p:sp>
      </p:grpSp>
      <p:sp>
        <p:nvSpPr>
          <p:cNvPr id="23" name="Seta: para Baixo 22">
            <a:extLst>
              <a:ext uri="{FF2B5EF4-FFF2-40B4-BE49-F238E27FC236}">
                <a16:creationId xmlns:a16="http://schemas.microsoft.com/office/drawing/2014/main" id="{7834C9CE-A276-42A7-B257-D93BAEA8EDDC}"/>
              </a:ext>
            </a:extLst>
          </p:cNvPr>
          <p:cNvSpPr/>
          <p:nvPr/>
        </p:nvSpPr>
        <p:spPr>
          <a:xfrm>
            <a:off x="11675761" y="11152610"/>
            <a:ext cx="272715" cy="541545"/>
          </a:xfrm>
          <a:prstGeom prst="downArrow">
            <a:avLst/>
          </a:prstGeom>
          <a:solidFill>
            <a:srgbClr val="A22209"/>
          </a:solidFill>
          <a:ln>
            <a:solidFill>
              <a:srgbClr val="A222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" name="Seta: para Baixo 51">
            <a:extLst>
              <a:ext uri="{FF2B5EF4-FFF2-40B4-BE49-F238E27FC236}">
                <a16:creationId xmlns:a16="http://schemas.microsoft.com/office/drawing/2014/main" id="{D41E48B9-3582-4082-9CF3-638F3415DB02}"/>
              </a:ext>
            </a:extLst>
          </p:cNvPr>
          <p:cNvSpPr/>
          <p:nvPr/>
        </p:nvSpPr>
        <p:spPr>
          <a:xfrm>
            <a:off x="3571297" y="11215688"/>
            <a:ext cx="272715" cy="541545"/>
          </a:xfrm>
          <a:prstGeom prst="downArrow">
            <a:avLst/>
          </a:prstGeom>
          <a:solidFill>
            <a:srgbClr val="3D2B13"/>
          </a:solidFill>
          <a:ln>
            <a:solidFill>
              <a:srgbClr val="3D2B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0627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73E3184A-BE28-4A9A-A5EC-ADC76704E0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76" y="4139362"/>
            <a:ext cx="7524750" cy="752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m 2" descr="Uma imagem contendo no interior&#10;&#10;Descrição gerada automaticamente">
            <a:extLst>
              <a:ext uri="{FF2B5EF4-FFF2-40B4-BE49-F238E27FC236}">
                <a16:creationId xmlns:a16="http://schemas.microsoft.com/office/drawing/2014/main" id="{9261A552-594C-4DBD-BCCD-C8D62AFECA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5000" l="10000" r="90000">
                        <a14:foregroundMark x1="66953" y1="86328" x2="66953" y2="86328"/>
                        <a14:foregroundMark x1="38203" y1="86094" x2="38203" y2="86094"/>
                        <a14:foregroundMark x1="43750" y1="93516" x2="43750" y2="93516"/>
                        <a14:foregroundMark x1="23359" y1="30625" x2="23516" y2="40625"/>
                        <a14:foregroundMark x1="50391" y1="24766" x2="52656" y2="36250"/>
                        <a14:foregroundMark x1="79141" y1="34609" x2="78281" y2="43906"/>
                        <a14:foregroundMark x1="22266" y1="78047" x2="25313" y2="78594"/>
                        <a14:foregroundMark x1="25313" y1="78594" x2="28281" y2="78203"/>
                        <a14:foregroundMark x1="38841" y1="32181" x2="39141" y2="32109"/>
                        <a14:foregroundMark x1="49844" y1="95000" x2="52266" y2="91641"/>
                        <a14:foregroundMark x1="52266" y1="91641" x2="52812" y2="89531"/>
                        <a14:foregroundMark x1="76484" y1="71484" x2="78438" y2="81719"/>
                        <a14:foregroundMark x1="15859" y1="31719" x2="15859" y2="31719"/>
                        <a14:foregroundMark x1="17266" y1="30078" x2="17266" y2="30078"/>
                        <a14:backgroundMark x1="33281" y1="30078" x2="65859" y2="88828"/>
                        <a14:backgroundMark x1="69063" y1="30625" x2="35078" y2="87188"/>
                        <a14:backgroundMark x1="16563" y1="58516" x2="42500" y2="54375"/>
                        <a14:backgroundMark x1="36094" y1="25703" x2="38438" y2="36641"/>
                        <a14:backgroundMark x1="43203" y1="93594" x2="43203" y2="93594"/>
                        <a14:backgroundMark x1="43438" y1="93047" x2="43438" y2="93047"/>
                        <a14:backgroundMark x1="43984" y1="93594" x2="43984" y2="93594"/>
                        <a14:backgroundMark x1="43750" y1="93594" x2="43750" y2="93594"/>
                        <a14:backgroundMark x1="13750" y1="56875" x2="29609" y2="56875"/>
                        <a14:backgroundMark x1="29609" y1="56875" x2="61016" y2="53594"/>
                        <a14:backgroundMark x1="40234" y1="40469" x2="44766" y2="45781"/>
                        <a14:backgroundMark x1="44766" y1="45781" x2="52344" y2="50781"/>
                        <a14:backgroundMark x1="52344" y1="50781" x2="58750" y2="51719"/>
                        <a14:backgroundMark x1="58750" y1="51719" x2="59219" y2="51250"/>
                        <a14:backgroundMark x1="32734" y1="49766" x2="47188" y2="45781"/>
                        <a14:backgroundMark x1="38281" y1="74219" x2="39688" y2="69609"/>
                        <a14:backgroundMark x1="39688" y1="69609" x2="39297" y2="66094"/>
                        <a14:backgroundMark x1="39297" y1="66094" x2="37891" y2="62578"/>
                        <a14:backgroundMark x1="29375" y1="61797" x2="38828" y2="70234"/>
                        <a14:backgroundMark x1="38828" y1="70234" x2="38828" y2="70234"/>
                        <a14:backgroundMark x1="56406" y1="63672" x2="60469" y2="64922"/>
                        <a14:backgroundMark x1="60469" y1="64922" x2="63672" y2="65078"/>
                        <a14:backgroundMark x1="63672" y1="65078" x2="67266" y2="65000"/>
                        <a14:backgroundMark x1="67266" y1="65000" x2="72969" y2="62891"/>
                        <a14:backgroundMark x1="66172" y1="49766" x2="75156" y2="52734"/>
                        <a14:backgroundMark x1="75156" y1="52734" x2="77344" y2="54922"/>
                        <a14:backgroundMark x1="77344" y1="54922" x2="77422" y2="55078"/>
                        <a14:backgroundMark x1="61016" y1="65625" x2="62266" y2="77656"/>
                        <a14:backgroundMark x1="17266" y1="30469" x2="17266" y2="30469"/>
                        <a14:backgroundMark x1="17266" y1="29922" x2="17266" y2="29922"/>
                        <a14:backgroundMark x1="15859" y1="31563" x2="15859" y2="31563"/>
                        <a14:backgroundMark x1="81094" y1="49766" x2="81094" y2="49766"/>
                        <a14:backgroundMark x1="79688" y1="50469" x2="79688" y2="50469"/>
                        <a14:backgroundMark x1="84141" y1="48125" x2="84141" y2="48125"/>
                        <a14:backgroundMark x1="82578" y1="49219" x2="82578" y2="49219"/>
                        <a14:backgroundMark x1="87188" y1="43750" x2="87188" y2="43750"/>
                        <a14:backgroundMark x1="87734" y1="41719" x2="87734" y2="41719"/>
                        <a14:backgroundMark x1="87188" y1="81875" x2="87188" y2="81875"/>
                        <a14:backgroundMark x1="32031" y1="84063" x2="32031" y2="84063"/>
                        <a14:backgroundMark x1="32578" y1="83125" x2="32578" y2="83125"/>
                        <a14:backgroundMark x1="28828" y1="86797" x2="28828" y2="86797"/>
                        <a14:backgroundMark x1="30781" y1="85313" x2="30781" y2="85313"/>
                        <a14:backgroundMark x1="15703" y1="31563" x2="15703" y2="31563"/>
                        <a14:backgroundMark x1="15469" y1="32109" x2="15469" y2="32109"/>
                        <a14:backgroundMark x1="15469" y1="31719" x2="15469" y2="31719"/>
                        <a14:backgroundMark x1="15703" y1="31563" x2="15703" y2="31563"/>
                        <a14:backgroundMark x1="15703" y1="31719" x2="15703" y2="31719"/>
                        <a14:backgroundMark x1="15703" y1="31563" x2="15703" y2="31563"/>
                        <a14:backgroundMark x1="15703" y1="31563" x2="15703" y2="315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1911" y="-1138361"/>
            <a:ext cx="14891485" cy="14519198"/>
          </a:xfrm>
          <a:prstGeom prst="rect">
            <a:avLst/>
          </a:prstGeom>
        </p:spPr>
      </p:pic>
      <p:pic>
        <p:nvPicPr>
          <p:cNvPr id="36" name="Picture 10">
            <a:extLst>
              <a:ext uri="{FF2B5EF4-FFF2-40B4-BE49-F238E27FC236}">
                <a16:creationId xmlns:a16="http://schemas.microsoft.com/office/drawing/2014/main" id="{5BA9FA68-ACCC-4CA5-8729-5BEB297492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38667" y1="28000" x2="67556" y2="70667"/>
                        <a14:foregroundMark x1="45333" y1="24444" x2="59556" y2="44444"/>
                        <a14:foregroundMark x1="59556" y1="44444" x2="62222" y2="49333"/>
                        <a14:foregroundMark x1="52000" y1="22667" x2="64444" y2="45778"/>
                        <a14:foregroundMark x1="43556" y1="25778" x2="40444" y2="59111"/>
                        <a14:foregroundMark x1="40444" y1="59111" x2="40444" y2="59111"/>
                        <a14:foregroundMark x1="33333" y1="35556" x2="33333" y2="54667"/>
                        <a14:foregroundMark x1="33333" y1="54667" x2="33778" y2="56889"/>
                        <a14:foregroundMark x1="36444" y1="36444" x2="41333" y2="72889"/>
                        <a14:foregroundMark x1="62222" y1="45778" x2="67111" y2="69778"/>
                        <a14:foregroundMark x1="59111" y1="49778" x2="56444" y2="72000"/>
                        <a14:foregroundMark x1="54222" y1="61333" x2="58667" y2="77333"/>
                        <a14:foregroundMark x1="67556" y1="65778" x2="63111" y2="79111"/>
                        <a14:foregroundMark x1="64000" y1="77333" x2="70667" y2="75111"/>
                        <a14:foregroundMark x1="70667" y1="75111" x2="76000" y2="70667"/>
                        <a14:foregroundMark x1="76000" y1="70667" x2="76444" y2="70222"/>
                        <a14:foregroundMark x1="77333" y1="69333" x2="74222" y2="76000"/>
                        <a14:foregroundMark x1="74222" y1="76000" x2="72000" y2="78667"/>
                        <a14:foregroundMark x1="72444" y1="79111" x2="78667" y2="75556"/>
                        <a14:foregroundMark x1="31111" y1="65778" x2="41778" y2="75556"/>
                        <a14:foregroundMark x1="30667" y1="67556" x2="32889" y2="74667"/>
                        <a14:foregroundMark x1="32889" y1="74667" x2="35556" y2="77333"/>
                        <a14:foregroundMark x1="21333" y1="69333" x2="31556" y2="77333"/>
                        <a14:foregroundMark x1="21333" y1="73333" x2="25778" y2="80889"/>
                        <a14:foregroundMark x1="21333" y1="77778" x2="21333" y2="77778"/>
                        <a14:foregroundMark x1="77778" y1="78222" x2="77778" y2="782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4369" y="-162159"/>
            <a:ext cx="2814660" cy="2814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BFD63071-0207-43D5-A301-72EAA6F033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778" b="89778" l="9778" r="90222">
                        <a14:foregroundMark x1="32000" y1="30667" x2="63556" y2="75111"/>
                        <a14:foregroundMark x1="63556" y1="75111" x2="68889" y2="77778"/>
                        <a14:foregroundMark x1="39556" y1="28444" x2="74222" y2="66222"/>
                        <a14:foregroundMark x1="74222" y1="66222" x2="74222" y2="66222"/>
                        <a14:foregroundMark x1="49333" y1="24000" x2="59111" y2="53333"/>
                        <a14:foregroundMark x1="37333" y1="44889" x2="44000" y2="64444"/>
                        <a14:foregroundMark x1="44000" y1="64444" x2="45778" y2="66667"/>
                        <a14:foregroundMark x1="61778" y1="45778" x2="65333" y2="59111"/>
                        <a14:foregroundMark x1="70222" y1="72000" x2="73778" y2="75556"/>
                        <a14:foregroundMark x1="76000" y1="75556" x2="76000" y2="75556"/>
                        <a14:foregroundMark x1="77778" y1="76889" x2="77778" y2="76889"/>
                        <a14:foregroundMark x1="79111" y1="78222" x2="79111" y2="78222"/>
                        <a14:foregroundMark x1="36444" y1="71556" x2="36444" y2="71556"/>
                        <a14:foregroundMark x1="36444" y1="67556" x2="42667" y2="74667"/>
                        <a14:foregroundMark x1="42667" y1="74667" x2="51556" y2="77333"/>
                        <a14:foregroundMark x1="23556" y1="68000" x2="33778" y2="75556"/>
                        <a14:foregroundMark x1="23556" y1="73333" x2="27556" y2="78667"/>
                        <a14:foregroundMark x1="27556" y1="78667" x2="28000" y2="78667"/>
                        <a14:foregroundMark x1="22222" y1="75556" x2="24000" y2="78667"/>
                        <a14:foregroundMark x1="20444" y1="76889" x2="20444" y2="76889"/>
                        <a14:foregroundMark x1="21778" y1="78667" x2="21778" y2="78667"/>
                        <a14:foregroundMark x1="51111" y1="90222" x2="51556" y2="82667"/>
                        <a14:foregroundMark x1="90222" y1="51111" x2="70667" y2="471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48867" y="879273"/>
            <a:ext cx="2422127" cy="2422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F548BB75-9515-4DFA-9C42-8661A7A06FCA}"/>
              </a:ext>
            </a:extLst>
          </p:cNvPr>
          <p:cNvSpPr txBox="1"/>
          <p:nvPr/>
        </p:nvSpPr>
        <p:spPr>
          <a:xfrm>
            <a:off x="1696333" y="3697655"/>
            <a:ext cx="24214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>
                <a:solidFill>
                  <a:schemeClr val="bg1"/>
                </a:solidFill>
              </a:rPr>
              <a:t>Adore a Deus através dos hinos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C881F656-37D3-4C38-B41D-0121C3FAC115}"/>
              </a:ext>
            </a:extLst>
          </p:cNvPr>
          <p:cNvSpPr txBox="1"/>
          <p:nvPr/>
        </p:nvSpPr>
        <p:spPr>
          <a:xfrm>
            <a:off x="5665452" y="2531247"/>
            <a:ext cx="24214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>
                <a:solidFill>
                  <a:schemeClr val="bg1"/>
                </a:solidFill>
              </a:rPr>
              <a:t>Adore a Deus através das orações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C3BCB641-5007-4568-82A4-C4E6DD883176}"/>
              </a:ext>
            </a:extLst>
          </p:cNvPr>
          <p:cNvSpPr txBox="1"/>
          <p:nvPr/>
        </p:nvSpPr>
        <p:spPr>
          <a:xfrm>
            <a:off x="9573600" y="3780381"/>
            <a:ext cx="2805642" cy="2300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70" dirty="0">
                <a:solidFill>
                  <a:schemeClr val="bg1"/>
                </a:solidFill>
              </a:rPr>
              <a:t>Adore a Deus através do estudo da lição da Escola Sabatina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1FF19632-C229-48D9-A68C-E8E47E440CC8}"/>
              </a:ext>
            </a:extLst>
          </p:cNvPr>
          <p:cNvSpPr txBox="1"/>
          <p:nvPr/>
        </p:nvSpPr>
        <p:spPr>
          <a:xfrm>
            <a:off x="9444347" y="9317588"/>
            <a:ext cx="3060208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750" dirty="0">
                <a:solidFill>
                  <a:schemeClr val="bg1"/>
                </a:solidFill>
              </a:rPr>
              <a:t>Adore a Deus através da fidelidade nos dízimos e ofertas. </a:t>
            </a:r>
            <a:r>
              <a:rPr lang="pt-BR" sz="2400" dirty="0">
                <a:solidFill>
                  <a:schemeClr val="bg1"/>
                </a:solidFill>
              </a:rPr>
              <a:t>Veja como:</a:t>
            </a:r>
            <a:endParaRPr lang="pt-BR" sz="2750" dirty="0">
              <a:solidFill>
                <a:schemeClr val="bg1"/>
              </a:solidFill>
            </a:endParaRP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D2A70E56-3FE6-4034-8379-77A1FA6FC89D}"/>
              </a:ext>
            </a:extLst>
          </p:cNvPr>
          <p:cNvSpPr txBox="1"/>
          <p:nvPr/>
        </p:nvSpPr>
        <p:spPr>
          <a:xfrm>
            <a:off x="5569511" y="10556369"/>
            <a:ext cx="265415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700" dirty="0">
                <a:solidFill>
                  <a:schemeClr val="bg1"/>
                </a:solidFill>
              </a:rPr>
              <a:t>Adore a Deus através de uma historinha bíblica para os seus filhos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704F60D5-79FB-4B90-AEAB-AE387B3DB71C}"/>
              </a:ext>
            </a:extLst>
          </p:cNvPr>
          <p:cNvSpPr txBox="1"/>
          <p:nvPr/>
        </p:nvSpPr>
        <p:spPr>
          <a:xfrm>
            <a:off x="1557901" y="9415767"/>
            <a:ext cx="280564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100" dirty="0">
                <a:solidFill>
                  <a:schemeClr val="bg1"/>
                </a:solidFill>
              </a:rPr>
              <a:t>Adore a Deus através do culto de adoração. Veja como:</a:t>
            </a: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6A25D859-9B78-4A5B-9937-F634CE12CBF9}"/>
              </a:ext>
            </a:extLst>
          </p:cNvPr>
          <p:cNvSpPr txBox="1"/>
          <p:nvPr/>
        </p:nvSpPr>
        <p:spPr>
          <a:xfrm>
            <a:off x="8223665" y="11744748"/>
            <a:ext cx="56202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A missão de Deus não pode parar. Mesmo no lar, você pode manter a sua fidelidade através do app 7ME ou transferência bancária para a sua igreja. Fale com o seu pastor ou tesoureiro.</a:t>
            </a: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3BBC579B-7DAA-4C74-BA8F-2CE367E24D72}"/>
              </a:ext>
            </a:extLst>
          </p:cNvPr>
          <p:cNvSpPr txBox="1"/>
          <p:nvPr/>
        </p:nvSpPr>
        <p:spPr>
          <a:xfrm>
            <a:off x="0" y="11787004"/>
            <a:ext cx="556951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No PG ou no lar, após o estudo da lição, você pode cultuar a Deus com uma mensagem da Bíblia ou assistir através da TV Novo Tempo. Link da NT online: </a:t>
            </a:r>
            <a:r>
              <a:rPr lang="pt-BR" sz="2400" dirty="0">
                <a:hlinkClick r:id="rId9"/>
              </a:rPr>
              <a:t>https://ntplay.com/aovivo</a:t>
            </a:r>
            <a:r>
              <a:rPr lang="pt-BR" sz="2400" dirty="0"/>
              <a:t>  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17E6D10-0E10-4750-996A-48E3E88CC2B6}"/>
              </a:ext>
            </a:extLst>
          </p:cNvPr>
          <p:cNvSpPr txBox="1"/>
          <p:nvPr/>
        </p:nvSpPr>
        <p:spPr>
          <a:xfrm>
            <a:off x="116750" y="-200244"/>
            <a:ext cx="715687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dirty="0">
                <a:solidFill>
                  <a:srgbClr val="C00000"/>
                </a:solidFill>
                <a:latin typeface="Arial Black" panose="020B0A04020102020204" pitchFamily="34" charset="0"/>
              </a:rPr>
              <a:t>Você</a:t>
            </a:r>
            <a:endParaRPr lang="pt-BR" sz="5400" b="1" dirty="0">
              <a:solidFill>
                <a:schemeClr val="bg1">
                  <a:lumMod val="50000"/>
                </a:schemeClr>
              </a:solidFill>
              <a:latin typeface="Georgia Pro Cond Black" panose="020B0604020202020204" pitchFamily="18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7C99CD55-2570-4257-AAD7-200C0AB6B874}"/>
              </a:ext>
            </a:extLst>
          </p:cNvPr>
          <p:cNvSpPr/>
          <p:nvPr/>
        </p:nvSpPr>
        <p:spPr>
          <a:xfrm>
            <a:off x="5873249" y="300544"/>
            <a:ext cx="59823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b="1" dirty="0">
                <a:solidFill>
                  <a:schemeClr val="bg1">
                    <a:lumMod val="50000"/>
                  </a:schemeClr>
                </a:solidFill>
                <a:latin typeface="Chaparral Pro" panose="02060503040505020203" pitchFamily="18" charset="0"/>
              </a:rPr>
              <a:t>é a igreja, dentro e </a:t>
            </a:r>
          </a:p>
          <a:p>
            <a:pPr algn="ctr"/>
            <a:r>
              <a:rPr lang="pt-BR" sz="4800" b="1" dirty="0">
                <a:solidFill>
                  <a:schemeClr val="bg1">
                    <a:lumMod val="50000"/>
                  </a:schemeClr>
                </a:solidFill>
                <a:latin typeface="Chaparral Pro" panose="02060503040505020203" pitchFamily="18" charset="0"/>
              </a:rPr>
              <a:t>fora dos templos.</a:t>
            </a:r>
            <a:endParaRPr lang="pt-BR" sz="4800" dirty="0">
              <a:latin typeface="Chaparral Pro" panose="02060503040505020203" pitchFamily="18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8361F7-9E17-4D7C-AE67-08F6FB14DFCB}"/>
              </a:ext>
            </a:extLst>
          </p:cNvPr>
          <p:cNvSpPr txBox="1"/>
          <p:nvPr/>
        </p:nvSpPr>
        <p:spPr>
          <a:xfrm>
            <a:off x="374416" y="6371084"/>
            <a:ext cx="37183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solidFill>
                  <a:srgbClr val="C00000"/>
                </a:solidFill>
              </a:rPr>
              <a:t>Dicas para os Pequenos Grupos e  demais cultos nos lares para este período de Covid-19.</a:t>
            </a:r>
          </a:p>
        </p:txBody>
      </p:sp>
      <p:pic>
        <p:nvPicPr>
          <p:cNvPr id="37" name="Picture 2">
            <a:extLst>
              <a:ext uri="{FF2B5EF4-FFF2-40B4-BE49-F238E27FC236}">
                <a16:creationId xmlns:a16="http://schemas.microsoft.com/office/drawing/2014/main" id="{AAD17351-7A55-46F3-80DA-1657063073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>
                        <a14:backgroundMark x1="58780" y1="45972" x2="58780" y2="45972"/>
                        <a14:backgroundMark x1="59390" y1="46445" x2="59390" y2="46445"/>
                        <a14:backgroundMark x1="48049" y1="50237" x2="48049" y2="50237"/>
                        <a14:backgroundMark x1="32073" y1="23934" x2="32073" y2="23934"/>
                        <a14:backgroundMark x1="60732" y1="56635" x2="60732" y2="5663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361" t="11006" r="27638" b="7012"/>
          <a:stretch/>
        </p:blipFill>
        <p:spPr bwMode="auto">
          <a:xfrm flipV="1">
            <a:off x="4357469" y="2683500"/>
            <a:ext cx="806071" cy="929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>
            <a:extLst>
              <a:ext uri="{FF2B5EF4-FFF2-40B4-BE49-F238E27FC236}">
                <a16:creationId xmlns:a16="http://schemas.microsoft.com/office/drawing/2014/main" id="{899F4F4B-93AB-4DFF-B7EC-4561ACF813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>
                        <a14:backgroundMark x1="58780" y1="45972" x2="58780" y2="45972"/>
                        <a14:backgroundMark x1="59390" y1="46445" x2="59390" y2="46445"/>
                        <a14:backgroundMark x1="48049" y1="50237" x2="48049" y2="50237"/>
                        <a14:backgroundMark x1="32073" y1="23934" x2="32073" y2="23934"/>
                        <a14:backgroundMark x1="60732" y1="56635" x2="60732" y2="5663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361" t="11006" r="27638" b="7012"/>
          <a:stretch/>
        </p:blipFill>
        <p:spPr bwMode="auto">
          <a:xfrm rot="3196548" flipV="1">
            <a:off x="9005951" y="2663822"/>
            <a:ext cx="806071" cy="929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>
            <a:extLst>
              <a:ext uri="{FF2B5EF4-FFF2-40B4-BE49-F238E27FC236}">
                <a16:creationId xmlns:a16="http://schemas.microsoft.com/office/drawing/2014/main" id="{901089CF-980B-4DF5-AE5C-AADA534518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>
                        <a14:backgroundMark x1="58780" y1="45972" x2="58780" y2="45972"/>
                        <a14:backgroundMark x1="59390" y1="46445" x2="59390" y2="46445"/>
                        <a14:backgroundMark x1="48049" y1="50237" x2="48049" y2="50237"/>
                        <a14:backgroundMark x1="32073" y1="23934" x2="32073" y2="23934"/>
                        <a14:backgroundMark x1="60732" y1="56635" x2="60732" y2="5663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361" t="11006" r="27638" b="7012"/>
          <a:stretch/>
        </p:blipFill>
        <p:spPr bwMode="auto">
          <a:xfrm rot="7025816" flipV="1">
            <a:off x="11474958" y="7102466"/>
            <a:ext cx="806071" cy="929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>
            <a:extLst>
              <a:ext uri="{FF2B5EF4-FFF2-40B4-BE49-F238E27FC236}">
                <a16:creationId xmlns:a16="http://schemas.microsoft.com/office/drawing/2014/main" id="{C93E78D8-1B01-40F4-912A-81BDEDC49D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>
                        <a14:backgroundMark x1="58780" y1="45972" x2="58780" y2="45972"/>
                        <a14:backgroundMark x1="59390" y1="46445" x2="59390" y2="46445"/>
                        <a14:backgroundMark x1="48049" y1="50237" x2="48049" y2="50237"/>
                        <a14:backgroundMark x1="32073" y1="23934" x2="32073" y2="23934"/>
                        <a14:backgroundMark x1="60732" y1="56635" x2="60732" y2="5663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361" t="11006" r="27638" b="7012"/>
          <a:stretch/>
        </p:blipFill>
        <p:spPr bwMode="auto">
          <a:xfrm rot="11310895" flipV="1">
            <a:off x="8632550" y="10949866"/>
            <a:ext cx="806071" cy="929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>
            <a:extLst>
              <a:ext uri="{FF2B5EF4-FFF2-40B4-BE49-F238E27FC236}">
                <a16:creationId xmlns:a16="http://schemas.microsoft.com/office/drawing/2014/main" id="{AEAE079A-F15D-42E5-BF11-590F2065FE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>
                        <a14:backgroundMark x1="58780" y1="45972" x2="58780" y2="45972"/>
                        <a14:backgroundMark x1="59390" y1="46445" x2="59390" y2="46445"/>
                        <a14:backgroundMark x1="48049" y1="50237" x2="48049" y2="50237"/>
                        <a14:backgroundMark x1="32073" y1="23934" x2="32073" y2="23934"/>
                        <a14:backgroundMark x1="60732" y1="56635" x2="60732" y2="5663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361" t="11006" r="27638" b="7012"/>
          <a:stretch/>
        </p:blipFill>
        <p:spPr bwMode="auto">
          <a:xfrm rot="14493161" flipV="1">
            <a:off x="4111853" y="10982507"/>
            <a:ext cx="806071" cy="929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4CC1A350-CB0C-45F5-8F1B-D4D1118212CE}"/>
              </a:ext>
            </a:extLst>
          </p:cNvPr>
          <p:cNvSpPr txBox="1"/>
          <p:nvPr/>
        </p:nvSpPr>
        <p:spPr>
          <a:xfrm>
            <a:off x="10924369" y="2090336"/>
            <a:ext cx="2859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rgbClr val="490105"/>
                </a:solidFill>
                <a:latin typeface="+mj-lt"/>
              </a:rPr>
              <a:t>IGREJA </a:t>
            </a: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4138CC89-220A-480D-B44F-94D44D7394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79486" y="2248648"/>
            <a:ext cx="2954480" cy="295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CaixaDeTexto 47">
            <a:extLst>
              <a:ext uri="{FF2B5EF4-FFF2-40B4-BE49-F238E27FC236}">
                <a16:creationId xmlns:a16="http://schemas.microsoft.com/office/drawing/2014/main" id="{BB3E9163-7D7E-4F52-A24A-A33EC4A4D8BD}"/>
              </a:ext>
            </a:extLst>
          </p:cNvPr>
          <p:cNvSpPr txBox="1"/>
          <p:nvPr/>
        </p:nvSpPr>
        <p:spPr>
          <a:xfrm>
            <a:off x="11238721" y="2712507"/>
            <a:ext cx="709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rgbClr val="490105"/>
                </a:solidFill>
              </a:rPr>
              <a:t>DO</a:t>
            </a: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F6842A25-96B6-4B03-A322-ED5CF7E93D7E}"/>
              </a:ext>
            </a:extLst>
          </p:cNvPr>
          <p:cNvSpPr/>
          <p:nvPr/>
        </p:nvSpPr>
        <p:spPr>
          <a:xfrm>
            <a:off x="11529431" y="2588419"/>
            <a:ext cx="18918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400" dirty="0">
                <a:solidFill>
                  <a:srgbClr val="490105"/>
                </a:solidFill>
              </a:rPr>
              <a:t>  </a:t>
            </a:r>
            <a:r>
              <a:rPr lang="pt-BR" sz="3600" dirty="0">
                <a:solidFill>
                  <a:srgbClr val="490105"/>
                </a:solidFill>
              </a:rPr>
              <a:t>S</a:t>
            </a:r>
            <a:r>
              <a:rPr lang="pt-BR" sz="2400" dirty="0">
                <a:solidFill>
                  <a:srgbClr val="490105"/>
                </a:solidFill>
              </a:rPr>
              <a:t>ÉTIMO DIA</a:t>
            </a: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7742594F-3BD7-4303-A1E7-3B5B9CB1354C}"/>
              </a:ext>
            </a:extLst>
          </p:cNvPr>
          <p:cNvSpPr/>
          <p:nvPr/>
        </p:nvSpPr>
        <p:spPr>
          <a:xfrm>
            <a:off x="11154575" y="2167280"/>
            <a:ext cx="235391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4400" dirty="0">
                <a:solidFill>
                  <a:srgbClr val="490105"/>
                </a:solidFill>
              </a:rPr>
              <a:t>A</a:t>
            </a:r>
            <a:r>
              <a:rPr lang="pt-BR" sz="3200" dirty="0">
                <a:solidFill>
                  <a:srgbClr val="490105"/>
                </a:solidFill>
              </a:rPr>
              <a:t>DVENTISTA</a:t>
            </a:r>
          </a:p>
        </p:txBody>
      </p:sp>
      <p:sp>
        <p:nvSpPr>
          <p:cNvPr id="23" name="Seta: para Baixo 22">
            <a:extLst>
              <a:ext uri="{FF2B5EF4-FFF2-40B4-BE49-F238E27FC236}">
                <a16:creationId xmlns:a16="http://schemas.microsoft.com/office/drawing/2014/main" id="{7834C9CE-A276-42A7-B257-D93BAEA8EDDC}"/>
              </a:ext>
            </a:extLst>
          </p:cNvPr>
          <p:cNvSpPr/>
          <p:nvPr/>
        </p:nvSpPr>
        <p:spPr>
          <a:xfrm>
            <a:off x="11675761" y="11152610"/>
            <a:ext cx="272715" cy="541545"/>
          </a:xfrm>
          <a:prstGeom prst="downArrow">
            <a:avLst/>
          </a:prstGeom>
          <a:solidFill>
            <a:srgbClr val="A22209"/>
          </a:solidFill>
          <a:ln>
            <a:solidFill>
              <a:srgbClr val="A222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" name="Seta: para Baixo 51">
            <a:extLst>
              <a:ext uri="{FF2B5EF4-FFF2-40B4-BE49-F238E27FC236}">
                <a16:creationId xmlns:a16="http://schemas.microsoft.com/office/drawing/2014/main" id="{D41E48B9-3582-4082-9CF3-638F3415DB02}"/>
              </a:ext>
            </a:extLst>
          </p:cNvPr>
          <p:cNvSpPr/>
          <p:nvPr/>
        </p:nvSpPr>
        <p:spPr>
          <a:xfrm>
            <a:off x="3571297" y="11215688"/>
            <a:ext cx="272715" cy="541545"/>
          </a:xfrm>
          <a:prstGeom prst="downArrow">
            <a:avLst/>
          </a:prstGeom>
          <a:solidFill>
            <a:srgbClr val="3D2B13"/>
          </a:solidFill>
          <a:ln>
            <a:solidFill>
              <a:srgbClr val="3D2B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5" name="Imagem 44">
            <a:extLst>
              <a:ext uri="{FF2B5EF4-FFF2-40B4-BE49-F238E27FC236}">
                <a16:creationId xmlns:a16="http://schemas.microsoft.com/office/drawing/2014/main" id="{838EF636-3005-45F2-B004-EEA63E31A41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2417528" y="10545765"/>
            <a:ext cx="1201713" cy="1210318"/>
          </a:xfrm>
          <a:prstGeom prst="rect">
            <a:avLst/>
          </a:prstGeom>
        </p:spPr>
      </p:pic>
      <p:sp>
        <p:nvSpPr>
          <p:cNvPr id="46" name="Retângulo 45">
            <a:extLst>
              <a:ext uri="{FF2B5EF4-FFF2-40B4-BE49-F238E27FC236}">
                <a16:creationId xmlns:a16="http://schemas.microsoft.com/office/drawing/2014/main" id="{76160452-5336-44A3-A4B2-14E5CA86A8E5}"/>
              </a:ext>
            </a:extLst>
          </p:cNvPr>
          <p:cNvSpPr/>
          <p:nvPr/>
        </p:nvSpPr>
        <p:spPr>
          <a:xfrm>
            <a:off x="12532559" y="10076879"/>
            <a:ext cx="1071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app 7ME </a:t>
            </a:r>
          </a:p>
        </p:txBody>
      </p:sp>
    </p:spTree>
    <p:extLst>
      <p:ext uri="{BB962C8B-B14F-4D97-AF65-F5344CB8AC3E}">
        <p14:creationId xmlns:p14="http://schemas.microsoft.com/office/powerpoint/2010/main" val="1125352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73E3184A-BE28-4A9A-A5EC-ADC76704E0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76" y="4139362"/>
            <a:ext cx="7524750" cy="752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m 2" descr="Uma imagem contendo no interior&#10;&#10;Descrição gerada automaticamente">
            <a:extLst>
              <a:ext uri="{FF2B5EF4-FFF2-40B4-BE49-F238E27FC236}">
                <a16:creationId xmlns:a16="http://schemas.microsoft.com/office/drawing/2014/main" id="{9261A552-594C-4DBD-BCCD-C8D62AFECA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5000" l="10000" r="90000">
                        <a14:foregroundMark x1="66953" y1="86328" x2="66953" y2="86328"/>
                        <a14:foregroundMark x1="38203" y1="86094" x2="38203" y2="86094"/>
                        <a14:foregroundMark x1="43750" y1="93516" x2="43750" y2="93516"/>
                        <a14:foregroundMark x1="23359" y1="30625" x2="23516" y2="40625"/>
                        <a14:foregroundMark x1="50391" y1="24766" x2="52656" y2="36250"/>
                        <a14:foregroundMark x1="79141" y1="34609" x2="78281" y2="43906"/>
                        <a14:foregroundMark x1="22266" y1="78047" x2="25313" y2="78594"/>
                        <a14:foregroundMark x1="25313" y1="78594" x2="28281" y2="78203"/>
                        <a14:foregroundMark x1="38841" y1="32181" x2="39141" y2="32109"/>
                        <a14:foregroundMark x1="49844" y1="95000" x2="52266" y2="91641"/>
                        <a14:foregroundMark x1="52266" y1="91641" x2="52812" y2="89531"/>
                        <a14:foregroundMark x1="76484" y1="71484" x2="78438" y2="81719"/>
                        <a14:foregroundMark x1="15859" y1="31719" x2="15859" y2="31719"/>
                        <a14:foregroundMark x1="17266" y1="30078" x2="17266" y2="30078"/>
                        <a14:backgroundMark x1="33281" y1="30078" x2="65859" y2="88828"/>
                        <a14:backgroundMark x1="69063" y1="30625" x2="35078" y2="87188"/>
                        <a14:backgroundMark x1="16563" y1="58516" x2="42500" y2="54375"/>
                        <a14:backgroundMark x1="36094" y1="25703" x2="38438" y2="36641"/>
                        <a14:backgroundMark x1="43203" y1="93594" x2="43203" y2="93594"/>
                        <a14:backgroundMark x1="43438" y1="93047" x2="43438" y2="93047"/>
                        <a14:backgroundMark x1="43984" y1="93594" x2="43984" y2="93594"/>
                        <a14:backgroundMark x1="43750" y1="93594" x2="43750" y2="93594"/>
                        <a14:backgroundMark x1="13750" y1="56875" x2="29609" y2="56875"/>
                        <a14:backgroundMark x1="29609" y1="56875" x2="61016" y2="53594"/>
                        <a14:backgroundMark x1="40234" y1="40469" x2="44766" y2="45781"/>
                        <a14:backgroundMark x1="44766" y1="45781" x2="52344" y2="50781"/>
                        <a14:backgroundMark x1="52344" y1="50781" x2="58750" y2="51719"/>
                        <a14:backgroundMark x1="58750" y1="51719" x2="59219" y2="51250"/>
                        <a14:backgroundMark x1="32734" y1="49766" x2="47188" y2="45781"/>
                        <a14:backgroundMark x1="38281" y1="74219" x2="39688" y2="69609"/>
                        <a14:backgroundMark x1="39688" y1="69609" x2="39297" y2="66094"/>
                        <a14:backgroundMark x1="39297" y1="66094" x2="37891" y2="62578"/>
                        <a14:backgroundMark x1="29375" y1="61797" x2="38828" y2="70234"/>
                        <a14:backgroundMark x1="38828" y1="70234" x2="38828" y2="70234"/>
                        <a14:backgroundMark x1="56406" y1="63672" x2="60469" y2="64922"/>
                        <a14:backgroundMark x1="60469" y1="64922" x2="63672" y2="65078"/>
                        <a14:backgroundMark x1="63672" y1="65078" x2="67266" y2="65000"/>
                        <a14:backgroundMark x1="67266" y1="65000" x2="72969" y2="62891"/>
                        <a14:backgroundMark x1="66172" y1="49766" x2="75156" y2="52734"/>
                        <a14:backgroundMark x1="75156" y1="52734" x2="77344" y2="54922"/>
                        <a14:backgroundMark x1="77344" y1="54922" x2="77422" y2="55078"/>
                        <a14:backgroundMark x1="61016" y1="65625" x2="62266" y2="77656"/>
                        <a14:backgroundMark x1="17266" y1="30469" x2="17266" y2="30469"/>
                        <a14:backgroundMark x1="17266" y1="29922" x2="17266" y2="29922"/>
                        <a14:backgroundMark x1="15859" y1="31563" x2="15859" y2="31563"/>
                        <a14:backgroundMark x1="81094" y1="49766" x2="81094" y2="49766"/>
                        <a14:backgroundMark x1="79688" y1="50469" x2="79688" y2="50469"/>
                        <a14:backgroundMark x1="84141" y1="48125" x2="84141" y2="48125"/>
                        <a14:backgroundMark x1="82578" y1="49219" x2="82578" y2="49219"/>
                        <a14:backgroundMark x1="87188" y1="43750" x2="87188" y2="43750"/>
                        <a14:backgroundMark x1="87734" y1="41719" x2="87734" y2="41719"/>
                        <a14:backgroundMark x1="87188" y1="81875" x2="87188" y2="81875"/>
                        <a14:backgroundMark x1="32031" y1="84063" x2="32031" y2="84063"/>
                        <a14:backgroundMark x1="32578" y1="83125" x2="32578" y2="83125"/>
                        <a14:backgroundMark x1="28828" y1="86797" x2="28828" y2="86797"/>
                        <a14:backgroundMark x1="30781" y1="85313" x2="30781" y2="85313"/>
                        <a14:backgroundMark x1="15703" y1="31563" x2="15703" y2="31563"/>
                        <a14:backgroundMark x1="15469" y1="32109" x2="15469" y2="32109"/>
                        <a14:backgroundMark x1="15469" y1="31719" x2="15469" y2="31719"/>
                        <a14:backgroundMark x1="15703" y1="31563" x2="15703" y2="31563"/>
                        <a14:backgroundMark x1="15703" y1="31719" x2="15703" y2="31719"/>
                        <a14:backgroundMark x1="15703" y1="31563" x2="15703" y2="31563"/>
                        <a14:backgroundMark x1="15703" y1="31563" x2="15703" y2="315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1911" y="-1138361"/>
            <a:ext cx="14891485" cy="14519198"/>
          </a:xfrm>
          <a:prstGeom prst="rect">
            <a:avLst/>
          </a:prstGeom>
        </p:spPr>
      </p:pic>
      <p:pic>
        <p:nvPicPr>
          <p:cNvPr id="36" name="Picture 10">
            <a:extLst>
              <a:ext uri="{FF2B5EF4-FFF2-40B4-BE49-F238E27FC236}">
                <a16:creationId xmlns:a16="http://schemas.microsoft.com/office/drawing/2014/main" id="{5BA9FA68-ACCC-4CA5-8729-5BEB297492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38667" y1="28000" x2="67556" y2="70667"/>
                        <a14:foregroundMark x1="45333" y1="24444" x2="59556" y2="44444"/>
                        <a14:foregroundMark x1="59556" y1="44444" x2="62222" y2="49333"/>
                        <a14:foregroundMark x1="52000" y1="22667" x2="64444" y2="45778"/>
                        <a14:foregroundMark x1="43556" y1="25778" x2="40444" y2="59111"/>
                        <a14:foregroundMark x1="40444" y1="59111" x2="40444" y2="59111"/>
                        <a14:foregroundMark x1="33333" y1="35556" x2="33333" y2="54667"/>
                        <a14:foregroundMark x1="33333" y1="54667" x2="33778" y2="56889"/>
                        <a14:foregroundMark x1="36444" y1="36444" x2="41333" y2="72889"/>
                        <a14:foregroundMark x1="62222" y1="45778" x2="67111" y2="69778"/>
                        <a14:foregroundMark x1="59111" y1="49778" x2="56444" y2="72000"/>
                        <a14:foregroundMark x1="54222" y1="61333" x2="58667" y2="77333"/>
                        <a14:foregroundMark x1="67556" y1="65778" x2="63111" y2="79111"/>
                        <a14:foregroundMark x1="64000" y1="77333" x2="70667" y2="75111"/>
                        <a14:foregroundMark x1="70667" y1="75111" x2="76000" y2="70667"/>
                        <a14:foregroundMark x1="76000" y1="70667" x2="76444" y2="70222"/>
                        <a14:foregroundMark x1="77333" y1="69333" x2="74222" y2="76000"/>
                        <a14:foregroundMark x1="74222" y1="76000" x2="72000" y2="78667"/>
                        <a14:foregroundMark x1="72444" y1="79111" x2="78667" y2="75556"/>
                        <a14:foregroundMark x1="31111" y1="65778" x2="41778" y2="75556"/>
                        <a14:foregroundMark x1="30667" y1="67556" x2="32889" y2="74667"/>
                        <a14:foregroundMark x1="32889" y1="74667" x2="35556" y2="77333"/>
                        <a14:foregroundMark x1="21333" y1="69333" x2="31556" y2="77333"/>
                        <a14:foregroundMark x1="21333" y1="73333" x2="25778" y2="80889"/>
                        <a14:foregroundMark x1="21333" y1="77778" x2="21333" y2="77778"/>
                        <a14:foregroundMark x1="77778" y1="78222" x2="77778" y2="782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4369" y="-162159"/>
            <a:ext cx="2814660" cy="2814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BFD63071-0207-43D5-A301-72EAA6F033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778" b="89778" l="9778" r="90222">
                        <a14:foregroundMark x1="32000" y1="30667" x2="63556" y2="75111"/>
                        <a14:foregroundMark x1="63556" y1="75111" x2="68889" y2="77778"/>
                        <a14:foregroundMark x1="39556" y1="28444" x2="74222" y2="66222"/>
                        <a14:foregroundMark x1="74222" y1="66222" x2="74222" y2="66222"/>
                        <a14:foregroundMark x1="49333" y1="24000" x2="59111" y2="53333"/>
                        <a14:foregroundMark x1="37333" y1="44889" x2="44000" y2="64444"/>
                        <a14:foregroundMark x1="44000" y1="64444" x2="45778" y2="66667"/>
                        <a14:foregroundMark x1="61778" y1="45778" x2="65333" y2="59111"/>
                        <a14:foregroundMark x1="70222" y1="72000" x2="73778" y2="75556"/>
                        <a14:foregroundMark x1="76000" y1="75556" x2="76000" y2="75556"/>
                        <a14:foregroundMark x1="77778" y1="76889" x2="77778" y2="76889"/>
                        <a14:foregroundMark x1="79111" y1="78222" x2="79111" y2="78222"/>
                        <a14:foregroundMark x1="36444" y1="71556" x2="36444" y2="71556"/>
                        <a14:foregroundMark x1="36444" y1="67556" x2="42667" y2="74667"/>
                        <a14:foregroundMark x1="42667" y1="74667" x2="51556" y2="77333"/>
                        <a14:foregroundMark x1="23556" y1="68000" x2="33778" y2="75556"/>
                        <a14:foregroundMark x1="23556" y1="73333" x2="27556" y2="78667"/>
                        <a14:foregroundMark x1="27556" y1="78667" x2="28000" y2="78667"/>
                        <a14:foregroundMark x1="22222" y1="75556" x2="24000" y2="78667"/>
                        <a14:foregroundMark x1="20444" y1="76889" x2="20444" y2="76889"/>
                        <a14:foregroundMark x1="21778" y1="78667" x2="21778" y2="78667"/>
                        <a14:foregroundMark x1="51111" y1="90222" x2="51556" y2="82667"/>
                        <a14:foregroundMark x1="90222" y1="51111" x2="70667" y2="471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48867" y="879273"/>
            <a:ext cx="2422127" cy="2422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F548BB75-9515-4DFA-9C42-8661A7A06FCA}"/>
              </a:ext>
            </a:extLst>
          </p:cNvPr>
          <p:cNvSpPr txBox="1"/>
          <p:nvPr/>
        </p:nvSpPr>
        <p:spPr>
          <a:xfrm>
            <a:off x="1696333" y="3697655"/>
            <a:ext cx="2421467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300" dirty="0">
                <a:solidFill>
                  <a:schemeClr val="bg1"/>
                </a:solidFill>
              </a:rPr>
              <a:t>Adora a </a:t>
            </a:r>
            <a:r>
              <a:rPr lang="pt-BR" sz="3300" dirty="0" err="1">
                <a:solidFill>
                  <a:schemeClr val="bg1"/>
                </a:solidFill>
              </a:rPr>
              <a:t>Dios</a:t>
            </a:r>
            <a:r>
              <a:rPr lang="pt-BR" sz="3300" dirty="0">
                <a:solidFill>
                  <a:schemeClr val="bg1"/>
                </a:solidFill>
              </a:rPr>
              <a:t> a través de </a:t>
            </a:r>
            <a:r>
              <a:rPr lang="pt-BR" sz="3300" dirty="0" err="1">
                <a:solidFill>
                  <a:schemeClr val="bg1"/>
                </a:solidFill>
              </a:rPr>
              <a:t>himnos</a:t>
            </a:r>
            <a:endParaRPr lang="pt-BR" sz="3300" dirty="0">
              <a:solidFill>
                <a:schemeClr val="bg1"/>
              </a:solidFill>
            </a:endParaRP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C881F656-37D3-4C38-B41D-0121C3FAC115}"/>
              </a:ext>
            </a:extLst>
          </p:cNvPr>
          <p:cNvSpPr txBox="1"/>
          <p:nvPr/>
        </p:nvSpPr>
        <p:spPr>
          <a:xfrm>
            <a:off x="5665452" y="2531247"/>
            <a:ext cx="2421467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300" dirty="0">
                <a:solidFill>
                  <a:schemeClr val="bg1"/>
                </a:solidFill>
              </a:rPr>
              <a:t>Adora a Dios a través de las oraciones</a:t>
            </a:r>
            <a:endParaRPr lang="pt-BR" sz="3300" dirty="0">
              <a:solidFill>
                <a:schemeClr val="bg1"/>
              </a:solidFill>
            </a:endParaRP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C3BCB641-5007-4568-82A4-C4E6DD883176}"/>
              </a:ext>
            </a:extLst>
          </p:cNvPr>
          <p:cNvSpPr txBox="1"/>
          <p:nvPr/>
        </p:nvSpPr>
        <p:spPr>
          <a:xfrm>
            <a:off x="9539536" y="3753225"/>
            <a:ext cx="28146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dirty="0">
                <a:solidFill>
                  <a:schemeClr val="bg1"/>
                </a:solidFill>
              </a:rPr>
              <a:t>Adora a Dios estudiando la lección de la </a:t>
            </a:r>
            <a:r>
              <a:rPr lang="es-ES" sz="2800" dirty="0">
                <a:solidFill>
                  <a:schemeClr val="bg1"/>
                </a:solidFill>
              </a:rPr>
              <a:t>Escuela Sabática</a:t>
            </a:r>
            <a:endParaRPr lang="pt-BR" sz="3000" dirty="0">
              <a:solidFill>
                <a:schemeClr val="bg1"/>
              </a:solidFill>
            </a:endParaRP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1FF19632-C229-48D9-A68C-E8E47E440CC8}"/>
              </a:ext>
            </a:extLst>
          </p:cNvPr>
          <p:cNvSpPr txBox="1"/>
          <p:nvPr/>
        </p:nvSpPr>
        <p:spPr>
          <a:xfrm>
            <a:off x="9396221" y="9494050"/>
            <a:ext cx="306020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500" dirty="0">
                <a:solidFill>
                  <a:schemeClr val="bg1"/>
                </a:solidFill>
              </a:rPr>
              <a:t>Adora a Dios a través </a:t>
            </a:r>
            <a:r>
              <a:rPr lang="es-ES" sz="2600" dirty="0">
                <a:solidFill>
                  <a:schemeClr val="bg1"/>
                </a:solidFill>
              </a:rPr>
              <a:t>de la fidelidad en los diezmos y las ofrendas. Así es como:</a:t>
            </a:r>
            <a:endParaRPr lang="pt-BR" sz="2600" dirty="0">
              <a:solidFill>
                <a:schemeClr val="bg1"/>
              </a:solidFill>
            </a:endParaRP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D2A70E56-3FE6-4034-8379-77A1FA6FC89D}"/>
              </a:ext>
            </a:extLst>
          </p:cNvPr>
          <p:cNvSpPr txBox="1"/>
          <p:nvPr/>
        </p:nvSpPr>
        <p:spPr>
          <a:xfrm>
            <a:off x="5539518" y="10557359"/>
            <a:ext cx="265415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900" dirty="0">
                <a:solidFill>
                  <a:schemeClr val="bg1"/>
                </a:solidFill>
              </a:rPr>
              <a:t>Adora a Dios a través de una historia bíblica para tus hijos</a:t>
            </a:r>
            <a:endParaRPr lang="pt-BR" sz="2900" dirty="0">
              <a:solidFill>
                <a:schemeClr val="bg1"/>
              </a:solidFill>
            </a:endParaRP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704F60D5-79FB-4B90-AEAB-AE387B3DB71C}"/>
              </a:ext>
            </a:extLst>
          </p:cNvPr>
          <p:cNvSpPr txBox="1"/>
          <p:nvPr/>
        </p:nvSpPr>
        <p:spPr>
          <a:xfrm>
            <a:off x="1459833" y="9463893"/>
            <a:ext cx="290371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900" dirty="0">
                <a:solidFill>
                  <a:schemeClr val="bg1"/>
                </a:solidFill>
              </a:rPr>
              <a:t>Adora a Dios a través del servicio de adoración. Así es como:</a:t>
            </a:r>
            <a:endParaRPr lang="pt-BR" sz="2900" dirty="0">
              <a:solidFill>
                <a:schemeClr val="bg1"/>
              </a:solidFill>
            </a:endParaRP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6A25D859-9B78-4A5B-9937-F634CE12CBF9}"/>
              </a:ext>
            </a:extLst>
          </p:cNvPr>
          <p:cNvSpPr txBox="1"/>
          <p:nvPr/>
        </p:nvSpPr>
        <p:spPr>
          <a:xfrm>
            <a:off x="8223665" y="11744748"/>
            <a:ext cx="562025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500" dirty="0"/>
              <a:t>La misión de Dios no puede parar. Incluso en casa, puede mantener su lealtad a través de la aplicación 7ME o transferencia bancaria a su iglesia. Hable con su pastor o tesorero.</a:t>
            </a:r>
            <a:endParaRPr lang="pt-BR" sz="2500" dirty="0"/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3BBC579B-7DAA-4C74-BA8F-2CE367E24D72}"/>
              </a:ext>
            </a:extLst>
          </p:cNvPr>
          <p:cNvSpPr txBox="1"/>
          <p:nvPr/>
        </p:nvSpPr>
        <p:spPr>
          <a:xfrm>
            <a:off x="0" y="11738878"/>
            <a:ext cx="5569511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500" dirty="0"/>
              <a:t>En GP o en casa, después de estudiar la lección, puedes adorar a Dios con un mensaje de la Biblia o verlo en TV Novo Tempo. Enlace NT en línea: </a:t>
            </a:r>
            <a:r>
              <a:rPr lang="pt-BR" sz="2500" dirty="0">
                <a:hlinkClick r:id="rId9"/>
              </a:rPr>
              <a:t>http://nuevotiempo.org/tv/envivo/</a:t>
            </a:r>
            <a:endParaRPr lang="pt-BR" sz="25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17E6D10-0E10-4750-996A-48E3E88CC2B6}"/>
              </a:ext>
            </a:extLst>
          </p:cNvPr>
          <p:cNvSpPr txBox="1"/>
          <p:nvPr/>
        </p:nvSpPr>
        <p:spPr>
          <a:xfrm>
            <a:off x="116750" y="-200244"/>
            <a:ext cx="715687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800" dirty="0" err="1">
                <a:solidFill>
                  <a:srgbClr val="C00000"/>
                </a:solidFill>
                <a:latin typeface="Arial Black" panose="020B0A04020102020204" pitchFamily="34" charset="0"/>
              </a:rPr>
              <a:t>Usted</a:t>
            </a:r>
            <a:endParaRPr lang="pt-BR" sz="4800" b="1" dirty="0">
              <a:solidFill>
                <a:schemeClr val="bg1">
                  <a:lumMod val="50000"/>
                </a:schemeClr>
              </a:solidFill>
              <a:latin typeface="Georgia Pro Cond Black" panose="020B0604020202020204" pitchFamily="18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7C99CD55-2570-4257-AAD7-200C0AB6B874}"/>
              </a:ext>
            </a:extLst>
          </p:cNvPr>
          <p:cNvSpPr/>
          <p:nvPr/>
        </p:nvSpPr>
        <p:spPr>
          <a:xfrm>
            <a:off x="5873249" y="300544"/>
            <a:ext cx="598239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400" b="1" dirty="0">
                <a:solidFill>
                  <a:schemeClr val="bg1">
                    <a:lumMod val="50000"/>
                  </a:schemeClr>
                </a:solidFill>
                <a:latin typeface="Chaparral Pro" panose="02060503040505020203" pitchFamily="18" charset="0"/>
              </a:rPr>
              <a:t>es la iglesia, adentro y</a:t>
            </a:r>
          </a:p>
          <a:p>
            <a:pPr algn="ctr"/>
            <a:r>
              <a:rPr lang="es-ES" sz="4400" b="1" dirty="0">
                <a:solidFill>
                  <a:schemeClr val="bg1">
                    <a:lumMod val="50000"/>
                  </a:schemeClr>
                </a:solidFill>
                <a:latin typeface="Chaparral Pro" panose="02060503040505020203" pitchFamily="18" charset="0"/>
              </a:rPr>
              <a:t>fuera de los templos.</a:t>
            </a:r>
            <a:endParaRPr lang="pt-BR" sz="4400" dirty="0">
              <a:latin typeface="Chaparral Pro" panose="02060503040505020203" pitchFamily="18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8361F7-9E17-4D7C-AE67-08F6FB14DFCB}"/>
              </a:ext>
            </a:extLst>
          </p:cNvPr>
          <p:cNvSpPr txBox="1"/>
          <p:nvPr/>
        </p:nvSpPr>
        <p:spPr>
          <a:xfrm>
            <a:off x="272716" y="6371084"/>
            <a:ext cx="38200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rgbClr val="C00000"/>
                </a:solidFill>
              </a:rPr>
              <a:t>Consejos para grupos pequeños y otros servicios a domicilio para este período Covid-19.</a:t>
            </a:r>
            <a:endParaRPr lang="pt-BR" sz="2800" dirty="0">
              <a:solidFill>
                <a:srgbClr val="C00000"/>
              </a:solidFill>
            </a:endParaRPr>
          </a:p>
        </p:txBody>
      </p:sp>
      <p:pic>
        <p:nvPicPr>
          <p:cNvPr id="37" name="Picture 2">
            <a:extLst>
              <a:ext uri="{FF2B5EF4-FFF2-40B4-BE49-F238E27FC236}">
                <a16:creationId xmlns:a16="http://schemas.microsoft.com/office/drawing/2014/main" id="{AAD17351-7A55-46F3-80DA-1657063073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>
                        <a14:backgroundMark x1="58780" y1="45972" x2="58780" y2="45972"/>
                        <a14:backgroundMark x1="59390" y1="46445" x2="59390" y2="46445"/>
                        <a14:backgroundMark x1="48049" y1="50237" x2="48049" y2="50237"/>
                        <a14:backgroundMark x1="32073" y1="23934" x2="32073" y2="23934"/>
                        <a14:backgroundMark x1="60732" y1="56635" x2="60732" y2="5663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361" t="11006" r="27638" b="7012"/>
          <a:stretch/>
        </p:blipFill>
        <p:spPr bwMode="auto">
          <a:xfrm flipV="1">
            <a:off x="4357469" y="2683500"/>
            <a:ext cx="806071" cy="929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>
            <a:extLst>
              <a:ext uri="{FF2B5EF4-FFF2-40B4-BE49-F238E27FC236}">
                <a16:creationId xmlns:a16="http://schemas.microsoft.com/office/drawing/2014/main" id="{899F4F4B-93AB-4DFF-B7EC-4561ACF813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>
                        <a14:backgroundMark x1="58780" y1="45972" x2="58780" y2="45972"/>
                        <a14:backgroundMark x1="59390" y1="46445" x2="59390" y2="46445"/>
                        <a14:backgroundMark x1="48049" y1="50237" x2="48049" y2="50237"/>
                        <a14:backgroundMark x1="32073" y1="23934" x2="32073" y2="23934"/>
                        <a14:backgroundMark x1="60732" y1="56635" x2="60732" y2="5663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361" t="11006" r="27638" b="7012"/>
          <a:stretch/>
        </p:blipFill>
        <p:spPr bwMode="auto">
          <a:xfrm rot="3196548" flipV="1">
            <a:off x="9005951" y="2663822"/>
            <a:ext cx="806071" cy="929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>
            <a:extLst>
              <a:ext uri="{FF2B5EF4-FFF2-40B4-BE49-F238E27FC236}">
                <a16:creationId xmlns:a16="http://schemas.microsoft.com/office/drawing/2014/main" id="{901089CF-980B-4DF5-AE5C-AADA534518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>
                        <a14:backgroundMark x1="58780" y1="45972" x2="58780" y2="45972"/>
                        <a14:backgroundMark x1="59390" y1="46445" x2="59390" y2="46445"/>
                        <a14:backgroundMark x1="48049" y1="50237" x2="48049" y2="50237"/>
                        <a14:backgroundMark x1="32073" y1="23934" x2="32073" y2="23934"/>
                        <a14:backgroundMark x1="60732" y1="56635" x2="60732" y2="5663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361" t="11006" r="27638" b="7012"/>
          <a:stretch/>
        </p:blipFill>
        <p:spPr bwMode="auto">
          <a:xfrm rot="7025816" flipV="1">
            <a:off x="11474958" y="7102466"/>
            <a:ext cx="806071" cy="929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>
            <a:extLst>
              <a:ext uri="{FF2B5EF4-FFF2-40B4-BE49-F238E27FC236}">
                <a16:creationId xmlns:a16="http://schemas.microsoft.com/office/drawing/2014/main" id="{C93E78D8-1B01-40F4-912A-81BDEDC49D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>
                        <a14:backgroundMark x1="58780" y1="45972" x2="58780" y2="45972"/>
                        <a14:backgroundMark x1="59390" y1="46445" x2="59390" y2="46445"/>
                        <a14:backgroundMark x1="48049" y1="50237" x2="48049" y2="50237"/>
                        <a14:backgroundMark x1="32073" y1="23934" x2="32073" y2="23934"/>
                        <a14:backgroundMark x1="60732" y1="56635" x2="60732" y2="5663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361" t="11006" r="27638" b="7012"/>
          <a:stretch/>
        </p:blipFill>
        <p:spPr bwMode="auto">
          <a:xfrm rot="11310895" flipV="1">
            <a:off x="8632550" y="10949866"/>
            <a:ext cx="806071" cy="929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>
            <a:extLst>
              <a:ext uri="{FF2B5EF4-FFF2-40B4-BE49-F238E27FC236}">
                <a16:creationId xmlns:a16="http://schemas.microsoft.com/office/drawing/2014/main" id="{AEAE079A-F15D-42E5-BF11-590F2065FE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>
                        <a14:backgroundMark x1="58780" y1="45972" x2="58780" y2="45972"/>
                        <a14:backgroundMark x1="59390" y1="46445" x2="59390" y2="46445"/>
                        <a14:backgroundMark x1="48049" y1="50237" x2="48049" y2="50237"/>
                        <a14:backgroundMark x1="32073" y1="23934" x2="32073" y2="23934"/>
                        <a14:backgroundMark x1="60732" y1="56635" x2="60732" y2="5663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361" t="11006" r="27638" b="7012"/>
          <a:stretch/>
        </p:blipFill>
        <p:spPr bwMode="auto">
          <a:xfrm rot="14493161" flipV="1">
            <a:off x="4111853" y="10982507"/>
            <a:ext cx="806071" cy="929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4CC1A350-CB0C-45F5-8F1B-D4D1118212CE}"/>
              </a:ext>
            </a:extLst>
          </p:cNvPr>
          <p:cNvSpPr txBox="1"/>
          <p:nvPr/>
        </p:nvSpPr>
        <p:spPr>
          <a:xfrm>
            <a:off x="10924369" y="2090336"/>
            <a:ext cx="2859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err="1">
                <a:solidFill>
                  <a:srgbClr val="490105"/>
                </a:solidFill>
                <a:latin typeface="+mj-lt"/>
              </a:rPr>
              <a:t>Iglesia</a:t>
            </a:r>
            <a:r>
              <a:rPr lang="pt-BR" sz="2400" dirty="0">
                <a:solidFill>
                  <a:srgbClr val="490105"/>
                </a:solidFill>
                <a:latin typeface="+mj-lt"/>
              </a:rPr>
              <a:t> </a:t>
            </a: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4138CC89-220A-480D-B44F-94D44D7394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79486" y="2248648"/>
            <a:ext cx="2954480" cy="295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CaixaDeTexto 47">
            <a:extLst>
              <a:ext uri="{FF2B5EF4-FFF2-40B4-BE49-F238E27FC236}">
                <a16:creationId xmlns:a16="http://schemas.microsoft.com/office/drawing/2014/main" id="{BB3E9163-7D7E-4F52-A24A-A33EC4A4D8BD}"/>
              </a:ext>
            </a:extLst>
          </p:cNvPr>
          <p:cNvSpPr txBox="1"/>
          <p:nvPr/>
        </p:nvSpPr>
        <p:spPr>
          <a:xfrm>
            <a:off x="11305319" y="2790808"/>
            <a:ext cx="709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rgbClr val="490105"/>
                </a:solidFill>
              </a:rPr>
              <a:t>Del</a:t>
            </a: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F6842A25-96B6-4B03-A322-ED5CF7E93D7E}"/>
              </a:ext>
            </a:extLst>
          </p:cNvPr>
          <p:cNvSpPr/>
          <p:nvPr/>
        </p:nvSpPr>
        <p:spPr>
          <a:xfrm>
            <a:off x="11812118" y="2715174"/>
            <a:ext cx="16374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200" dirty="0">
                <a:solidFill>
                  <a:srgbClr val="490105"/>
                </a:solidFill>
              </a:rPr>
              <a:t>S</a:t>
            </a:r>
            <a:r>
              <a:rPr lang="pt-BR" sz="2000" dirty="0">
                <a:solidFill>
                  <a:srgbClr val="490105"/>
                </a:solidFill>
              </a:rPr>
              <a:t>EPTIMO DIA</a:t>
            </a: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7742594F-3BD7-4303-A1E7-3B5B9CB1354C}"/>
              </a:ext>
            </a:extLst>
          </p:cNvPr>
          <p:cNvSpPr/>
          <p:nvPr/>
        </p:nvSpPr>
        <p:spPr>
          <a:xfrm>
            <a:off x="11202285" y="2282150"/>
            <a:ext cx="235391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4400" dirty="0">
                <a:solidFill>
                  <a:srgbClr val="490105"/>
                </a:solidFill>
              </a:rPr>
              <a:t>A</a:t>
            </a:r>
            <a:r>
              <a:rPr lang="pt-BR" sz="3200" dirty="0">
                <a:solidFill>
                  <a:srgbClr val="490105"/>
                </a:solidFill>
              </a:rPr>
              <a:t>DVENTISTA</a:t>
            </a:r>
          </a:p>
        </p:txBody>
      </p:sp>
      <p:sp>
        <p:nvSpPr>
          <p:cNvPr id="23" name="Seta: para Baixo 22">
            <a:extLst>
              <a:ext uri="{FF2B5EF4-FFF2-40B4-BE49-F238E27FC236}">
                <a16:creationId xmlns:a16="http://schemas.microsoft.com/office/drawing/2014/main" id="{7834C9CE-A276-42A7-B257-D93BAEA8EDDC}"/>
              </a:ext>
            </a:extLst>
          </p:cNvPr>
          <p:cNvSpPr/>
          <p:nvPr/>
        </p:nvSpPr>
        <p:spPr>
          <a:xfrm>
            <a:off x="11675761" y="11152610"/>
            <a:ext cx="272715" cy="541545"/>
          </a:xfrm>
          <a:prstGeom prst="downArrow">
            <a:avLst/>
          </a:prstGeom>
          <a:solidFill>
            <a:srgbClr val="A22209"/>
          </a:solidFill>
          <a:ln>
            <a:solidFill>
              <a:srgbClr val="A222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" name="Seta: para Baixo 51">
            <a:extLst>
              <a:ext uri="{FF2B5EF4-FFF2-40B4-BE49-F238E27FC236}">
                <a16:creationId xmlns:a16="http://schemas.microsoft.com/office/drawing/2014/main" id="{D41E48B9-3582-4082-9CF3-638F3415DB02}"/>
              </a:ext>
            </a:extLst>
          </p:cNvPr>
          <p:cNvSpPr/>
          <p:nvPr/>
        </p:nvSpPr>
        <p:spPr>
          <a:xfrm>
            <a:off x="3571297" y="11215688"/>
            <a:ext cx="272715" cy="541545"/>
          </a:xfrm>
          <a:prstGeom prst="downArrow">
            <a:avLst/>
          </a:prstGeom>
          <a:solidFill>
            <a:srgbClr val="3D2B13"/>
          </a:solidFill>
          <a:ln>
            <a:solidFill>
              <a:srgbClr val="3D2B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94785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12904</TotalTime>
  <Words>521</Words>
  <Application>Microsoft Macintosh PowerPoint</Application>
  <PresentationFormat>Custom</PresentationFormat>
  <Paragraphs>46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Chaparral Pro</vt:lpstr>
      <vt:lpstr>Georgia Pro Cond Black</vt:lpstr>
      <vt:lpstr>Tema do Office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Gilberto Theiss</dc:creator>
  <cp:lastModifiedBy>Bomfim, Marcos</cp:lastModifiedBy>
  <cp:revision>9</cp:revision>
  <dcterms:created xsi:type="dcterms:W3CDTF">2019-12-04T08:15:51Z</dcterms:created>
  <dcterms:modified xsi:type="dcterms:W3CDTF">2020-03-23T21:11:52Z</dcterms:modified>
</cp:coreProperties>
</file>