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91"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p:cViewPr varScale="1">
        <p:scale>
          <a:sx n="121" d="100"/>
          <a:sy n="121" d="100"/>
        </p:scale>
        <p:origin x="744" y="17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C0E06FB6-56FD-D746-90A9-BF1D26C7D067}" type="datetimeFigureOut">
              <a:rPr lang="en-US" smtClean="0"/>
              <a:t>5/5/22</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F4C62BEB-569A-384A-8299-A723FCE730D6}" type="slidenum">
              <a:rPr lang="en-US" smtClean="0"/>
              <a:t>‹#›</a:t>
            </a:fld>
            <a:endParaRPr lang="en-US"/>
          </a:p>
        </p:txBody>
      </p:sp>
    </p:spTree>
    <p:extLst>
      <p:ext uri="{BB962C8B-B14F-4D97-AF65-F5344CB8AC3E}">
        <p14:creationId xmlns:p14="http://schemas.microsoft.com/office/powerpoint/2010/main" val="3116890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C62BEB-569A-384A-8299-A723FCE730D6}" type="slidenum">
              <a:rPr lang="en-US" smtClean="0"/>
              <a:t>6</a:t>
            </a:fld>
            <a:endParaRPr lang="en-US"/>
          </a:p>
        </p:txBody>
      </p:sp>
    </p:spTree>
    <p:extLst>
      <p:ext uri="{BB962C8B-B14F-4D97-AF65-F5344CB8AC3E}">
        <p14:creationId xmlns:p14="http://schemas.microsoft.com/office/powerpoint/2010/main" val="706296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5/5/22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3448050" y="0"/>
            <a:ext cx="8743949" cy="6857999"/>
          </a:xfrm>
          <a:prstGeom prst="rect">
            <a:avLst/>
          </a:prstGeom>
        </p:spPr>
      </p:pic>
      <p:sp>
        <p:nvSpPr>
          <p:cNvPr id="17" name="bg object 17"/>
          <p:cNvSpPr/>
          <p:nvPr/>
        </p:nvSpPr>
        <p:spPr>
          <a:xfrm>
            <a:off x="0" y="10160"/>
            <a:ext cx="4106545" cy="6847840"/>
          </a:xfrm>
          <a:custGeom>
            <a:avLst/>
            <a:gdLst/>
            <a:ahLst/>
            <a:cxnLst/>
            <a:rect l="l" t="t" r="r" b="b"/>
            <a:pathLst>
              <a:path w="4106545" h="6847840">
                <a:moveTo>
                  <a:pt x="0" y="0"/>
                </a:moveTo>
                <a:lnTo>
                  <a:pt x="4106122" y="0"/>
                </a:lnTo>
                <a:lnTo>
                  <a:pt x="4106122" y="6847839"/>
                </a:lnTo>
                <a:lnTo>
                  <a:pt x="0" y="6847839"/>
                </a:lnTo>
                <a:lnTo>
                  <a:pt x="0" y="0"/>
                </a:lnTo>
                <a:close/>
              </a:path>
            </a:pathLst>
          </a:custGeom>
          <a:solidFill>
            <a:srgbClr val="000000"/>
          </a:solidFill>
        </p:spPr>
        <p:txBody>
          <a:bodyPr wrap="square" lIns="0" tIns="0" rIns="0" bIns="0" rtlCol="0"/>
          <a:lstStyle/>
          <a:p>
            <a:endParaRPr/>
          </a:p>
        </p:txBody>
      </p:sp>
      <p:pic>
        <p:nvPicPr>
          <p:cNvPr id="18" name="bg object 18"/>
          <p:cNvPicPr/>
          <p:nvPr/>
        </p:nvPicPr>
        <p:blipFill>
          <a:blip r:embed="rId3" cstate="print"/>
          <a:stretch>
            <a:fillRect/>
          </a:stretch>
        </p:blipFill>
        <p:spPr>
          <a:xfrm>
            <a:off x="4025987" y="0"/>
            <a:ext cx="3098867" cy="6857537"/>
          </a:xfrm>
          <a:prstGeom prst="rect">
            <a:avLst/>
          </a:prstGeom>
        </p:spPr>
      </p:pic>
      <p:pic>
        <p:nvPicPr>
          <p:cNvPr id="19" name="bg object 19"/>
          <p:cNvPicPr/>
          <p:nvPr/>
        </p:nvPicPr>
        <p:blipFill>
          <a:blip r:embed="rId4" cstate="print"/>
          <a:stretch>
            <a:fillRect/>
          </a:stretch>
        </p:blipFill>
        <p:spPr>
          <a:xfrm>
            <a:off x="0" y="4737"/>
            <a:ext cx="12191999" cy="6853262"/>
          </a:xfrm>
          <a:prstGeom prst="rect">
            <a:avLst/>
          </a:prstGeom>
        </p:spPr>
      </p:pic>
      <p:sp>
        <p:nvSpPr>
          <p:cNvPr id="2" name="Holder 2"/>
          <p:cNvSpPr>
            <a:spLocks noGrp="1"/>
          </p:cNvSpPr>
          <p:nvPr>
            <p:ph type="title"/>
          </p:nvPr>
        </p:nvSpPr>
        <p:spPr/>
        <p:txBody>
          <a:bodyPr lIns="0" tIns="0" rIns="0" bIns="0"/>
          <a:lstStyle>
            <a:lvl1pPr>
              <a:defRPr sz="24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600" b="0" i="0">
                <a:solidFill>
                  <a:schemeClr val="bg1"/>
                </a:solidFill>
                <a:latin typeface="Arial MT"/>
                <a:cs typeface="Arial M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5/5/22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bg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5/5/22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5/5/22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5/5/22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85007" y="1163104"/>
            <a:ext cx="2021205" cy="391159"/>
          </a:xfrm>
          <a:prstGeom prst="rect">
            <a:avLst/>
          </a:prstGeom>
        </p:spPr>
        <p:txBody>
          <a:bodyPr wrap="square" lIns="0" tIns="0" rIns="0" bIns="0">
            <a:spAutoFit/>
          </a:bodyPr>
          <a:lstStyle>
            <a:lvl1pPr>
              <a:defRPr sz="2400" b="1" i="0">
                <a:solidFill>
                  <a:schemeClr val="bg1"/>
                </a:solidFill>
                <a:latin typeface="Arial"/>
                <a:cs typeface="Arial"/>
              </a:defRPr>
            </a:lvl1pPr>
          </a:lstStyle>
          <a:p>
            <a:endParaRPr/>
          </a:p>
        </p:txBody>
      </p:sp>
      <p:sp>
        <p:nvSpPr>
          <p:cNvPr id="3" name="Holder 3"/>
          <p:cNvSpPr>
            <a:spLocks noGrp="1"/>
          </p:cNvSpPr>
          <p:nvPr>
            <p:ph type="body" idx="1"/>
          </p:nvPr>
        </p:nvSpPr>
        <p:spPr>
          <a:xfrm>
            <a:off x="685007" y="1532928"/>
            <a:ext cx="7706995" cy="2951479"/>
          </a:xfrm>
          <a:prstGeom prst="rect">
            <a:avLst/>
          </a:prstGeom>
        </p:spPr>
        <p:txBody>
          <a:bodyPr wrap="square" lIns="0" tIns="0" rIns="0" bIns="0">
            <a:spAutoFit/>
          </a:bodyPr>
          <a:lstStyle>
            <a:lvl1pPr>
              <a:defRPr sz="1600" b="0" i="0">
                <a:solidFill>
                  <a:schemeClr val="bg1"/>
                </a:solidFill>
                <a:latin typeface="Arial MT"/>
                <a:cs typeface="Arial MT"/>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5/5/22</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23.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24.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26.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28.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34.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35.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36.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36.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36.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38.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39.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38.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38.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jp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41.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jp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43.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jp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44.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jp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46.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jp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47.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jpg"/><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jpg"/><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jp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51.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hyperlink" Target="https://stewardship.adventist.org/promise-offerings" TargetMode="External"/><Relationship Id="rId2" Type="http://schemas.openxmlformats.org/officeDocument/2006/relationships/hyperlink" Target="https://stewardship.adventist.org/the-most-needed-kind-of-offering-in-a-church-with-a-worldwide-mission-part-1"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jp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hyperlink" Target="https://stewardship.adventist.org/books" TargetMode="Externa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3.jp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19.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sp>
          <p:nvSpPr>
            <p:cNvPr id="3" name="object 3"/>
            <p:cNvSpPr/>
            <p:nvPr/>
          </p:nvSpPr>
          <p:spPr>
            <a:xfrm>
              <a:off x="0" y="0"/>
              <a:ext cx="4106545" cy="6858000"/>
            </a:xfrm>
            <a:custGeom>
              <a:avLst/>
              <a:gdLst/>
              <a:ahLst/>
              <a:cxnLst/>
              <a:rect l="l" t="t" r="r" b="b"/>
              <a:pathLst>
                <a:path w="4106545" h="6858000">
                  <a:moveTo>
                    <a:pt x="4106099" y="6857999"/>
                  </a:moveTo>
                  <a:lnTo>
                    <a:pt x="0" y="6857999"/>
                  </a:lnTo>
                  <a:lnTo>
                    <a:pt x="0" y="0"/>
                  </a:lnTo>
                  <a:lnTo>
                    <a:pt x="4106099" y="0"/>
                  </a:lnTo>
                  <a:lnTo>
                    <a:pt x="4106099" y="6857999"/>
                  </a:lnTo>
                  <a:close/>
                </a:path>
              </a:pathLst>
            </a:custGeom>
            <a:solidFill>
              <a:srgbClr val="000000"/>
            </a:solidFill>
          </p:spPr>
          <p:txBody>
            <a:bodyPr wrap="square" lIns="0" tIns="0" rIns="0" bIns="0" rtlCol="0"/>
            <a:lstStyle/>
            <a:p>
              <a:endParaRPr/>
            </a:p>
          </p:txBody>
        </p:sp>
        <p:pic>
          <p:nvPicPr>
            <p:cNvPr id="4" name="object 4"/>
            <p:cNvPicPr/>
            <p:nvPr/>
          </p:nvPicPr>
          <p:blipFill>
            <a:blip r:embed="rId2" cstate="print"/>
            <a:stretch>
              <a:fillRect/>
            </a:stretch>
          </p:blipFill>
          <p:spPr>
            <a:xfrm>
              <a:off x="4035425" y="0"/>
              <a:ext cx="3095624" cy="6857999"/>
            </a:xfrm>
            <a:prstGeom prst="rect">
              <a:avLst/>
            </a:prstGeom>
          </p:spPr>
        </p:pic>
        <p:pic>
          <p:nvPicPr>
            <p:cNvPr id="5" name="object 5"/>
            <p:cNvPicPr/>
            <p:nvPr/>
          </p:nvPicPr>
          <p:blipFill>
            <a:blip r:embed="rId3" cstate="print"/>
            <a:stretch>
              <a:fillRect/>
            </a:stretch>
          </p:blipFill>
          <p:spPr>
            <a:xfrm>
              <a:off x="0" y="0"/>
              <a:ext cx="12191999" cy="6857999"/>
            </a:xfrm>
            <a:prstGeom prst="rect">
              <a:avLst/>
            </a:prstGeom>
          </p:spPr>
        </p:pic>
        <p:pic>
          <p:nvPicPr>
            <p:cNvPr id="6" name="object 6"/>
            <p:cNvPicPr/>
            <p:nvPr/>
          </p:nvPicPr>
          <p:blipFill>
            <a:blip r:embed="rId4" cstate="print"/>
            <a:stretch>
              <a:fillRect/>
            </a:stretch>
          </p:blipFill>
          <p:spPr>
            <a:xfrm>
              <a:off x="924300" y="5757863"/>
              <a:ext cx="2466974" cy="514349"/>
            </a:xfrm>
            <a:prstGeom prst="rect">
              <a:avLst/>
            </a:prstGeom>
          </p:spPr>
        </p:pic>
      </p:grpSp>
      <p:sp>
        <p:nvSpPr>
          <p:cNvPr id="7" name="object 7"/>
          <p:cNvSpPr txBox="1"/>
          <p:nvPr/>
        </p:nvSpPr>
        <p:spPr>
          <a:xfrm>
            <a:off x="3262349" y="2518589"/>
            <a:ext cx="7360920" cy="2266315"/>
          </a:xfrm>
          <a:prstGeom prst="rect">
            <a:avLst/>
          </a:prstGeom>
        </p:spPr>
        <p:txBody>
          <a:bodyPr vert="horz" wrap="square" lIns="0" tIns="12700" rIns="0" bIns="0" rtlCol="0">
            <a:spAutoFit/>
          </a:bodyPr>
          <a:lstStyle/>
          <a:p>
            <a:pPr marL="12700" marR="5080">
              <a:lnSpc>
                <a:spcPct val="100000"/>
              </a:lnSpc>
              <a:spcBef>
                <a:spcPts val="100"/>
              </a:spcBef>
            </a:pPr>
            <a:r>
              <a:rPr sz="5600" b="1" spc="-125" dirty="0">
                <a:solidFill>
                  <a:srgbClr val="FFFFFF"/>
                </a:solidFill>
                <a:latin typeface="Verdana"/>
                <a:cs typeface="Verdana"/>
              </a:rPr>
              <a:t>HE MOST </a:t>
            </a:r>
            <a:r>
              <a:rPr sz="5600" b="1" spc="-80" dirty="0">
                <a:solidFill>
                  <a:srgbClr val="FFFFFF"/>
                </a:solidFill>
                <a:latin typeface="Verdana"/>
                <a:cs typeface="Verdana"/>
              </a:rPr>
              <a:t>NEEDED </a:t>
            </a:r>
            <a:r>
              <a:rPr sz="5600" b="1" spc="-75" dirty="0">
                <a:solidFill>
                  <a:srgbClr val="FFFFFF"/>
                </a:solidFill>
                <a:latin typeface="Verdana"/>
                <a:cs typeface="Verdana"/>
              </a:rPr>
              <a:t> </a:t>
            </a:r>
            <a:r>
              <a:rPr sz="5600" b="1" spc="-275" dirty="0">
                <a:solidFill>
                  <a:srgbClr val="FFFFFF"/>
                </a:solidFill>
                <a:latin typeface="Verdana"/>
                <a:cs typeface="Verdana"/>
              </a:rPr>
              <a:t>fiIND</a:t>
            </a:r>
            <a:r>
              <a:rPr sz="5600" b="1" spc="-235" dirty="0">
                <a:solidFill>
                  <a:srgbClr val="FFFFFF"/>
                </a:solidFill>
                <a:latin typeface="Verdana"/>
                <a:cs typeface="Verdana"/>
              </a:rPr>
              <a:t> </a:t>
            </a:r>
            <a:r>
              <a:rPr sz="5600" b="1" spc="-25" dirty="0">
                <a:solidFill>
                  <a:srgbClr val="FFFFFF"/>
                </a:solidFill>
                <a:latin typeface="Verdana"/>
                <a:cs typeface="Verdana"/>
              </a:rPr>
              <a:t>OF</a:t>
            </a:r>
            <a:r>
              <a:rPr sz="5600" b="1" spc="-235" dirty="0">
                <a:solidFill>
                  <a:srgbClr val="FFFFFF"/>
                </a:solidFill>
                <a:latin typeface="Verdana"/>
                <a:cs typeface="Verdana"/>
              </a:rPr>
              <a:t> </a:t>
            </a:r>
            <a:r>
              <a:rPr sz="5600" b="1" spc="-240" dirty="0">
                <a:solidFill>
                  <a:srgbClr val="FFFFFF"/>
                </a:solidFill>
                <a:latin typeface="Verdana"/>
                <a:cs typeface="Verdana"/>
              </a:rPr>
              <a:t>OFFERING</a:t>
            </a:r>
            <a:endParaRPr sz="5600">
              <a:latin typeface="Verdana"/>
              <a:cs typeface="Verdana"/>
            </a:endParaRPr>
          </a:p>
          <a:p>
            <a:pPr marL="12700">
              <a:lnSpc>
                <a:spcPct val="100000"/>
              </a:lnSpc>
              <a:spcBef>
                <a:spcPts val="1325"/>
              </a:spcBef>
            </a:pPr>
            <a:r>
              <a:rPr sz="2400" b="1" spc="-35" dirty="0">
                <a:solidFill>
                  <a:srgbClr val="FFFFFF"/>
                </a:solidFill>
                <a:latin typeface="Verdana"/>
                <a:cs typeface="Verdana"/>
              </a:rPr>
              <a:t>Part</a:t>
            </a:r>
            <a:r>
              <a:rPr sz="2400" b="1" spc="-150" dirty="0">
                <a:solidFill>
                  <a:srgbClr val="FFFFFF"/>
                </a:solidFill>
                <a:latin typeface="Verdana"/>
                <a:cs typeface="Verdana"/>
              </a:rPr>
              <a:t> </a:t>
            </a:r>
            <a:r>
              <a:rPr sz="2400" b="1" spc="-250" dirty="0">
                <a:solidFill>
                  <a:srgbClr val="FFFFFF"/>
                </a:solidFill>
                <a:latin typeface="Verdana"/>
                <a:cs typeface="Verdana"/>
              </a:rPr>
              <a:t>2</a:t>
            </a:r>
            <a:endParaRPr sz="2400">
              <a:latin typeface="Verdana"/>
              <a:cs typeface="Verdana"/>
            </a:endParaRPr>
          </a:p>
        </p:txBody>
      </p:sp>
      <p:sp>
        <p:nvSpPr>
          <p:cNvPr id="8" name="object 8"/>
          <p:cNvSpPr/>
          <p:nvPr/>
        </p:nvSpPr>
        <p:spPr>
          <a:xfrm>
            <a:off x="924311" y="1969353"/>
            <a:ext cx="2178050" cy="2919730"/>
          </a:xfrm>
          <a:custGeom>
            <a:avLst/>
            <a:gdLst/>
            <a:ahLst/>
            <a:cxnLst/>
            <a:rect l="l" t="t" r="r" b="b"/>
            <a:pathLst>
              <a:path w="2178050" h="2919729">
                <a:moveTo>
                  <a:pt x="2177663" y="2919293"/>
                </a:moveTo>
                <a:lnTo>
                  <a:pt x="0" y="2919293"/>
                </a:lnTo>
                <a:lnTo>
                  <a:pt x="0" y="0"/>
                </a:lnTo>
                <a:lnTo>
                  <a:pt x="2177663" y="0"/>
                </a:lnTo>
                <a:lnTo>
                  <a:pt x="2177663" y="2919293"/>
                </a:lnTo>
                <a:close/>
              </a:path>
            </a:pathLst>
          </a:custGeom>
          <a:solidFill>
            <a:srgbClr val="4472C4"/>
          </a:solidFill>
        </p:spPr>
        <p:txBody>
          <a:bodyPr wrap="square" lIns="0" tIns="0" rIns="0" bIns="0" rtlCol="0"/>
          <a:lstStyle/>
          <a:p>
            <a:endParaRPr/>
          </a:p>
        </p:txBody>
      </p:sp>
      <p:sp>
        <p:nvSpPr>
          <p:cNvPr id="9" name="object 9"/>
          <p:cNvSpPr txBox="1">
            <a:spLocks noGrp="1"/>
          </p:cNvSpPr>
          <p:nvPr>
            <p:ph type="title"/>
          </p:nvPr>
        </p:nvSpPr>
        <p:spPr>
          <a:xfrm>
            <a:off x="1228570" y="1764650"/>
            <a:ext cx="1569720" cy="3058160"/>
          </a:xfrm>
          <a:prstGeom prst="rect">
            <a:avLst/>
          </a:prstGeom>
        </p:spPr>
        <p:txBody>
          <a:bodyPr vert="horz" wrap="square" lIns="0" tIns="12700" rIns="0" bIns="0" rtlCol="0">
            <a:spAutoFit/>
          </a:bodyPr>
          <a:lstStyle/>
          <a:p>
            <a:pPr marL="12700">
              <a:lnSpc>
                <a:spcPct val="100000"/>
              </a:lnSpc>
              <a:spcBef>
                <a:spcPts val="100"/>
              </a:spcBef>
            </a:pPr>
            <a:r>
              <a:rPr sz="19900" dirty="0"/>
              <a:t>T</a:t>
            </a:r>
            <a:endParaRPr sz="19900"/>
          </a:p>
        </p:txBody>
      </p:sp>
      <p:sp>
        <p:nvSpPr>
          <p:cNvPr id="10" name="object 10"/>
          <p:cNvSpPr/>
          <p:nvPr/>
        </p:nvSpPr>
        <p:spPr>
          <a:xfrm>
            <a:off x="2005439" y="2109447"/>
            <a:ext cx="9321165" cy="2640965"/>
          </a:xfrm>
          <a:custGeom>
            <a:avLst/>
            <a:gdLst/>
            <a:ahLst/>
            <a:cxnLst/>
            <a:rect l="l" t="t" r="r" b="b"/>
            <a:pathLst>
              <a:path w="9321165" h="2640965">
                <a:moveTo>
                  <a:pt x="0" y="485324"/>
                </a:moveTo>
                <a:lnTo>
                  <a:pt x="0" y="0"/>
                </a:lnTo>
                <a:lnTo>
                  <a:pt x="9321105" y="0"/>
                </a:lnTo>
                <a:lnTo>
                  <a:pt x="9321105" y="2640583"/>
                </a:lnTo>
                <a:lnTo>
                  <a:pt x="4786511" y="2640583"/>
                </a:lnTo>
              </a:path>
            </a:pathLst>
          </a:custGeom>
          <a:ln w="28574">
            <a:solidFill>
              <a:srgbClr val="FFFFFF"/>
            </a:solidFill>
          </a:ln>
        </p:spPr>
        <p:txBody>
          <a:bodyPr wrap="square" lIns="0" tIns="0" rIns="0" bIns="0" rtlCol="0"/>
          <a:lstStyle/>
          <a:p>
            <a:endParaRPr/>
          </a:p>
        </p:txBody>
      </p:sp>
      <p:sp>
        <p:nvSpPr>
          <p:cNvPr id="11" name="object 11"/>
          <p:cNvSpPr txBox="1"/>
          <p:nvPr/>
        </p:nvSpPr>
        <p:spPr>
          <a:xfrm>
            <a:off x="8768870" y="1616811"/>
            <a:ext cx="2399665" cy="284480"/>
          </a:xfrm>
          <a:prstGeom prst="rect">
            <a:avLst/>
          </a:prstGeom>
        </p:spPr>
        <p:txBody>
          <a:bodyPr vert="horz" wrap="square" lIns="0" tIns="12700" rIns="0" bIns="0" rtlCol="0">
            <a:spAutoFit/>
          </a:bodyPr>
          <a:lstStyle/>
          <a:p>
            <a:pPr marL="12700">
              <a:lnSpc>
                <a:spcPct val="100000"/>
              </a:lnSpc>
              <a:spcBef>
                <a:spcPts val="100"/>
              </a:spcBef>
            </a:pPr>
            <a:r>
              <a:rPr sz="1700" b="1" spc="-45" dirty="0">
                <a:solidFill>
                  <a:srgbClr val="FFFFFF"/>
                </a:solidFill>
                <a:latin typeface="Verdana"/>
                <a:cs typeface="Verdana"/>
              </a:rPr>
              <a:t>b</a:t>
            </a:r>
            <a:r>
              <a:rPr sz="1700" b="1" spc="-90" dirty="0">
                <a:solidFill>
                  <a:srgbClr val="FFFFFF"/>
                </a:solidFill>
                <a:latin typeface="Verdana"/>
                <a:cs typeface="Verdana"/>
              </a:rPr>
              <a:t>y</a:t>
            </a:r>
            <a:r>
              <a:rPr sz="1700" b="1" spc="-100" dirty="0">
                <a:solidFill>
                  <a:srgbClr val="FFFFFF"/>
                </a:solidFill>
                <a:latin typeface="Verdana"/>
                <a:cs typeface="Verdana"/>
              </a:rPr>
              <a:t> </a:t>
            </a:r>
            <a:r>
              <a:rPr sz="1700" b="1" spc="-75" dirty="0">
                <a:solidFill>
                  <a:srgbClr val="FFFFFF"/>
                </a:solidFill>
                <a:latin typeface="Verdana"/>
                <a:cs typeface="Verdana"/>
              </a:rPr>
              <a:t>Ma</a:t>
            </a:r>
            <a:r>
              <a:rPr sz="1700" b="1" spc="-60" dirty="0">
                <a:solidFill>
                  <a:srgbClr val="FFFFFF"/>
                </a:solidFill>
                <a:latin typeface="Verdana"/>
                <a:cs typeface="Verdana"/>
              </a:rPr>
              <a:t>r</a:t>
            </a:r>
            <a:r>
              <a:rPr sz="1700" b="1" spc="-15" dirty="0">
                <a:solidFill>
                  <a:srgbClr val="FFFFFF"/>
                </a:solidFill>
                <a:latin typeface="Verdana"/>
                <a:cs typeface="Verdana"/>
              </a:rPr>
              <a:t>c</a:t>
            </a:r>
            <a:r>
              <a:rPr sz="1700" b="1" spc="-80" dirty="0">
                <a:solidFill>
                  <a:srgbClr val="FFFFFF"/>
                </a:solidFill>
                <a:latin typeface="Verdana"/>
                <a:cs typeface="Verdana"/>
              </a:rPr>
              <a:t>os</a:t>
            </a:r>
            <a:r>
              <a:rPr sz="1700" b="1" spc="-100" dirty="0">
                <a:solidFill>
                  <a:srgbClr val="FFFFFF"/>
                </a:solidFill>
                <a:latin typeface="Verdana"/>
                <a:cs typeface="Verdana"/>
              </a:rPr>
              <a:t> </a:t>
            </a:r>
            <a:r>
              <a:rPr sz="1700" b="1" spc="-40" dirty="0">
                <a:solidFill>
                  <a:srgbClr val="FFFFFF"/>
                </a:solidFill>
                <a:latin typeface="Verdana"/>
                <a:cs typeface="Verdana"/>
              </a:rPr>
              <a:t>F</a:t>
            </a:r>
            <a:r>
              <a:rPr sz="1700" b="1" spc="-170" dirty="0">
                <a:solidFill>
                  <a:srgbClr val="FFFFFF"/>
                </a:solidFill>
                <a:latin typeface="Verdana"/>
                <a:cs typeface="Verdana"/>
              </a:rPr>
              <a:t>.</a:t>
            </a:r>
            <a:r>
              <a:rPr sz="1700" b="1" spc="-100" dirty="0">
                <a:solidFill>
                  <a:srgbClr val="FFFFFF"/>
                </a:solidFill>
                <a:latin typeface="Verdana"/>
                <a:cs typeface="Verdana"/>
              </a:rPr>
              <a:t> </a:t>
            </a:r>
            <a:r>
              <a:rPr sz="1700" b="1" spc="-30" dirty="0">
                <a:solidFill>
                  <a:srgbClr val="FFFFFF"/>
                </a:solidFill>
                <a:latin typeface="Verdana"/>
                <a:cs typeface="Verdana"/>
              </a:rPr>
              <a:t>Bomﬁm</a:t>
            </a:r>
            <a:endParaRPr sz="1700">
              <a:latin typeface="Verdana"/>
              <a:cs typeface="Verdan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1736725" y="9525"/>
              <a:ext cx="10455274" cy="6848474"/>
            </a:xfrm>
            <a:prstGeom prst="rect">
              <a:avLst/>
            </a:prstGeom>
          </p:spPr>
        </p:pic>
        <p:sp>
          <p:nvSpPr>
            <p:cNvPr id="4" name="object 4"/>
            <p:cNvSpPr/>
            <p:nvPr/>
          </p:nvSpPr>
          <p:spPr>
            <a:xfrm>
              <a:off x="0" y="10160"/>
              <a:ext cx="4106545" cy="6444615"/>
            </a:xfrm>
            <a:custGeom>
              <a:avLst/>
              <a:gdLst/>
              <a:ahLst/>
              <a:cxnLst/>
              <a:rect l="l" t="t" r="r" b="b"/>
              <a:pathLst>
                <a:path w="4106545" h="6444615">
                  <a:moveTo>
                    <a:pt x="0" y="6444614"/>
                  </a:moveTo>
                  <a:lnTo>
                    <a:pt x="4106122" y="6444614"/>
                  </a:lnTo>
                  <a:lnTo>
                    <a:pt x="4106122" y="0"/>
                  </a:lnTo>
                  <a:lnTo>
                    <a:pt x="0" y="0"/>
                  </a:lnTo>
                  <a:lnTo>
                    <a:pt x="0" y="6444614"/>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025987" y="0"/>
              <a:ext cx="3098867" cy="6857537"/>
            </a:xfrm>
            <a:prstGeom prst="rect">
              <a:avLst/>
            </a:prstGeom>
          </p:spPr>
        </p:pic>
        <p:pic>
          <p:nvPicPr>
            <p:cNvPr id="6" name="object 6"/>
            <p:cNvPicPr/>
            <p:nvPr/>
          </p:nvPicPr>
          <p:blipFill>
            <a:blip r:embed="rId4" cstate="print"/>
            <a:stretch>
              <a:fillRect/>
            </a:stretch>
          </p:blipFill>
          <p:spPr>
            <a:xfrm>
              <a:off x="0" y="0"/>
              <a:ext cx="10249122" cy="6857537"/>
            </a:xfrm>
            <a:prstGeom prst="rect">
              <a:avLst/>
            </a:prstGeom>
          </p:spPr>
        </p:pic>
        <p:pic>
          <p:nvPicPr>
            <p:cNvPr id="7" name="object 7"/>
            <p:cNvPicPr/>
            <p:nvPr/>
          </p:nvPicPr>
          <p:blipFill>
            <a:blip r:embed="rId5" cstate="print"/>
            <a:stretch>
              <a:fillRect/>
            </a:stretch>
          </p:blipFill>
          <p:spPr>
            <a:xfrm>
              <a:off x="0" y="0"/>
              <a:ext cx="12191999" cy="6857999"/>
            </a:xfrm>
            <a:prstGeom prst="rect">
              <a:avLst/>
            </a:prstGeom>
          </p:spPr>
        </p:pic>
      </p:grpSp>
      <p:sp>
        <p:nvSpPr>
          <p:cNvPr id="8" name="object 8"/>
          <p:cNvSpPr txBox="1"/>
          <p:nvPr/>
        </p:nvSpPr>
        <p:spPr>
          <a:xfrm>
            <a:off x="706657" y="670632"/>
            <a:ext cx="5894378" cy="4026743"/>
          </a:xfrm>
          <a:prstGeom prst="rect">
            <a:avLst/>
          </a:prstGeom>
        </p:spPr>
        <p:txBody>
          <a:bodyPr vert="horz" wrap="square" lIns="0" tIns="12700" rIns="0" bIns="0" rtlCol="0">
            <a:spAutoFit/>
          </a:bodyPr>
          <a:lstStyle/>
          <a:p>
            <a:pPr marL="12700" marR="57785">
              <a:lnSpc>
                <a:spcPct val="100000"/>
              </a:lnSpc>
              <a:spcBef>
                <a:spcPts val="100"/>
              </a:spcBef>
            </a:pPr>
            <a:r>
              <a:rPr lang="en-US" sz="2600" b="1" dirty="0">
                <a:solidFill>
                  <a:srgbClr val="FFFFFF"/>
                </a:solidFill>
                <a:latin typeface="Verdana"/>
                <a:cs typeface="Verdana"/>
              </a:rPr>
              <a:t>Then we must decide how to use those  funds after a collective decision,  rather than our personal  discretion.</a:t>
            </a:r>
            <a:endParaRPr lang="en-US" sz="2600" dirty="0">
              <a:latin typeface="Verdana"/>
              <a:cs typeface="Verdana"/>
            </a:endParaRPr>
          </a:p>
          <a:p>
            <a:pPr marL="12700" marR="5080">
              <a:lnSpc>
                <a:spcPct val="100000"/>
              </a:lnSpc>
              <a:spcBef>
                <a:spcPts val="100"/>
              </a:spcBef>
            </a:pPr>
            <a:r>
              <a:rPr sz="2600" b="1" dirty="0">
                <a:solidFill>
                  <a:srgbClr val="FFFFFF"/>
                </a:solidFill>
                <a:latin typeface="Verdana"/>
                <a:cs typeface="Verdana"/>
              </a:rPr>
              <a:t>The Bible says ﬁguratively that  the church is the body of Christ.  When you feed your body, there  is only one place by which food  enters to nourish all its parts.</a:t>
            </a:r>
            <a:endParaRPr sz="2600" dirty="0">
              <a:latin typeface="Verdana"/>
              <a:cs typeface="Verdana"/>
            </a:endParaRPr>
          </a:p>
        </p:txBody>
      </p:sp>
      <p:pic>
        <p:nvPicPr>
          <p:cNvPr id="9" name="object 9"/>
          <p:cNvPicPr/>
          <p:nvPr/>
        </p:nvPicPr>
        <p:blipFill>
          <a:blip r:embed="rId6" cstate="print"/>
          <a:stretch>
            <a:fillRect/>
          </a:stretch>
        </p:blipFill>
        <p:spPr>
          <a:xfrm>
            <a:off x="738188" y="5649913"/>
            <a:ext cx="1608136" cy="33496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1736725" y="9525"/>
              <a:ext cx="10455274" cy="6848474"/>
            </a:xfrm>
            <a:prstGeom prst="rect">
              <a:avLst/>
            </a:prstGeom>
          </p:spPr>
        </p:pic>
        <p:sp>
          <p:nvSpPr>
            <p:cNvPr id="4" name="object 4"/>
            <p:cNvSpPr/>
            <p:nvPr/>
          </p:nvSpPr>
          <p:spPr>
            <a:xfrm>
              <a:off x="0" y="10160"/>
              <a:ext cx="4106545" cy="6444615"/>
            </a:xfrm>
            <a:custGeom>
              <a:avLst/>
              <a:gdLst/>
              <a:ahLst/>
              <a:cxnLst/>
              <a:rect l="l" t="t" r="r" b="b"/>
              <a:pathLst>
                <a:path w="4106545" h="6444615">
                  <a:moveTo>
                    <a:pt x="0" y="6444614"/>
                  </a:moveTo>
                  <a:lnTo>
                    <a:pt x="4106122" y="6444614"/>
                  </a:lnTo>
                  <a:lnTo>
                    <a:pt x="4106122" y="0"/>
                  </a:lnTo>
                  <a:lnTo>
                    <a:pt x="0" y="0"/>
                  </a:lnTo>
                  <a:lnTo>
                    <a:pt x="0" y="6444614"/>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025987" y="0"/>
              <a:ext cx="3098867" cy="6857537"/>
            </a:xfrm>
            <a:prstGeom prst="rect">
              <a:avLst/>
            </a:prstGeom>
          </p:spPr>
        </p:pic>
        <p:pic>
          <p:nvPicPr>
            <p:cNvPr id="6" name="object 6"/>
            <p:cNvPicPr/>
            <p:nvPr/>
          </p:nvPicPr>
          <p:blipFill>
            <a:blip r:embed="rId4" cstate="print"/>
            <a:stretch>
              <a:fillRect/>
            </a:stretch>
          </p:blipFill>
          <p:spPr>
            <a:xfrm>
              <a:off x="0" y="0"/>
              <a:ext cx="10249122" cy="6857537"/>
            </a:xfrm>
            <a:prstGeom prst="rect">
              <a:avLst/>
            </a:prstGeom>
          </p:spPr>
        </p:pic>
        <p:pic>
          <p:nvPicPr>
            <p:cNvPr id="7" name="object 7"/>
            <p:cNvPicPr/>
            <p:nvPr/>
          </p:nvPicPr>
          <p:blipFill>
            <a:blip r:embed="rId5" cstate="print"/>
            <a:stretch>
              <a:fillRect/>
            </a:stretch>
          </p:blipFill>
          <p:spPr>
            <a:xfrm>
              <a:off x="0" y="0"/>
              <a:ext cx="12191999" cy="6857999"/>
            </a:xfrm>
            <a:prstGeom prst="rect">
              <a:avLst/>
            </a:prstGeom>
          </p:spPr>
        </p:pic>
      </p:grpSp>
      <p:sp>
        <p:nvSpPr>
          <p:cNvPr id="8" name="object 8"/>
          <p:cNvSpPr txBox="1"/>
          <p:nvPr/>
        </p:nvSpPr>
        <p:spPr>
          <a:xfrm>
            <a:off x="872706" y="1143000"/>
            <a:ext cx="5894378" cy="2413481"/>
          </a:xfrm>
          <a:prstGeom prst="rect">
            <a:avLst/>
          </a:prstGeom>
        </p:spPr>
        <p:txBody>
          <a:bodyPr vert="horz" wrap="square" lIns="0" tIns="12700" rIns="0" bIns="0" rtlCol="0">
            <a:spAutoFit/>
          </a:bodyPr>
          <a:lstStyle/>
          <a:p>
            <a:pPr marL="12700" marR="151130">
              <a:lnSpc>
                <a:spcPct val="100000"/>
              </a:lnSpc>
            </a:pPr>
            <a:r>
              <a:rPr sz="2600" b="1" dirty="0">
                <a:solidFill>
                  <a:srgbClr val="FFFFFF"/>
                </a:solidFill>
                <a:latin typeface="Verdana"/>
                <a:cs typeface="Verdana"/>
              </a:rPr>
              <a:t>Instead of feeding individual  parts, you put all food in a  common place (mouth), and  from there it will be distributed  equitably to nourish the whole  body.</a:t>
            </a:r>
            <a:endParaRPr sz="2600" dirty="0">
              <a:latin typeface="Verdana"/>
              <a:cs typeface="Verdana"/>
            </a:endParaRPr>
          </a:p>
        </p:txBody>
      </p:sp>
      <p:pic>
        <p:nvPicPr>
          <p:cNvPr id="9" name="object 9"/>
          <p:cNvPicPr/>
          <p:nvPr/>
        </p:nvPicPr>
        <p:blipFill>
          <a:blip r:embed="rId6" cstate="print"/>
          <a:stretch>
            <a:fillRect/>
          </a:stretch>
        </p:blipFill>
        <p:spPr>
          <a:xfrm>
            <a:off x="738188" y="5649913"/>
            <a:ext cx="1608136" cy="334961"/>
          </a:xfrm>
          <a:prstGeom prst="rect">
            <a:avLst/>
          </a:prstGeom>
        </p:spPr>
      </p:pic>
    </p:spTree>
    <p:extLst>
      <p:ext uri="{BB962C8B-B14F-4D97-AF65-F5344CB8AC3E}">
        <p14:creationId xmlns:p14="http://schemas.microsoft.com/office/powerpoint/2010/main" val="301725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2693988" y="0"/>
              <a:ext cx="9498011" cy="6857999"/>
            </a:xfrm>
            <a:prstGeom prst="rect">
              <a:avLst/>
            </a:prstGeom>
          </p:spPr>
        </p:pic>
        <p:sp>
          <p:nvSpPr>
            <p:cNvPr id="4" name="object 4"/>
            <p:cNvSpPr/>
            <p:nvPr/>
          </p:nvSpPr>
          <p:spPr>
            <a:xfrm>
              <a:off x="0" y="10160"/>
              <a:ext cx="4106545" cy="6444615"/>
            </a:xfrm>
            <a:custGeom>
              <a:avLst/>
              <a:gdLst/>
              <a:ahLst/>
              <a:cxnLst/>
              <a:rect l="l" t="t" r="r" b="b"/>
              <a:pathLst>
                <a:path w="4106545" h="6444615">
                  <a:moveTo>
                    <a:pt x="0" y="6444614"/>
                  </a:moveTo>
                  <a:lnTo>
                    <a:pt x="4106122" y="6444614"/>
                  </a:lnTo>
                  <a:lnTo>
                    <a:pt x="4106122" y="0"/>
                  </a:lnTo>
                  <a:lnTo>
                    <a:pt x="0" y="0"/>
                  </a:lnTo>
                  <a:lnTo>
                    <a:pt x="0" y="6444614"/>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025987" y="0"/>
              <a:ext cx="3098867" cy="6857537"/>
            </a:xfrm>
            <a:prstGeom prst="rect">
              <a:avLst/>
            </a:prstGeom>
          </p:spPr>
        </p:pic>
        <p:pic>
          <p:nvPicPr>
            <p:cNvPr id="6" name="object 6"/>
            <p:cNvPicPr/>
            <p:nvPr/>
          </p:nvPicPr>
          <p:blipFill>
            <a:blip r:embed="rId4" cstate="print"/>
            <a:stretch>
              <a:fillRect/>
            </a:stretch>
          </p:blipFill>
          <p:spPr>
            <a:xfrm>
              <a:off x="0" y="0"/>
              <a:ext cx="10249122" cy="6857537"/>
            </a:xfrm>
            <a:prstGeom prst="rect">
              <a:avLst/>
            </a:prstGeom>
          </p:spPr>
        </p:pic>
        <p:pic>
          <p:nvPicPr>
            <p:cNvPr id="7" name="object 7"/>
            <p:cNvPicPr/>
            <p:nvPr/>
          </p:nvPicPr>
          <p:blipFill>
            <a:blip r:embed="rId5" cstate="print"/>
            <a:stretch>
              <a:fillRect/>
            </a:stretch>
          </p:blipFill>
          <p:spPr>
            <a:xfrm>
              <a:off x="0" y="0"/>
              <a:ext cx="12191999" cy="6857999"/>
            </a:xfrm>
            <a:prstGeom prst="rect">
              <a:avLst/>
            </a:prstGeom>
          </p:spPr>
        </p:pic>
      </p:grpSp>
      <p:sp>
        <p:nvSpPr>
          <p:cNvPr id="8" name="object 8"/>
          <p:cNvSpPr txBox="1"/>
          <p:nvPr/>
        </p:nvSpPr>
        <p:spPr>
          <a:xfrm>
            <a:off x="548166" y="403225"/>
            <a:ext cx="5074476" cy="5014193"/>
          </a:xfrm>
          <a:prstGeom prst="rect">
            <a:avLst/>
          </a:prstGeom>
        </p:spPr>
        <p:txBody>
          <a:bodyPr vert="horz" wrap="square" lIns="0" tIns="12700" rIns="0" bIns="0" rtlCol="0">
            <a:spAutoFit/>
          </a:bodyPr>
          <a:lstStyle/>
          <a:p>
            <a:pPr marL="12700" marR="5080">
              <a:lnSpc>
                <a:spcPct val="100000"/>
              </a:lnSpc>
              <a:spcBef>
                <a:spcPts val="100"/>
              </a:spcBef>
            </a:pPr>
            <a:r>
              <a:rPr sz="2500" b="1" dirty="0">
                <a:solidFill>
                  <a:srgbClr val="FFFFFF"/>
                </a:solidFill>
                <a:latin typeface="Verdana"/>
                <a:cs typeface="Verdana"/>
              </a:rPr>
              <a:t>Also, when a country is  waging war, the army must  not be supplied according to  the personal discretion of  each citizen. If one gives to  the pantry because her cousin  is the cook, and another  provides money for  purchasing comfortable boots  because his soldier son has  calluses on his feet, this war is  unlikely to be won.</a:t>
            </a:r>
            <a:endParaRPr sz="2500" dirty="0">
              <a:latin typeface="Verdana"/>
              <a:cs typeface="Verdana"/>
            </a:endParaRPr>
          </a:p>
        </p:txBody>
      </p:sp>
      <p:pic>
        <p:nvPicPr>
          <p:cNvPr id="9" name="object 9"/>
          <p:cNvPicPr/>
          <p:nvPr/>
        </p:nvPicPr>
        <p:blipFill>
          <a:blip r:embed="rId6" cstate="print"/>
          <a:stretch>
            <a:fillRect/>
          </a:stretch>
        </p:blipFill>
        <p:spPr>
          <a:xfrm>
            <a:off x="738188" y="5649913"/>
            <a:ext cx="1608136" cy="33496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2693988" y="0"/>
              <a:ext cx="9498011" cy="6857999"/>
            </a:xfrm>
            <a:prstGeom prst="rect">
              <a:avLst/>
            </a:prstGeom>
          </p:spPr>
        </p:pic>
        <p:sp>
          <p:nvSpPr>
            <p:cNvPr id="4" name="object 4"/>
            <p:cNvSpPr/>
            <p:nvPr/>
          </p:nvSpPr>
          <p:spPr>
            <a:xfrm>
              <a:off x="0" y="10160"/>
              <a:ext cx="4106545" cy="6444615"/>
            </a:xfrm>
            <a:custGeom>
              <a:avLst/>
              <a:gdLst/>
              <a:ahLst/>
              <a:cxnLst/>
              <a:rect l="l" t="t" r="r" b="b"/>
              <a:pathLst>
                <a:path w="4106545" h="6444615">
                  <a:moveTo>
                    <a:pt x="0" y="6444614"/>
                  </a:moveTo>
                  <a:lnTo>
                    <a:pt x="4106122" y="6444614"/>
                  </a:lnTo>
                  <a:lnTo>
                    <a:pt x="4106122" y="0"/>
                  </a:lnTo>
                  <a:lnTo>
                    <a:pt x="0" y="0"/>
                  </a:lnTo>
                  <a:lnTo>
                    <a:pt x="0" y="6444614"/>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025987" y="0"/>
              <a:ext cx="3098867" cy="6857537"/>
            </a:xfrm>
            <a:prstGeom prst="rect">
              <a:avLst/>
            </a:prstGeom>
          </p:spPr>
        </p:pic>
        <p:pic>
          <p:nvPicPr>
            <p:cNvPr id="6" name="object 6"/>
            <p:cNvPicPr/>
            <p:nvPr/>
          </p:nvPicPr>
          <p:blipFill>
            <a:blip r:embed="rId4" cstate="print"/>
            <a:stretch>
              <a:fillRect/>
            </a:stretch>
          </p:blipFill>
          <p:spPr>
            <a:xfrm>
              <a:off x="0" y="0"/>
              <a:ext cx="10249122" cy="6857537"/>
            </a:xfrm>
            <a:prstGeom prst="rect">
              <a:avLst/>
            </a:prstGeom>
          </p:spPr>
        </p:pic>
        <p:pic>
          <p:nvPicPr>
            <p:cNvPr id="7" name="object 7"/>
            <p:cNvPicPr/>
            <p:nvPr/>
          </p:nvPicPr>
          <p:blipFill>
            <a:blip r:embed="rId5" cstate="print"/>
            <a:stretch>
              <a:fillRect/>
            </a:stretch>
          </p:blipFill>
          <p:spPr>
            <a:xfrm>
              <a:off x="0" y="5450"/>
              <a:ext cx="12191999" cy="6852549"/>
            </a:xfrm>
            <a:prstGeom prst="rect">
              <a:avLst/>
            </a:prstGeom>
          </p:spPr>
        </p:pic>
      </p:grpSp>
      <p:sp>
        <p:nvSpPr>
          <p:cNvPr id="8" name="object 8"/>
          <p:cNvSpPr txBox="1"/>
          <p:nvPr/>
        </p:nvSpPr>
        <p:spPr>
          <a:xfrm>
            <a:off x="634450" y="1219075"/>
            <a:ext cx="4623350" cy="3090590"/>
          </a:xfrm>
          <a:prstGeom prst="rect">
            <a:avLst/>
          </a:prstGeom>
        </p:spPr>
        <p:txBody>
          <a:bodyPr vert="horz" wrap="square" lIns="0" tIns="12700" rIns="0" bIns="0" rtlCol="0">
            <a:spAutoFit/>
          </a:bodyPr>
          <a:lstStyle/>
          <a:p>
            <a:pPr marL="12700" marR="5080">
              <a:lnSpc>
                <a:spcPct val="100000"/>
              </a:lnSpc>
              <a:spcBef>
                <a:spcPts val="100"/>
              </a:spcBef>
            </a:pPr>
            <a:r>
              <a:rPr sz="2500" b="1" dirty="0">
                <a:solidFill>
                  <a:srgbClr val="FFFFFF"/>
                </a:solidFill>
                <a:latin typeface="Verdana"/>
                <a:cs typeface="Verdana"/>
              </a:rPr>
              <a:t>If a country hopes to win  the war, the government  must carefully collect all  resources and then  distribute them so that  the army may be supplied  in an equitable and  regular way.</a:t>
            </a:r>
            <a:endParaRPr sz="2500" dirty="0">
              <a:latin typeface="Verdana"/>
              <a:cs typeface="Verdana"/>
            </a:endParaRPr>
          </a:p>
        </p:txBody>
      </p:sp>
      <p:pic>
        <p:nvPicPr>
          <p:cNvPr id="9" name="object 9"/>
          <p:cNvPicPr/>
          <p:nvPr/>
        </p:nvPicPr>
        <p:blipFill>
          <a:blip r:embed="rId6" cstate="print"/>
          <a:stretch>
            <a:fillRect/>
          </a:stretch>
        </p:blipFill>
        <p:spPr>
          <a:xfrm>
            <a:off x="738188" y="5649913"/>
            <a:ext cx="1608136" cy="33496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3330575" y="0"/>
              <a:ext cx="8861424" cy="6857999"/>
            </a:xfrm>
            <a:prstGeom prst="rect">
              <a:avLst/>
            </a:prstGeom>
          </p:spPr>
        </p:pic>
        <p:sp>
          <p:nvSpPr>
            <p:cNvPr id="4" name="object 4"/>
            <p:cNvSpPr/>
            <p:nvPr/>
          </p:nvSpPr>
          <p:spPr>
            <a:xfrm>
              <a:off x="0" y="10160"/>
              <a:ext cx="4106545" cy="6444615"/>
            </a:xfrm>
            <a:custGeom>
              <a:avLst/>
              <a:gdLst/>
              <a:ahLst/>
              <a:cxnLst/>
              <a:rect l="l" t="t" r="r" b="b"/>
              <a:pathLst>
                <a:path w="4106545" h="6444615">
                  <a:moveTo>
                    <a:pt x="0" y="6444614"/>
                  </a:moveTo>
                  <a:lnTo>
                    <a:pt x="4106122" y="6444614"/>
                  </a:lnTo>
                  <a:lnTo>
                    <a:pt x="4106122" y="0"/>
                  </a:lnTo>
                  <a:lnTo>
                    <a:pt x="0" y="0"/>
                  </a:lnTo>
                  <a:lnTo>
                    <a:pt x="0" y="6444614"/>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025987" y="0"/>
              <a:ext cx="3098867" cy="6857537"/>
            </a:xfrm>
            <a:prstGeom prst="rect">
              <a:avLst/>
            </a:prstGeom>
          </p:spPr>
        </p:pic>
        <p:pic>
          <p:nvPicPr>
            <p:cNvPr id="6" name="object 6"/>
            <p:cNvPicPr/>
            <p:nvPr/>
          </p:nvPicPr>
          <p:blipFill>
            <a:blip r:embed="rId4" cstate="print"/>
            <a:stretch>
              <a:fillRect/>
            </a:stretch>
          </p:blipFill>
          <p:spPr>
            <a:xfrm>
              <a:off x="0" y="0"/>
              <a:ext cx="10249124" cy="6857537"/>
            </a:xfrm>
            <a:prstGeom prst="rect">
              <a:avLst/>
            </a:prstGeom>
          </p:spPr>
        </p:pic>
        <p:pic>
          <p:nvPicPr>
            <p:cNvPr id="7" name="object 7"/>
            <p:cNvPicPr/>
            <p:nvPr/>
          </p:nvPicPr>
          <p:blipFill>
            <a:blip r:embed="rId5" cstate="print"/>
            <a:stretch>
              <a:fillRect/>
            </a:stretch>
          </p:blipFill>
          <p:spPr>
            <a:xfrm>
              <a:off x="0" y="5450"/>
              <a:ext cx="12191999" cy="6852549"/>
            </a:xfrm>
            <a:prstGeom prst="rect">
              <a:avLst/>
            </a:prstGeom>
          </p:spPr>
        </p:pic>
      </p:grpSp>
      <p:sp>
        <p:nvSpPr>
          <p:cNvPr id="8" name="object 8"/>
          <p:cNvSpPr txBox="1"/>
          <p:nvPr/>
        </p:nvSpPr>
        <p:spPr>
          <a:xfrm>
            <a:off x="811212" y="943105"/>
            <a:ext cx="4410710" cy="3987800"/>
          </a:xfrm>
          <a:prstGeom prst="rect">
            <a:avLst/>
          </a:prstGeom>
        </p:spPr>
        <p:txBody>
          <a:bodyPr vert="horz" wrap="square" lIns="0" tIns="12700" rIns="0" bIns="0" rtlCol="0">
            <a:spAutoFit/>
          </a:bodyPr>
          <a:lstStyle/>
          <a:p>
            <a:pPr marL="12700" marR="5080">
              <a:lnSpc>
                <a:spcPct val="100000"/>
              </a:lnSpc>
              <a:spcBef>
                <a:spcPts val="100"/>
              </a:spcBef>
            </a:pPr>
            <a:r>
              <a:rPr sz="2600" b="1" spc="-125" dirty="0">
                <a:solidFill>
                  <a:srgbClr val="FFFFFF"/>
                </a:solidFill>
                <a:latin typeface="Verdana"/>
                <a:cs typeface="Verdana"/>
              </a:rPr>
              <a:t>S</a:t>
            </a:r>
            <a:r>
              <a:rPr sz="2600" b="1" spc="-114" dirty="0">
                <a:solidFill>
                  <a:srgbClr val="FFFFFF"/>
                </a:solidFill>
                <a:latin typeface="Verdana"/>
                <a:cs typeface="Verdana"/>
              </a:rPr>
              <a:t>h</a:t>
            </a:r>
            <a:r>
              <a:rPr sz="2600" b="1" spc="-70" dirty="0">
                <a:solidFill>
                  <a:srgbClr val="FFFFFF"/>
                </a:solidFill>
                <a:latin typeface="Verdana"/>
                <a:cs typeface="Verdana"/>
              </a:rPr>
              <a:t>ould</a:t>
            </a:r>
            <a:r>
              <a:rPr sz="2600" b="1" spc="-155" dirty="0">
                <a:solidFill>
                  <a:srgbClr val="FFFFFF"/>
                </a:solidFill>
                <a:latin typeface="Verdana"/>
                <a:cs typeface="Verdana"/>
              </a:rPr>
              <a:t> w</a:t>
            </a:r>
            <a:r>
              <a:rPr sz="2600" b="1" spc="-90" dirty="0">
                <a:solidFill>
                  <a:srgbClr val="FFFFFF"/>
                </a:solidFill>
                <a:latin typeface="Verdana"/>
                <a:cs typeface="Verdana"/>
              </a:rPr>
              <a:t>e</a:t>
            </a:r>
            <a:r>
              <a:rPr sz="2600" b="1" spc="-155" dirty="0">
                <a:solidFill>
                  <a:srgbClr val="FFFFFF"/>
                </a:solidFill>
                <a:latin typeface="Verdana"/>
                <a:cs typeface="Verdana"/>
              </a:rPr>
              <a:t> </a:t>
            </a:r>
            <a:r>
              <a:rPr sz="2600" b="1" spc="-15" dirty="0">
                <a:solidFill>
                  <a:srgbClr val="FFFFFF"/>
                </a:solidFill>
                <a:latin typeface="Verdana"/>
                <a:cs typeface="Verdana"/>
              </a:rPr>
              <a:t>c</a:t>
            </a:r>
            <a:r>
              <a:rPr sz="2600" b="1" spc="-100" dirty="0">
                <a:solidFill>
                  <a:srgbClr val="FFFFFF"/>
                </a:solidFill>
                <a:latin typeface="Verdana"/>
                <a:cs typeface="Verdana"/>
              </a:rPr>
              <a:t>onsider</a:t>
            </a:r>
            <a:r>
              <a:rPr sz="2600" b="1" spc="-155" dirty="0">
                <a:solidFill>
                  <a:srgbClr val="FFFFFF"/>
                </a:solidFill>
                <a:latin typeface="Verdana"/>
                <a:cs typeface="Verdana"/>
              </a:rPr>
              <a:t> </a:t>
            </a:r>
            <a:r>
              <a:rPr sz="2600" b="1" spc="-90" dirty="0">
                <a:solidFill>
                  <a:srgbClr val="FFFFFF"/>
                </a:solidFill>
                <a:latin typeface="Verdana"/>
                <a:cs typeface="Verdana"/>
              </a:rPr>
              <a:t>our  </a:t>
            </a:r>
            <a:r>
              <a:rPr sz="2600" b="1" spc="-160" dirty="0">
                <a:solidFill>
                  <a:srgbClr val="FFFFFF"/>
                </a:solidFill>
                <a:latin typeface="Verdana"/>
                <a:cs typeface="Verdana"/>
              </a:rPr>
              <a:t>w</a:t>
            </a:r>
            <a:r>
              <a:rPr sz="2600" b="1" spc="-155" dirty="0">
                <a:solidFill>
                  <a:srgbClr val="FFFFFF"/>
                </a:solidFill>
                <a:latin typeface="Verdana"/>
                <a:cs typeface="Verdana"/>
              </a:rPr>
              <a:t>ar </a:t>
            </a:r>
            <a:r>
              <a:rPr sz="2600" b="1" spc="-90" dirty="0">
                <a:solidFill>
                  <a:srgbClr val="FFFFFF"/>
                </a:solidFill>
                <a:latin typeface="Verdana"/>
                <a:cs typeface="Verdana"/>
              </a:rPr>
              <a:t>of</a:t>
            </a:r>
            <a:r>
              <a:rPr sz="2600" b="1" spc="-155" dirty="0">
                <a:solidFill>
                  <a:srgbClr val="FFFFFF"/>
                </a:solidFill>
                <a:latin typeface="Verdana"/>
                <a:cs typeface="Verdana"/>
              </a:rPr>
              <a:t> </a:t>
            </a:r>
            <a:r>
              <a:rPr sz="2600" b="1" spc="-130" dirty="0">
                <a:solidFill>
                  <a:srgbClr val="FFFFFF"/>
                </a:solidFill>
                <a:latin typeface="Verdana"/>
                <a:cs typeface="Verdana"/>
              </a:rPr>
              <a:t>lesser</a:t>
            </a:r>
            <a:r>
              <a:rPr sz="2600" b="1" spc="-155" dirty="0">
                <a:solidFill>
                  <a:srgbClr val="FFFFFF"/>
                </a:solidFill>
                <a:latin typeface="Verdana"/>
                <a:cs typeface="Verdana"/>
              </a:rPr>
              <a:t> </a:t>
            </a:r>
            <a:r>
              <a:rPr sz="2600" b="1" spc="-90" dirty="0">
                <a:solidFill>
                  <a:srgbClr val="FFFFFF"/>
                </a:solidFill>
                <a:latin typeface="Verdana"/>
                <a:cs typeface="Verdana"/>
              </a:rPr>
              <a:t>impo</a:t>
            </a:r>
            <a:r>
              <a:rPr sz="2600" b="1" spc="-30" dirty="0">
                <a:solidFill>
                  <a:srgbClr val="FFFFFF"/>
                </a:solidFill>
                <a:latin typeface="Verdana"/>
                <a:cs typeface="Verdana"/>
              </a:rPr>
              <a:t>r</a:t>
            </a:r>
            <a:r>
              <a:rPr sz="2600" b="1" spc="-75" dirty="0">
                <a:solidFill>
                  <a:srgbClr val="FFFFFF"/>
                </a:solidFill>
                <a:latin typeface="Verdana"/>
                <a:cs typeface="Verdana"/>
              </a:rPr>
              <a:t>ta</a:t>
            </a:r>
            <a:r>
              <a:rPr sz="2600" b="1" spc="-85" dirty="0">
                <a:solidFill>
                  <a:srgbClr val="FFFFFF"/>
                </a:solidFill>
                <a:latin typeface="Verdana"/>
                <a:cs typeface="Verdana"/>
              </a:rPr>
              <a:t>n</a:t>
            </a:r>
            <a:r>
              <a:rPr sz="2600" b="1" spc="-15" dirty="0">
                <a:solidFill>
                  <a:srgbClr val="FFFFFF"/>
                </a:solidFill>
                <a:latin typeface="Verdana"/>
                <a:cs typeface="Verdana"/>
              </a:rPr>
              <a:t>c</a:t>
            </a:r>
            <a:r>
              <a:rPr sz="2600" b="1" spc="-145" dirty="0">
                <a:solidFill>
                  <a:srgbClr val="FFFFFF"/>
                </a:solidFill>
                <a:latin typeface="Verdana"/>
                <a:cs typeface="Verdana"/>
              </a:rPr>
              <a:t>e,  </a:t>
            </a:r>
            <a:r>
              <a:rPr sz="2600" b="1" spc="-95" dirty="0">
                <a:solidFill>
                  <a:srgbClr val="FFFFFF"/>
                </a:solidFill>
                <a:latin typeface="Verdana"/>
                <a:cs typeface="Verdana"/>
              </a:rPr>
              <a:t>a</a:t>
            </a:r>
            <a:r>
              <a:rPr sz="2600" b="1" spc="-90" dirty="0">
                <a:solidFill>
                  <a:srgbClr val="FFFFFF"/>
                </a:solidFill>
                <a:latin typeface="Verdana"/>
                <a:cs typeface="Verdana"/>
              </a:rPr>
              <a:t>n</a:t>
            </a:r>
            <a:r>
              <a:rPr sz="2600" b="1" spc="-20" dirty="0">
                <a:solidFill>
                  <a:srgbClr val="FFFFFF"/>
                </a:solidFill>
                <a:latin typeface="Verdana"/>
                <a:cs typeface="Verdana"/>
              </a:rPr>
              <a:t>d</a:t>
            </a:r>
            <a:r>
              <a:rPr sz="2600" b="1" spc="-155" dirty="0">
                <a:solidFill>
                  <a:srgbClr val="FFFFFF"/>
                </a:solidFill>
                <a:latin typeface="Verdana"/>
                <a:cs typeface="Verdana"/>
              </a:rPr>
              <a:t> </a:t>
            </a:r>
            <a:r>
              <a:rPr sz="2600" b="1" spc="-100" dirty="0">
                <a:solidFill>
                  <a:srgbClr val="FFFFFF"/>
                </a:solidFill>
                <a:latin typeface="Verdana"/>
                <a:cs typeface="Verdana"/>
              </a:rPr>
              <a:t>s</a:t>
            </a:r>
            <a:r>
              <a:rPr sz="2600" b="1" spc="-110" dirty="0">
                <a:solidFill>
                  <a:srgbClr val="FFFFFF"/>
                </a:solidFill>
                <a:latin typeface="Verdana"/>
                <a:cs typeface="Verdana"/>
              </a:rPr>
              <a:t>h</a:t>
            </a:r>
            <a:r>
              <a:rPr sz="2600" b="1" spc="-70" dirty="0">
                <a:solidFill>
                  <a:srgbClr val="FFFFFF"/>
                </a:solidFill>
                <a:latin typeface="Verdana"/>
                <a:cs typeface="Verdana"/>
              </a:rPr>
              <a:t>ould</a:t>
            </a:r>
            <a:r>
              <a:rPr sz="2600" b="1" spc="-155" dirty="0">
                <a:solidFill>
                  <a:srgbClr val="FFFFFF"/>
                </a:solidFill>
                <a:latin typeface="Verdana"/>
                <a:cs typeface="Verdana"/>
              </a:rPr>
              <a:t> </a:t>
            </a:r>
            <a:r>
              <a:rPr sz="2600" b="1" spc="-110" dirty="0">
                <a:solidFill>
                  <a:srgbClr val="FFFFFF"/>
                </a:solidFill>
                <a:latin typeface="Verdana"/>
                <a:cs typeface="Verdana"/>
              </a:rPr>
              <a:t>our</a:t>
            </a:r>
            <a:r>
              <a:rPr sz="2600" b="1" spc="-155" dirty="0">
                <a:solidFill>
                  <a:srgbClr val="FFFFFF"/>
                </a:solidFill>
                <a:latin typeface="Verdana"/>
                <a:cs typeface="Verdana"/>
              </a:rPr>
              <a:t> </a:t>
            </a:r>
            <a:r>
              <a:rPr sz="2600" b="1" spc="-120" dirty="0">
                <a:solidFill>
                  <a:srgbClr val="FFFFFF"/>
                </a:solidFill>
                <a:latin typeface="Verdana"/>
                <a:cs typeface="Verdana"/>
              </a:rPr>
              <a:t>spi</a:t>
            </a:r>
            <a:r>
              <a:rPr sz="2600" b="1" spc="-125" dirty="0">
                <a:solidFill>
                  <a:srgbClr val="FFFFFF"/>
                </a:solidFill>
                <a:latin typeface="Verdana"/>
                <a:cs typeface="Verdana"/>
              </a:rPr>
              <a:t>r</a:t>
            </a:r>
            <a:r>
              <a:rPr sz="2600" b="1" spc="-85" dirty="0">
                <a:solidFill>
                  <a:srgbClr val="FFFFFF"/>
                </a:solidFill>
                <a:latin typeface="Verdana"/>
                <a:cs typeface="Verdana"/>
              </a:rPr>
              <a:t>itual  </a:t>
            </a:r>
            <a:r>
              <a:rPr sz="2600" b="1" spc="-175" dirty="0">
                <a:solidFill>
                  <a:srgbClr val="FFFFFF"/>
                </a:solidFill>
                <a:latin typeface="Verdana"/>
                <a:cs typeface="Verdana"/>
              </a:rPr>
              <a:t>a</a:t>
            </a:r>
            <a:r>
              <a:rPr sz="2600" b="1" spc="-145" dirty="0">
                <a:solidFill>
                  <a:srgbClr val="FFFFFF"/>
                </a:solidFill>
                <a:latin typeface="Verdana"/>
                <a:cs typeface="Verdana"/>
              </a:rPr>
              <a:t>r</a:t>
            </a:r>
            <a:r>
              <a:rPr sz="2600" b="1" spc="-50" dirty="0">
                <a:solidFill>
                  <a:srgbClr val="FFFFFF"/>
                </a:solidFill>
                <a:latin typeface="Verdana"/>
                <a:cs typeface="Verdana"/>
              </a:rPr>
              <a:t>m</a:t>
            </a:r>
            <a:r>
              <a:rPr sz="2600" b="1" spc="-140" dirty="0">
                <a:solidFill>
                  <a:srgbClr val="FFFFFF"/>
                </a:solidFill>
                <a:latin typeface="Verdana"/>
                <a:cs typeface="Verdana"/>
              </a:rPr>
              <a:t>y</a:t>
            </a:r>
            <a:r>
              <a:rPr sz="2600" b="1" spc="-155" dirty="0">
                <a:solidFill>
                  <a:srgbClr val="FFFFFF"/>
                </a:solidFill>
                <a:latin typeface="Verdana"/>
                <a:cs typeface="Verdana"/>
              </a:rPr>
              <a:t> </a:t>
            </a:r>
            <a:r>
              <a:rPr sz="2600" b="1" spc="-55" dirty="0">
                <a:solidFill>
                  <a:srgbClr val="FFFFFF"/>
                </a:solidFill>
                <a:latin typeface="Verdana"/>
                <a:cs typeface="Verdana"/>
              </a:rPr>
              <a:t>be</a:t>
            </a:r>
            <a:r>
              <a:rPr sz="2600" b="1" spc="-155" dirty="0">
                <a:solidFill>
                  <a:srgbClr val="FFFFFF"/>
                </a:solidFill>
                <a:latin typeface="Verdana"/>
                <a:cs typeface="Verdana"/>
              </a:rPr>
              <a:t> </a:t>
            </a:r>
            <a:r>
              <a:rPr sz="2600" b="1" spc="-130" dirty="0">
                <a:solidFill>
                  <a:srgbClr val="FFFFFF"/>
                </a:solidFill>
                <a:latin typeface="Verdana"/>
                <a:cs typeface="Verdana"/>
              </a:rPr>
              <a:t>less</a:t>
            </a:r>
            <a:r>
              <a:rPr sz="2600" b="1" spc="-155" dirty="0">
                <a:solidFill>
                  <a:srgbClr val="FFFFFF"/>
                </a:solidFill>
                <a:latin typeface="Verdana"/>
                <a:cs typeface="Verdana"/>
              </a:rPr>
              <a:t> </a:t>
            </a:r>
            <a:r>
              <a:rPr sz="2600" b="1" spc="-150" dirty="0">
                <a:solidFill>
                  <a:srgbClr val="FFFFFF"/>
                </a:solidFill>
                <a:latin typeface="Verdana"/>
                <a:cs typeface="Verdana"/>
              </a:rPr>
              <a:t>o</a:t>
            </a:r>
            <a:r>
              <a:rPr sz="2600" b="1" spc="-135" dirty="0">
                <a:solidFill>
                  <a:srgbClr val="FFFFFF"/>
                </a:solidFill>
                <a:latin typeface="Verdana"/>
                <a:cs typeface="Verdana"/>
              </a:rPr>
              <a:t>r</a:t>
            </a:r>
            <a:r>
              <a:rPr sz="2600" b="1" spc="-90" dirty="0">
                <a:solidFill>
                  <a:srgbClr val="FFFFFF"/>
                </a:solidFill>
                <a:latin typeface="Verdana"/>
                <a:cs typeface="Verdana"/>
              </a:rPr>
              <a:t>gani</a:t>
            </a:r>
            <a:r>
              <a:rPr sz="2600" b="1" spc="-110" dirty="0">
                <a:solidFill>
                  <a:srgbClr val="FFFFFF"/>
                </a:solidFill>
                <a:latin typeface="Verdana"/>
                <a:cs typeface="Verdana"/>
              </a:rPr>
              <a:t>z</a:t>
            </a:r>
            <a:r>
              <a:rPr sz="2600" b="1" spc="-40" dirty="0">
                <a:solidFill>
                  <a:srgbClr val="FFFFFF"/>
                </a:solidFill>
                <a:latin typeface="Verdana"/>
                <a:cs typeface="Verdana"/>
              </a:rPr>
              <a:t>ed  </a:t>
            </a:r>
            <a:r>
              <a:rPr sz="2600" b="1" spc="-75" dirty="0">
                <a:solidFill>
                  <a:srgbClr val="FFFFFF"/>
                </a:solidFill>
                <a:latin typeface="Verdana"/>
                <a:cs typeface="Verdana"/>
              </a:rPr>
              <a:t>than</a:t>
            </a:r>
            <a:r>
              <a:rPr sz="2600" b="1" spc="-155" dirty="0">
                <a:solidFill>
                  <a:srgbClr val="FFFFFF"/>
                </a:solidFill>
                <a:latin typeface="Verdana"/>
                <a:cs typeface="Verdana"/>
              </a:rPr>
              <a:t> </a:t>
            </a:r>
            <a:r>
              <a:rPr sz="2600" b="1" spc="-45" dirty="0">
                <a:solidFill>
                  <a:srgbClr val="FFFFFF"/>
                </a:solidFill>
                <a:latin typeface="Verdana"/>
                <a:cs typeface="Verdana"/>
              </a:rPr>
              <a:t>t</a:t>
            </a:r>
            <a:r>
              <a:rPr sz="2600" b="1" spc="-60" dirty="0">
                <a:solidFill>
                  <a:srgbClr val="FFFFFF"/>
                </a:solidFill>
                <a:latin typeface="Verdana"/>
                <a:cs typeface="Verdana"/>
              </a:rPr>
              <a:t>h</a:t>
            </a:r>
            <a:r>
              <a:rPr sz="2600" b="1" spc="-90" dirty="0">
                <a:solidFill>
                  <a:srgbClr val="FFFFFF"/>
                </a:solidFill>
                <a:latin typeface="Verdana"/>
                <a:cs typeface="Verdana"/>
              </a:rPr>
              <a:t>e</a:t>
            </a:r>
            <a:r>
              <a:rPr sz="2600" b="1" spc="-155" dirty="0">
                <a:solidFill>
                  <a:srgbClr val="FFFFFF"/>
                </a:solidFill>
                <a:latin typeface="Verdana"/>
                <a:cs typeface="Verdana"/>
              </a:rPr>
              <a:t> </a:t>
            </a:r>
            <a:r>
              <a:rPr sz="2600" b="1" spc="-105" dirty="0">
                <a:solidFill>
                  <a:srgbClr val="FFFFFF"/>
                </a:solidFill>
                <a:latin typeface="Verdana"/>
                <a:cs typeface="Verdana"/>
              </a:rPr>
              <a:t>secular</a:t>
            </a:r>
            <a:r>
              <a:rPr sz="2600" b="1" spc="-155" dirty="0">
                <a:solidFill>
                  <a:srgbClr val="FFFFFF"/>
                </a:solidFill>
                <a:latin typeface="Verdana"/>
                <a:cs typeface="Verdana"/>
              </a:rPr>
              <a:t> </a:t>
            </a:r>
            <a:r>
              <a:rPr sz="2600" b="1" spc="-70" dirty="0">
                <a:solidFill>
                  <a:srgbClr val="FFFFFF"/>
                </a:solidFill>
                <a:latin typeface="Verdana"/>
                <a:cs typeface="Verdana"/>
              </a:rPr>
              <a:t>o</a:t>
            </a:r>
            <a:r>
              <a:rPr sz="2600" b="1" spc="-65" dirty="0">
                <a:solidFill>
                  <a:srgbClr val="FFFFFF"/>
                </a:solidFill>
                <a:latin typeface="Verdana"/>
                <a:cs typeface="Verdana"/>
              </a:rPr>
              <a:t>n</a:t>
            </a:r>
            <a:r>
              <a:rPr sz="2600" b="1" spc="-135" dirty="0">
                <a:solidFill>
                  <a:srgbClr val="FFFFFF"/>
                </a:solidFill>
                <a:latin typeface="Verdana"/>
                <a:cs typeface="Verdana"/>
              </a:rPr>
              <a:t>e</a:t>
            </a:r>
            <a:r>
              <a:rPr sz="2600" b="1" spc="-155" dirty="0">
                <a:solidFill>
                  <a:srgbClr val="FFFFFF"/>
                </a:solidFill>
                <a:latin typeface="Verdana"/>
                <a:cs typeface="Verdana"/>
              </a:rPr>
              <a:t>s</a:t>
            </a:r>
            <a:r>
              <a:rPr sz="2600" b="1" spc="-75" dirty="0">
                <a:solidFill>
                  <a:srgbClr val="FFFFFF"/>
                </a:solidFill>
                <a:latin typeface="Verdana"/>
                <a:cs typeface="Verdana"/>
              </a:rPr>
              <a:t>?</a:t>
            </a:r>
            <a:endParaRPr sz="2600">
              <a:latin typeface="Verdana"/>
              <a:cs typeface="Verdana"/>
            </a:endParaRPr>
          </a:p>
          <a:p>
            <a:pPr marL="12700" marR="31115">
              <a:lnSpc>
                <a:spcPct val="100000"/>
              </a:lnSpc>
            </a:pPr>
            <a:r>
              <a:rPr sz="2600" b="1" spc="-105" dirty="0">
                <a:solidFill>
                  <a:srgbClr val="FFFFFF"/>
                </a:solidFill>
                <a:latin typeface="Verdana"/>
                <a:cs typeface="Verdana"/>
              </a:rPr>
              <a:t>L</a:t>
            </a:r>
            <a:r>
              <a:rPr sz="2600" b="1" spc="-70" dirty="0">
                <a:solidFill>
                  <a:srgbClr val="FFFFFF"/>
                </a:solidFill>
                <a:latin typeface="Verdana"/>
                <a:cs typeface="Verdana"/>
              </a:rPr>
              <a:t>et</a:t>
            </a:r>
            <a:r>
              <a:rPr sz="2600" b="1" spc="-155" dirty="0">
                <a:solidFill>
                  <a:srgbClr val="FFFFFF"/>
                </a:solidFill>
                <a:latin typeface="Verdana"/>
                <a:cs typeface="Verdana"/>
              </a:rPr>
              <a:t> </a:t>
            </a:r>
            <a:r>
              <a:rPr sz="2600" b="1" spc="-114" dirty="0">
                <a:solidFill>
                  <a:srgbClr val="FFFFFF"/>
                </a:solidFill>
                <a:latin typeface="Verdana"/>
                <a:cs typeface="Verdana"/>
              </a:rPr>
              <a:t>us</a:t>
            </a:r>
            <a:r>
              <a:rPr sz="2600" b="1" spc="-155" dirty="0">
                <a:solidFill>
                  <a:srgbClr val="FFFFFF"/>
                </a:solidFill>
                <a:latin typeface="Verdana"/>
                <a:cs typeface="Verdana"/>
              </a:rPr>
              <a:t> </a:t>
            </a:r>
            <a:r>
              <a:rPr sz="2600" b="1" spc="-50" dirty="0">
                <a:solidFill>
                  <a:srgbClr val="FFFFFF"/>
                </a:solidFill>
                <a:latin typeface="Verdana"/>
                <a:cs typeface="Verdana"/>
              </a:rPr>
              <a:t>n</a:t>
            </a:r>
            <a:r>
              <a:rPr sz="2600" b="1" spc="-70" dirty="0">
                <a:solidFill>
                  <a:srgbClr val="FFFFFF"/>
                </a:solidFill>
                <a:latin typeface="Verdana"/>
                <a:cs typeface="Verdana"/>
              </a:rPr>
              <a:t>ot</a:t>
            </a:r>
            <a:r>
              <a:rPr sz="2600" b="1" spc="-155" dirty="0">
                <a:solidFill>
                  <a:srgbClr val="FFFFFF"/>
                </a:solidFill>
                <a:latin typeface="Verdana"/>
                <a:cs typeface="Verdana"/>
              </a:rPr>
              <a:t> </a:t>
            </a:r>
            <a:r>
              <a:rPr sz="2600" b="1" spc="-95" dirty="0">
                <a:solidFill>
                  <a:srgbClr val="FFFFFF"/>
                </a:solidFill>
                <a:latin typeface="Verdana"/>
                <a:cs typeface="Verdana"/>
              </a:rPr>
              <a:t>all</a:t>
            </a:r>
            <a:r>
              <a:rPr sz="2600" b="1" spc="-185" dirty="0">
                <a:solidFill>
                  <a:srgbClr val="FFFFFF"/>
                </a:solidFill>
                <a:latin typeface="Verdana"/>
                <a:cs typeface="Verdana"/>
              </a:rPr>
              <a:t>o</a:t>
            </a:r>
            <a:r>
              <a:rPr sz="2600" b="1" spc="-114" dirty="0">
                <a:solidFill>
                  <a:srgbClr val="FFFFFF"/>
                </a:solidFill>
                <a:latin typeface="Verdana"/>
                <a:cs typeface="Verdana"/>
              </a:rPr>
              <a:t>w</a:t>
            </a:r>
            <a:r>
              <a:rPr sz="2600" b="1" spc="-155" dirty="0">
                <a:solidFill>
                  <a:srgbClr val="FFFFFF"/>
                </a:solidFill>
                <a:latin typeface="Verdana"/>
                <a:cs typeface="Verdana"/>
              </a:rPr>
              <a:t> </a:t>
            </a:r>
            <a:r>
              <a:rPr sz="2600" b="1" spc="-45" dirty="0">
                <a:solidFill>
                  <a:srgbClr val="FFFFFF"/>
                </a:solidFill>
                <a:latin typeface="Verdana"/>
                <a:cs typeface="Verdana"/>
              </a:rPr>
              <a:t>t</a:t>
            </a:r>
            <a:r>
              <a:rPr sz="2600" b="1" spc="-60" dirty="0">
                <a:solidFill>
                  <a:srgbClr val="FFFFFF"/>
                </a:solidFill>
                <a:latin typeface="Verdana"/>
                <a:cs typeface="Verdana"/>
              </a:rPr>
              <a:t>h</a:t>
            </a:r>
            <a:r>
              <a:rPr sz="2600" b="1" spc="-90" dirty="0">
                <a:solidFill>
                  <a:srgbClr val="FFFFFF"/>
                </a:solidFill>
                <a:latin typeface="Verdana"/>
                <a:cs typeface="Verdana"/>
              </a:rPr>
              <a:t>e</a:t>
            </a:r>
            <a:r>
              <a:rPr sz="2600" b="1" spc="-155" dirty="0">
                <a:solidFill>
                  <a:srgbClr val="FFFFFF"/>
                </a:solidFill>
                <a:latin typeface="Verdana"/>
                <a:cs typeface="Verdana"/>
              </a:rPr>
              <a:t> </a:t>
            </a:r>
            <a:r>
              <a:rPr sz="2600" b="1" spc="-100" dirty="0">
                <a:solidFill>
                  <a:srgbClr val="FFFFFF"/>
                </a:solidFill>
                <a:latin typeface="Verdana"/>
                <a:cs typeface="Verdana"/>
              </a:rPr>
              <a:t>sons  </a:t>
            </a:r>
            <a:r>
              <a:rPr sz="2600" b="1" spc="-90" dirty="0">
                <a:solidFill>
                  <a:srgbClr val="FFFFFF"/>
                </a:solidFill>
                <a:latin typeface="Verdana"/>
                <a:cs typeface="Verdana"/>
              </a:rPr>
              <a:t>of</a:t>
            </a:r>
            <a:r>
              <a:rPr sz="2600" b="1" spc="-155" dirty="0">
                <a:solidFill>
                  <a:srgbClr val="FFFFFF"/>
                </a:solidFill>
                <a:latin typeface="Verdana"/>
                <a:cs typeface="Verdana"/>
              </a:rPr>
              <a:t> </a:t>
            </a:r>
            <a:r>
              <a:rPr sz="2600" b="1" spc="-95" dirty="0">
                <a:solidFill>
                  <a:srgbClr val="FFFFFF"/>
                </a:solidFill>
                <a:latin typeface="Verdana"/>
                <a:cs typeface="Verdana"/>
              </a:rPr>
              <a:t>this</a:t>
            </a:r>
            <a:r>
              <a:rPr sz="2600" b="1" spc="-155" dirty="0">
                <a:solidFill>
                  <a:srgbClr val="FFFFFF"/>
                </a:solidFill>
                <a:latin typeface="Verdana"/>
                <a:cs typeface="Verdana"/>
              </a:rPr>
              <a:t> w</a:t>
            </a:r>
            <a:r>
              <a:rPr sz="2600" b="1" spc="-150" dirty="0">
                <a:solidFill>
                  <a:srgbClr val="FFFFFF"/>
                </a:solidFill>
                <a:latin typeface="Verdana"/>
                <a:cs typeface="Verdana"/>
              </a:rPr>
              <a:t>o</a:t>
            </a:r>
            <a:r>
              <a:rPr sz="2600" b="1" spc="-125" dirty="0">
                <a:solidFill>
                  <a:srgbClr val="FFFFFF"/>
                </a:solidFill>
                <a:latin typeface="Verdana"/>
                <a:cs typeface="Verdana"/>
              </a:rPr>
              <a:t>r</a:t>
            </a:r>
            <a:r>
              <a:rPr sz="2600" b="1" spc="-65" dirty="0">
                <a:solidFill>
                  <a:srgbClr val="FFFFFF"/>
                </a:solidFill>
                <a:latin typeface="Verdana"/>
                <a:cs typeface="Verdana"/>
              </a:rPr>
              <a:t>ld</a:t>
            </a:r>
            <a:r>
              <a:rPr sz="2600" b="1" spc="-155" dirty="0">
                <a:solidFill>
                  <a:srgbClr val="FFFFFF"/>
                </a:solidFill>
                <a:latin typeface="Verdana"/>
                <a:cs typeface="Verdana"/>
              </a:rPr>
              <a:t> </a:t>
            </a:r>
            <a:r>
              <a:rPr sz="2600" b="1" spc="-100" dirty="0">
                <a:solidFill>
                  <a:srgbClr val="FFFFFF"/>
                </a:solidFill>
                <a:latin typeface="Verdana"/>
                <a:cs typeface="Verdana"/>
              </a:rPr>
              <a:t>t</a:t>
            </a:r>
            <a:r>
              <a:rPr sz="2600" b="1" spc="-85" dirty="0">
                <a:solidFill>
                  <a:srgbClr val="FFFFFF"/>
                </a:solidFill>
                <a:latin typeface="Verdana"/>
                <a:cs typeface="Verdana"/>
              </a:rPr>
              <a:t>o</a:t>
            </a:r>
            <a:r>
              <a:rPr sz="2600" b="1" spc="-155" dirty="0">
                <a:solidFill>
                  <a:srgbClr val="FFFFFF"/>
                </a:solidFill>
                <a:latin typeface="Verdana"/>
                <a:cs typeface="Verdana"/>
              </a:rPr>
              <a:t> </a:t>
            </a:r>
            <a:r>
              <a:rPr sz="2600" b="1" spc="-45" dirty="0">
                <a:solidFill>
                  <a:srgbClr val="FFFFFF"/>
                </a:solidFill>
                <a:latin typeface="Verdana"/>
                <a:cs typeface="Verdana"/>
              </a:rPr>
              <a:t>be  </a:t>
            </a:r>
            <a:r>
              <a:rPr sz="2600" b="1" spc="-145" dirty="0">
                <a:solidFill>
                  <a:srgbClr val="FFFFFF"/>
                </a:solidFill>
                <a:latin typeface="Verdana"/>
                <a:cs typeface="Verdana"/>
              </a:rPr>
              <a:t>sh</a:t>
            </a:r>
            <a:r>
              <a:rPr sz="2600" b="1" spc="-135" dirty="0">
                <a:solidFill>
                  <a:srgbClr val="FFFFFF"/>
                </a:solidFill>
                <a:latin typeface="Verdana"/>
                <a:cs typeface="Verdana"/>
              </a:rPr>
              <a:t>r</a:t>
            </a:r>
            <a:r>
              <a:rPr sz="2600" b="1" spc="-114" dirty="0">
                <a:solidFill>
                  <a:srgbClr val="FFFFFF"/>
                </a:solidFill>
                <a:latin typeface="Verdana"/>
                <a:cs typeface="Verdana"/>
              </a:rPr>
              <a:t>e</a:t>
            </a:r>
            <a:r>
              <a:rPr sz="2600" b="1" spc="-155" dirty="0">
                <a:solidFill>
                  <a:srgbClr val="FFFFFF"/>
                </a:solidFill>
                <a:latin typeface="Verdana"/>
                <a:cs typeface="Verdana"/>
              </a:rPr>
              <a:t>w</a:t>
            </a:r>
            <a:r>
              <a:rPr sz="2600" b="1" spc="-95" dirty="0">
                <a:solidFill>
                  <a:srgbClr val="FFFFFF"/>
                </a:solidFill>
                <a:latin typeface="Verdana"/>
                <a:cs typeface="Verdana"/>
              </a:rPr>
              <a:t>der</a:t>
            </a:r>
            <a:r>
              <a:rPr sz="2600" b="1" spc="-155" dirty="0">
                <a:solidFill>
                  <a:srgbClr val="FFFFFF"/>
                </a:solidFill>
                <a:latin typeface="Verdana"/>
                <a:cs typeface="Verdana"/>
              </a:rPr>
              <a:t> </a:t>
            </a:r>
            <a:r>
              <a:rPr sz="2600" b="1" spc="-85" dirty="0">
                <a:solidFill>
                  <a:srgbClr val="FFFFFF"/>
                </a:solidFill>
                <a:latin typeface="Verdana"/>
                <a:cs typeface="Verdana"/>
              </a:rPr>
              <a:t>in</a:t>
            </a:r>
            <a:r>
              <a:rPr sz="2600" b="1" spc="-155" dirty="0">
                <a:solidFill>
                  <a:srgbClr val="FFFFFF"/>
                </a:solidFill>
                <a:latin typeface="Verdana"/>
                <a:cs typeface="Verdana"/>
              </a:rPr>
              <a:t> </a:t>
            </a:r>
            <a:r>
              <a:rPr sz="2600" b="1" spc="-45" dirty="0">
                <a:solidFill>
                  <a:srgbClr val="FFFFFF"/>
                </a:solidFill>
                <a:latin typeface="Verdana"/>
                <a:cs typeface="Verdana"/>
              </a:rPr>
              <a:t>t</a:t>
            </a:r>
            <a:r>
              <a:rPr sz="2600" b="1" spc="-60" dirty="0">
                <a:solidFill>
                  <a:srgbClr val="FFFFFF"/>
                </a:solidFill>
                <a:latin typeface="Verdana"/>
                <a:cs typeface="Verdana"/>
              </a:rPr>
              <a:t>h</a:t>
            </a:r>
            <a:r>
              <a:rPr sz="2600" b="1" spc="-110" dirty="0">
                <a:solidFill>
                  <a:srgbClr val="FFFFFF"/>
                </a:solidFill>
                <a:latin typeface="Verdana"/>
                <a:cs typeface="Verdana"/>
              </a:rPr>
              <a:t>eir  </a:t>
            </a:r>
            <a:r>
              <a:rPr sz="2600" b="1" spc="-50" dirty="0">
                <a:solidFill>
                  <a:srgbClr val="FFFFFF"/>
                </a:solidFill>
                <a:latin typeface="Verdana"/>
                <a:cs typeface="Verdana"/>
              </a:rPr>
              <a:t>ge</a:t>
            </a:r>
            <a:r>
              <a:rPr sz="2600" b="1" spc="-40" dirty="0">
                <a:solidFill>
                  <a:srgbClr val="FFFFFF"/>
                </a:solidFill>
                <a:latin typeface="Verdana"/>
                <a:cs typeface="Verdana"/>
              </a:rPr>
              <a:t>n</a:t>
            </a:r>
            <a:r>
              <a:rPr sz="2600" b="1" spc="-90" dirty="0">
                <a:solidFill>
                  <a:srgbClr val="FFFFFF"/>
                </a:solidFill>
                <a:latin typeface="Verdana"/>
                <a:cs typeface="Verdana"/>
              </a:rPr>
              <a:t>e</a:t>
            </a:r>
            <a:r>
              <a:rPr sz="2600" b="1" spc="-280" dirty="0">
                <a:solidFill>
                  <a:srgbClr val="FFFFFF"/>
                </a:solidFill>
                <a:latin typeface="Verdana"/>
                <a:cs typeface="Verdana"/>
              </a:rPr>
              <a:t>r</a:t>
            </a:r>
            <a:r>
              <a:rPr sz="2600" b="1" spc="-90" dirty="0">
                <a:solidFill>
                  <a:srgbClr val="FFFFFF"/>
                </a:solidFill>
                <a:latin typeface="Verdana"/>
                <a:cs typeface="Verdana"/>
              </a:rPr>
              <a:t>ation</a:t>
            </a:r>
            <a:r>
              <a:rPr sz="2600" b="1" spc="-155" dirty="0">
                <a:solidFill>
                  <a:srgbClr val="FFFFFF"/>
                </a:solidFill>
                <a:latin typeface="Verdana"/>
                <a:cs typeface="Verdana"/>
              </a:rPr>
              <a:t> </a:t>
            </a:r>
            <a:r>
              <a:rPr sz="2600" b="1" spc="-75" dirty="0">
                <a:solidFill>
                  <a:srgbClr val="FFFFFF"/>
                </a:solidFill>
                <a:latin typeface="Verdana"/>
                <a:cs typeface="Verdana"/>
              </a:rPr>
              <a:t>than</a:t>
            </a:r>
            <a:r>
              <a:rPr sz="2600" b="1" spc="-155" dirty="0">
                <a:solidFill>
                  <a:srgbClr val="FFFFFF"/>
                </a:solidFill>
                <a:latin typeface="Verdana"/>
                <a:cs typeface="Verdana"/>
              </a:rPr>
              <a:t> </a:t>
            </a:r>
            <a:r>
              <a:rPr sz="2600" b="1" spc="-45" dirty="0">
                <a:solidFill>
                  <a:srgbClr val="FFFFFF"/>
                </a:solidFill>
                <a:latin typeface="Verdana"/>
                <a:cs typeface="Verdana"/>
              </a:rPr>
              <a:t>t</a:t>
            </a:r>
            <a:r>
              <a:rPr sz="2600" b="1" spc="-60" dirty="0">
                <a:solidFill>
                  <a:srgbClr val="FFFFFF"/>
                </a:solidFill>
                <a:latin typeface="Verdana"/>
                <a:cs typeface="Verdana"/>
              </a:rPr>
              <a:t>h</a:t>
            </a:r>
            <a:r>
              <a:rPr sz="2600" b="1" spc="-90" dirty="0">
                <a:solidFill>
                  <a:srgbClr val="FFFFFF"/>
                </a:solidFill>
                <a:latin typeface="Verdana"/>
                <a:cs typeface="Verdana"/>
              </a:rPr>
              <a:t>e</a:t>
            </a:r>
            <a:r>
              <a:rPr sz="2600" b="1" spc="-155" dirty="0">
                <a:solidFill>
                  <a:srgbClr val="FFFFFF"/>
                </a:solidFill>
                <a:latin typeface="Verdana"/>
                <a:cs typeface="Verdana"/>
              </a:rPr>
              <a:t> </a:t>
            </a:r>
            <a:r>
              <a:rPr sz="2600" b="1" spc="-100" dirty="0">
                <a:solidFill>
                  <a:srgbClr val="FFFFFF"/>
                </a:solidFill>
                <a:latin typeface="Verdana"/>
                <a:cs typeface="Verdana"/>
              </a:rPr>
              <a:t>sons  </a:t>
            </a:r>
            <a:r>
              <a:rPr sz="2600" b="1" spc="-90" dirty="0">
                <a:solidFill>
                  <a:srgbClr val="FFFFFF"/>
                </a:solidFill>
                <a:latin typeface="Verdana"/>
                <a:cs typeface="Verdana"/>
              </a:rPr>
              <a:t>of</a:t>
            </a:r>
            <a:r>
              <a:rPr sz="2600" b="1" spc="-155" dirty="0">
                <a:solidFill>
                  <a:srgbClr val="FFFFFF"/>
                </a:solidFill>
                <a:latin typeface="Verdana"/>
                <a:cs typeface="Verdana"/>
              </a:rPr>
              <a:t> </a:t>
            </a:r>
            <a:r>
              <a:rPr sz="2600" b="1" spc="-65" dirty="0">
                <a:solidFill>
                  <a:srgbClr val="FFFFFF"/>
                </a:solidFill>
                <a:latin typeface="Verdana"/>
                <a:cs typeface="Verdana"/>
              </a:rPr>
              <a:t>light</a:t>
            </a:r>
            <a:r>
              <a:rPr sz="2600" b="1" spc="-155" dirty="0">
                <a:solidFill>
                  <a:srgbClr val="FFFFFF"/>
                </a:solidFill>
                <a:latin typeface="Verdana"/>
                <a:cs typeface="Verdana"/>
              </a:rPr>
              <a:t> </a:t>
            </a:r>
            <a:r>
              <a:rPr sz="2600" b="1" spc="-265" dirty="0">
                <a:solidFill>
                  <a:srgbClr val="FFFFFF"/>
                </a:solidFill>
                <a:latin typeface="Verdana"/>
                <a:cs typeface="Verdana"/>
              </a:rPr>
              <a:t>(</a:t>
            </a:r>
            <a:r>
              <a:rPr sz="2600" b="1" spc="-325" dirty="0">
                <a:solidFill>
                  <a:srgbClr val="FFFFFF"/>
                </a:solidFill>
                <a:latin typeface="Verdana"/>
                <a:cs typeface="Verdana"/>
              </a:rPr>
              <a:t>L</a:t>
            </a:r>
            <a:r>
              <a:rPr sz="2600" b="1" spc="-50" dirty="0">
                <a:solidFill>
                  <a:srgbClr val="FFFFFF"/>
                </a:solidFill>
                <a:latin typeface="Verdana"/>
                <a:cs typeface="Verdana"/>
              </a:rPr>
              <a:t>u</a:t>
            </a:r>
            <a:r>
              <a:rPr sz="2600" b="1" spc="-110" dirty="0">
                <a:solidFill>
                  <a:srgbClr val="FFFFFF"/>
                </a:solidFill>
                <a:latin typeface="Verdana"/>
                <a:cs typeface="Verdana"/>
              </a:rPr>
              <a:t>k</a:t>
            </a:r>
            <a:r>
              <a:rPr sz="2600" b="1" spc="-90" dirty="0">
                <a:solidFill>
                  <a:srgbClr val="FFFFFF"/>
                </a:solidFill>
                <a:latin typeface="Verdana"/>
                <a:cs typeface="Verdana"/>
              </a:rPr>
              <a:t>e</a:t>
            </a:r>
            <a:r>
              <a:rPr sz="2600" b="1" spc="-155" dirty="0">
                <a:solidFill>
                  <a:srgbClr val="FFFFFF"/>
                </a:solidFill>
                <a:latin typeface="Verdana"/>
                <a:cs typeface="Verdana"/>
              </a:rPr>
              <a:t> </a:t>
            </a:r>
            <a:r>
              <a:rPr sz="2600" b="1" spc="-385" dirty="0">
                <a:solidFill>
                  <a:srgbClr val="FFFFFF"/>
                </a:solidFill>
                <a:latin typeface="Verdana"/>
                <a:cs typeface="Verdana"/>
              </a:rPr>
              <a:t>16:8)!</a:t>
            </a:r>
            <a:endParaRPr sz="2600">
              <a:latin typeface="Verdana"/>
              <a:cs typeface="Verdana"/>
            </a:endParaRPr>
          </a:p>
        </p:txBody>
      </p:sp>
      <p:pic>
        <p:nvPicPr>
          <p:cNvPr id="9" name="object 9"/>
          <p:cNvPicPr/>
          <p:nvPr/>
        </p:nvPicPr>
        <p:blipFill>
          <a:blip r:embed="rId6" cstate="print"/>
          <a:stretch>
            <a:fillRect/>
          </a:stretch>
        </p:blipFill>
        <p:spPr>
          <a:xfrm>
            <a:off x="738188" y="5649913"/>
            <a:ext cx="1608136" cy="33496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1916113" y="0"/>
              <a:ext cx="10275886" cy="6857999"/>
            </a:xfrm>
            <a:prstGeom prst="rect">
              <a:avLst/>
            </a:prstGeom>
          </p:spPr>
        </p:pic>
        <p:sp>
          <p:nvSpPr>
            <p:cNvPr id="4" name="object 4"/>
            <p:cNvSpPr/>
            <p:nvPr/>
          </p:nvSpPr>
          <p:spPr>
            <a:xfrm>
              <a:off x="0" y="10160"/>
              <a:ext cx="4106545" cy="6444615"/>
            </a:xfrm>
            <a:custGeom>
              <a:avLst/>
              <a:gdLst/>
              <a:ahLst/>
              <a:cxnLst/>
              <a:rect l="l" t="t" r="r" b="b"/>
              <a:pathLst>
                <a:path w="4106545" h="6444615">
                  <a:moveTo>
                    <a:pt x="0" y="6444614"/>
                  </a:moveTo>
                  <a:lnTo>
                    <a:pt x="4106122" y="6444614"/>
                  </a:lnTo>
                  <a:lnTo>
                    <a:pt x="4106122" y="0"/>
                  </a:lnTo>
                  <a:lnTo>
                    <a:pt x="0" y="0"/>
                  </a:lnTo>
                  <a:lnTo>
                    <a:pt x="0" y="6444614"/>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025987" y="0"/>
              <a:ext cx="3098867" cy="6857537"/>
            </a:xfrm>
            <a:prstGeom prst="rect">
              <a:avLst/>
            </a:prstGeom>
          </p:spPr>
        </p:pic>
        <p:pic>
          <p:nvPicPr>
            <p:cNvPr id="6" name="object 6"/>
            <p:cNvPicPr/>
            <p:nvPr/>
          </p:nvPicPr>
          <p:blipFill>
            <a:blip r:embed="rId4" cstate="print"/>
            <a:stretch>
              <a:fillRect/>
            </a:stretch>
          </p:blipFill>
          <p:spPr>
            <a:xfrm>
              <a:off x="0" y="0"/>
              <a:ext cx="10249122" cy="6857537"/>
            </a:xfrm>
            <a:prstGeom prst="rect">
              <a:avLst/>
            </a:prstGeom>
          </p:spPr>
        </p:pic>
        <p:pic>
          <p:nvPicPr>
            <p:cNvPr id="7" name="object 7"/>
            <p:cNvPicPr/>
            <p:nvPr/>
          </p:nvPicPr>
          <p:blipFill>
            <a:blip r:embed="rId5" cstate="print"/>
            <a:stretch>
              <a:fillRect/>
            </a:stretch>
          </p:blipFill>
          <p:spPr>
            <a:xfrm>
              <a:off x="0" y="5450"/>
              <a:ext cx="12191999" cy="6852549"/>
            </a:xfrm>
            <a:prstGeom prst="rect">
              <a:avLst/>
            </a:prstGeom>
          </p:spPr>
        </p:pic>
      </p:grpSp>
      <p:sp>
        <p:nvSpPr>
          <p:cNvPr id="8" name="object 8"/>
          <p:cNvSpPr txBox="1"/>
          <p:nvPr/>
        </p:nvSpPr>
        <p:spPr>
          <a:xfrm>
            <a:off x="811212" y="746778"/>
            <a:ext cx="4410075" cy="4629472"/>
          </a:xfrm>
          <a:prstGeom prst="rect">
            <a:avLst/>
          </a:prstGeom>
        </p:spPr>
        <p:txBody>
          <a:bodyPr vert="horz" wrap="square" lIns="0" tIns="12700" rIns="0" bIns="0" rtlCol="0">
            <a:spAutoFit/>
          </a:bodyPr>
          <a:lstStyle/>
          <a:p>
            <a:pPr marL="12700" marR="5080">
              <a:lnSpc>
                <a:spcPct val="100000"/>
              </a:lnSpc>
              <a:spcBef>
                <a:spcPts val="100"/>
              </a:spcBef>
            </a:pPr>
            <a:r>
              <a:rPr sz="2000" b="1" dirty="0">
                <a:solidFill>
                  <a:srgbClr val="FFFFFF"/>
                </a:solidFill>
                <a:latin typeface="Verdana"/>
                <a:cs typeface="Verdana"/>
              </a:rPr>
              <a:t>3. There is safety in the  multitude of counselors. The  storehouse principle  presupposes that others will  ultimately decide how “my”  “promise” (regular and  systematic offerings) will be  distributed and spent. I must  confess that I don’t like this idea,  because I feel as though I lose  some power and agency. It hurts  me because I am part of an  individualistic generation that  wants to be in control.</a:t>
            </a:r>
            <a:endParaRPr sz="2000" dirty="0">
              <a:latin typeface="Verdana"/>
              <a:cs typeface="Verdana"/>
            </a:endParaRPr>
          </a:p>
        </p:txBody>
      </p:sp>
      <p:pic>
        <p:nvPicPr>
          <p:cNvPr id="9" name="object 9"/>
          <p:cNvPicPr/>
          <p:nvPr/>
        </p:nvPicPr>
        <p:blipFill>
          <a:blip r:embed="rId6" cstate="print"/>
          <a:stretch>
            <a:fillRect/>
          </a:stretch>
        </p:blipFill>
        <p:spPr>
          <a:xfrm>
            <a:off x="738188" y="5649913"/>
            <a:ext cx="1608136" cy="33496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202113" y="0"/>
            <a:ext cx="7989886" cy="6846888"/>
          </a:xfrm>
          <a:prstGeom prst="rect">
            <a:avLst/>
          </a:prstGeom>
        </p:spPr>
      </p:pic>
      <p:grpSp>
        <p:nvGrpSpPr>
          <p:cNvPr id="3" name="object 3"/>
          <p:cNvGrpSpPr/>
          <p:nvPr/>
        </p:nvGrpSpPr>
        <p:grpSpPr>
          <a:xfrm>
            <a:off x="0" y="11112"/>
            <a:ext cx="12192000" cy="6847205"/>
            <a:chOff x="0" y="11112"/>
            <a:chExt cx="12192000" cy="6847205"/>
          </a:xfrm>
        </p:grpSpPr>
        <p:sp>
          <p:nvSpPr>
            <p:cNvPr id="4" name="object 4"/>
            <p:cNvSpPr/>
            <p:nvPr/>
          </p:nvSpPr>
          <p:spPr>
            <a:xfrm>
              <a:off x="0" y="21272"/>
              <a:ext cx="4106545" cy="6444615"/>
            </a:xfrm>
            <a:custGeom>
              <a:avLst/>
              <a:gdLst/>
              <a:ahLst/>
              <a:cxnLst/>
              <a:rect l="l" t="t" r="r" b="b"/>
              <a:pathLst>
                <a:path w="4106545" h="6444615">
                  <a:moveTo>
                    <a:pt x="0" y="6444614"/>
                  </a:moveTo>
                  <a:lnTo>
                    <a:pt x="4106122" y="6444614"/>
                  </a:lnTo>
                  <a:lnTo>
                    <a:pt x="4106122" y="0"/>
                  </a:lnTo>
                  <a:lnTo>
                    <a:pt x="0" y="0"/>
                  </a:lnTo>
                  <a:lnTo>
                    <a:pt x="0" y="6444614"/>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025987" y="11112"/>
              <a:ext cx="3098867" cy="6846887"/>
            </a:xfrm>
            <a:prstGeom prst="rect">
              <a:avLst/>
            </a:prstGeom>
          </p:spPr>
        </p:pic>
        <p:pic>
          <p:nvPicPr>
            <p:cNvPr id="6" name="object 6"/>
            <p:cNvPicPr/>
            <p:nvPr/>
          </p:nvPicPr>
          <p:blipFill>
            <a:blip r:embed="rId4" cstate="print"/>
            <a:stretch>
              <a:fillRect/>
            </a:stretch>
          </p:blipFill>
          <p:spPr>
            <a:xfrm>
              <a:off x="0" y="11112"/>
              <a:ext cx="10249122" cy="6846887"/>
            </a:xfrm>
            <a:prstGeom prst="rect">
              <a:avLst/>
            </a:prstGeom>
          </p:spPr>
        </p:pic>
        <p:pic>
          <p:nvPicPr>
            <p:cNvPr id="7" name="object 7"/>
            <p:cNvPicPr/>
            <p:nvPr/>
          </p:nvPicPr>
          <p:blipFill>
            <a:blip r:embed="rId5" cstate="print"/>
            <a:stretch>
              <a:fillRect/>
            </a:stretch>
          </p:blipFill>
          <p:spPr>
            <a:xfrm>
              <a:off x="0" y="16550"/>
              <a:ext cx="12191999" cy="6841449"/>
            </a:xfrm>
            <a:prstGeom prst="rect">
              <a:avLst/>
            </a:prstGeom>
          </p:spPr>
        </p:pic>
      </p:grpSp>
      <p:sp>
        <p:nvSpPr>
          <p:cNvPr id="8" name="object 8"/>
          <p:cNvSpPr txBox="1"/>
          <p:nvPr/>
        </p:nvSpPr>
        <p:spPr>
          <a:xfrm>
            <a:off x="755126" y="794601"/>
            <a:ext cx="4369435" cy="4444807"/>
          </a:xfrm>
          <a:prstGeom prst="rect">
            <a:avLst/>
          </a:prstGeom>
        </p:spPr>
        <p:txBody>
          <a:bodyPr vert="horz" wrap="square" lIns="0" tIns="12700" rIns="0" bIns="0" rtlCol="0">
            <a:spAutoFit/>
          </a:bodyPr>
          <a:lstStyle/>
          <a:p>
            <a:pPr marL="12700" marR="5080">
              <a:lnSpc>
                <a:spcPct val="100000"/>
              </a:lnSpc>
              <a:spcBef>
                <a:spcPts val="100"/>
              </a:spcBef>
            </a:pPr>
            <a:r>
              <a:rPr sz="2400" b="1" dirty="0">
                <a:solidFill>
                  <a:srgbClr val="FFFFFF"/>
                </a:solidFill>
                <a:latin typeface="Verdana"/>
                <a:cs typeface="Verdana"/>
              </a:rPr>
              <a:t>Nevertheless, the battle  will be lost if each soldier  ﬁghts the war alone on the  basis of an individual,  idiosyncratic strategy.  “Without counsel, plans go  awry,” says Solomon, “but  in the multitude of  counselors they are  established” (Prov. 15:22).</a:t>
            </a:r>
            <a:endParaRPr sz="2400" dirty="0">
              <a:latin typeface="Verdana"/>
              <a:cs typeface="Verdana"/>
            </a:endParaRPr>
          </a:p>
        </p:txBody>
      </p:sp>
      <p:pic>
        <p:nvPicPr>
          <p:cNvPr id="9" name="object 9"/>
          <p:cNvPicPr/>
          <p:nvPr/>
        </p:nvPicPr>
        <p:blipFill>
          <a:blip r:embed="rId6" cstate="print"/>
          <a:stretch>
            <a:fillRect/>
          </a:stretch>
        </p:blipFill>
        <p:spPr>
          <a:xfrm>
            <a:off x="738188" y="5649913"/>
            <a:ext cx="1608136" cy="33496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1911350" y="0"/>
              <a:ext cx="10280649" cy="6857999"/>
            </a:xfrm>
            <a:prstGeom prst="rect">
              <a:avLst/>
            </a:prstGeom>
          </p:spPr>
        </p:pic>
        <p:sp>
          <p:nvSpPr>
            <p:cNvPr id="4" name="object 4"/>
            <p:cNvSpPr/>
            <p:nvPr/>
          </p:nvSpPr>
          <p:spPr>
            <a:xfrm>
              <a:off x="0" y="10160"/>
              <a:ext cx="4106545" cy="6444615"/>
            </a:xfrm>
            <a:custGeom>
              <a:avLst/>
              <a:gdLst/>
              <a:ahLst/>
              <a:cxnLst/>
              <a:rect l="l" t="t" r="r" b="b"/>
              <a:pathLst>
                <a:path w="4106545" h="6444615">
                  <a:moveTo>
                    <a:pt x="0" y="6444614"/>
                  </a:moveTo>
                  <a:lnTo>
                    <a:pt x="4106122" y="6444614"/>
                  </a:lnTo>
                  <a:lnTo>
                    <a:pt x="4106122" y="0"/>
                  </a:lnTo>
                  <a:lnTo>
                    <a:pt x="0" y="0"/>
                  </a:lnTo>
                  <a:lnTo>
                    <a:pt x="0" y="6444614"/>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025987" y="0"/>
              <a:ext cx="3098867" cy="6857537"/>
            </a:xfrm>
            <a:prstGeom prst="rect">
              <a:avLst/>
            </a:prstGeom>
          </p:spPr>
        </p:pic>
        <p:pic>
          <p:nvPicPr>
            <p:cNvPr id="6" name="object 6"/>
            <p:cNvPicPr/>
            <p:nvPr/>
          </p:nvPicPr>
          <p:blipFill>
            <a:blip r:embed="rId4" cstate="print"/>
            <a:stretch>
              <a:fillRect/>
            </a:stretch>
          </p:blipFill>
          <p:spPr>
            <a:xfrm>
              <a:off x="0" y="0"/>
              <a:ext cx="10249122" cy="6857537"/>
            </a:xfrm>
            <a:prstGeom prst="rect">
              <a:avLst/>
            </a:prstGeom>
          </p:spPr>
        </p:pic>
        <p:pic>
          <p:nvPicPr>
            <p:cNvPr id="7" name="object 7"/>
            <p:cNvPicPr/>
            <p:nvPr/>
          </p:nvPicPr>
          <p:blipFill>
            <a:blip r:embed="rId5" cstate="print"/>
            <a:stretch>
              <a:fillRect/>
            </a:stretch>
          </p:blipFill>
          <p:spPr>
            <a:xfrm>
              <a:off x="0" y="5450"/>
              <a:ext cx="12191999" cy="6852549"/>
            </a:xfrm>
            <a:prstGeom prst="rect">
              <a:avLst/>
            </a:prstGeom>
          </p:spPr>
        </p:pic>
      </p:grpSp>
      <p:sp>
        <p:nvSpPr>
          <p:cNvPr id="8" name="object 8"/>
          <p:cNvSpPr txBox="1"/>
          <p:nvPr/>
        </p:nvSpPr>
        <p:spPr>
          <a:xfrm>
            <a:off x="811212" y="780479"/>
            <a:ext cx="3947795" cy="4414029"/>
          </a:xfrm>
          <a:prstGeom prst="rect">
            <a:avLst/>
          </a:prstGeom>
        </p:spPr>
        <p:txBody>
          <a:bodyPr vert="horz" wrap="square" lIns="0" tIns="12700" rIns="0" bIns="0" rtlCol="0">
            <a:spAutoFit/>
          </a:bodyPr>
          <a:lstStyle/>
          <a:p>
            <a:pPr marL="12700" marR="5080">
              <a:lnSpc>
                <a:spcPct val="100000"/>
              </a:lnSpc>
              <a:spcBef>
                <a:spcPts val="100"/>
              </a:spcBef>
            </a:pPr>
            <a:r>
              <a:rPr sz="2200" b="1" dirty="0">
                <a:solidFill>
                  <a:srgbClr val="FFFFFF"/>
                </a:solidFill>
                <a:latin typeface="Verdana"/>
                <a:cs typeface="Verdana"/>
              </a:rPr>
              <a:t>Thus, in the Adventist  Church, no individual or  institution is supposed to  decide alone on plans,  strategies, or ﬁnances. The  decision power is shared  through committees,  composed of leaders  appointed through the  representative system for  predetermined periods of  time.</a:t>
            </a:r>
            <a:endParaRPr sz="2200" dirty="0">
              <a:latin typeface="Verdana"/>
              <a:cs typeface="Verdana"/>
            </a:endParaRPr>
          </a:p>
        </p:txBody>
      </p:sp>
      <p:pic>
        <p:nvPicPr>
          <p:cNvPr id="9" name="object 9"/>
          <p:cNvPicPr/>
          <p:nvPr/>
        </p:nvPicPr>
        <p:blipFill>
          <a:blip r:embed="rId6" cstate="print"/>
          <a:stretch>
            <a:fillRect/>
          </a:stretch>
        </p:blipFill>
        <p:spPr>
          <a:xfrm>
            <a:off x="738188" y="5649913"/>
            <a:ext cx="1608136" cy="33496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1911350" y="0"/>
              <a:ext cx="10280649" cy="6857999"/>
            </a:xfrm>
            <a:prstGeom prst="rect">
              <a:avLst/>
            </a:prstGeom>
          </p:spPr>
        </p:pic>
        <p:sp>
          <p:nvSpPr>
            <p:cNvPr id="4" name="object 4"/>
            <p:cNvSpPr/>
            <p:nvPr/>
          </p:nvSpPr>
          <p:spPr>
            <a:xfrm>
              <a:off x="0" y="10160"/>
              <a:ext cx="4106545" cy="6444615"/>
            </a:xfrm>
            <a:custGeom>
              <a:avLst/>
              <a:gdLst/>
              <a:ahLst/>
              <a:cxnLst/>
              <a:rect l="l" t="t" r="r" b="b"/>
              <a:pathLst>
                <a:path w="4106545" h="6444615">
                  <a:moveTo>
                    <a:pt x="0" y="6444614"/>
                  </a:moveTo>
                  <a:lnTo>
                    <a:pt x="4106122" y="6444614"/>
                  </a:lnTo>
                  <a:lnTo>
                    <a:pt x="4106122" y="0"/>
                  </a:lnTo>
                  <a:lnTo>
                    <a:pt x="0" y="0"/>
                  </a:lnTo>
                  <a:lnTo>
                    <a:pt x="0" y="6444614"/>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025987" y="0"/>
              <a:ext cx="3098867" cy="6857537"/>
            </a:xfrm>
            <a:prstGeom prst="rect">
              <a:avLst/>
            </a:prstGeom>
          </p:spPr>
        </p:pic>
        <p:pic>
          <p:nvPicPr>
            <p:cNvPr id="6" name="object 6"/>
            <p:cNvPicPr/>
            <p:nvPr/>
          </p:nvPicPr>
          <p:blipFill>
            <a:blip r:embed="rId4" cstate="print"/>
            <a:stretch>
              <a:fillRect/>
            </a:stretch>
          </p:blipFill>
          <p:spPr>
            <a:xfrm>
              <a:off x="0" y="0"/>
              <a:ext cx="10249122" cy="6857537"/>
            </a:xfrm>
            <a:prstGeom prst="rect">
              <a:avLst/>
            </a:prstGeom>
          </p:spPr>
        </p:pic>
        <p:pic>
          <p:nvPicPr>
            <p:cNvPr id="7" name="object 7"/>
            <p:cNvPicPr/>
            <p:nvPr/>
          </p:nvPicPr>
          <p:blipFill>
            <a:blip r:embed="rId5" cstate="print"/>
            <a:stretch>
              <a:fillRect/>
            </a:stretch>
          </p:blipFill>
          <p:spPr>
            <a:xfrm>
              <a:off x="0" y="0"/>
              <a:ext cx="12191999" cy="6857999"/>
            </a:xfrm>
            <a:prstGeom prst="rect">
              <a:avLst/>
            </a:prstGeom>
          </p:spPr>
        </p:pic>
      </p:grpSp>
      <p:sp>
        <p:nvSpPr>
          <p:cNvPr id="8" name="object 8"/>
          <p:cNvSpPr txBox="1"/>
          <p:nvPr/>
        </p:nvSpPr>
        <p:spPr>
          <a:xfrm>
            <a:off x="811223" y="780474"/>
            <a:ext cx="3731260" cy="4048760"/>
          </a:xfrm>
          <a:prstGeom prst="rect">
            <a:avLst/>
          </a:prstGeom>
        </p:spPr>
        <p:txBody>
          <a:bodyPr vert="horz" wrap="square" lIns="0" tIns="12700" rIns="0" bIns="0" rtlCol="0">
            <a:spAutoFit/>
          </a:bodyPr>
          <a:lstStyle/>
          <a:p>
            <a:pPr marL="12700" marR="5080">
              <a:lnSpc>
                <a:spcPct val="100000"/>
              </a:lnSpc>
              <a:spcBef>
                <a:spcPts val="100"/>
              </a:spcBef>
            </a:pPr>
            <a:r>
              <a:rPr sz="2200" b="1" spc="-80" dirty="0">
                <a:solidFill>
                  <a:srgbClr val="FFFFFF"/>
                </a:solidFill>
                <a:latin typeface="Verdana"/>
                <a:cs typeface="Verdana"/>
              </a:rPr>
              <a:t>No</a:t>
            </a:r>
            <a:r>
              <a:rPr sz="2200" b="1" spc="-130" dirty="0">
                <a:solidFill>
                  <a:srgbClr val="FFFFFF"/>
                </a:solidFill>
                <a:latin typeface="Verdana"/>
                <a:cs typeface="Verdana"/>
              </a:rPr>
              <a:t> </a:t>
            </a:r>
            <a:r>
              <a:rPr sz="2200" b="1" spc="-60" dirty="0">
                <a:solidFill>
                  <a:srgbClr val="FFFFFF"/>
                </a:solidFill>
                <a:latin typeface="Verdana"/>
                <a:cs typeface="Verdana"/>
              </a:rPr>
              <a:t>o</a:t>
            </a:r>
            <a:r>
              <a:rPr sz="2200" b="1" spc="-55" dirty="0">
                <a:solidFill>
                  <a:srgbClr val="FFFFFF"/>
                </a:solidFill>
                <a:latin typeface="Verdana"/>
                <a:cs typeface="Verdana"/>
              </a:rPr>
              <a:t>n</a:t>
            </a:r>
            <a:r>
              <a:rPr sz="2200" b="1" spc="-75" dirty="0">
                <a:solidFill>
                  <a:srgbClr val="FFFFFF"/>
                </a:solidFill>
                <a:latin typeface="Verdana"/>
                <a:cs typeface="Verdana"/>
              </a:rPr>
              <a:t>e</a:t>
            </a:r>
            <a:r>
              <a:rPr sz="2200" b="1" spc="-130" dirty="0">
                <a:solidFill>
                  <a:srgbClr val="FFFFFF"/>
                </a:solidFill>
                <a:latin typeface="Verdana"/>
                <a:cs typeface="Verdana"/>
              </a:rPr>
              <a:t> </a:t>
            </a:r>
            <a:r>
              <a:rPr sz="2200" b="1" spc="-105" dirty="0">
                <a:solidFill>
                  <a:srgbClr val="FFFFFF"/>
                </a:solidFill>
                <a:latin typeface="Verdana"/>
                <a:cs typeface="Verdana"/>
              </a:rPr>
              <a:t>o</a:t>
            </a:r>
            <a:r>
              <a:rPr sz="2200" b="1" spc="-95" dirty="0">
                <a:solidFill>
                  <a:srgbClr val="FFFFFF"/>
                </a:solidFill>
                <a:latin typeface="Verdana"/>
                <a:cs typeface="Verdana"/>
              </a:rPr>
              <a:t>wns</a:t>
            </a:r>
            <a:r>
              <a:rPr sz="2200" b="1" spc="-130" dirty="0">
                <a:solidFill>
                  <a:srgbClr val="FFFFFF"/>
                </a:solidFill>
                <a:latin typeface="Verdana"/>
                <a:cs typeface="Verdana"/>
              </a:rPr>
              <a:t> </a:t>
            </a:r>
            <a:r>
              <a:rPr sz="2200" b="1" spc="-40" dirty="0">
                <a:solidFill>
                  <a:srgbClr val="FFFFFF"/>
                </a:solidFill>
                <a:latin typeface="Verdana"/>
                <a:cs typeface="Verdana"/>
              </a:rPr>
              <a:t>t</a:t>
            </a:r>
            <a:r>
              <a:rPr sz="2200" b="1" spc="-55" dirty="0">
                <a:solidFill>
                  <a:srgbClr val="FFFFFF"/>
                </a:solidFill>
                <a:latin typeface="Verdana"/>
                <a:cs typeface="Verdana"/>
              </a:rPr>
              <a:t>h</a:t>
            </a:r>
            <a:r>
              <a:rPr sz="2200" b="1" spc="-75" dirty="0">
                <a:solidFill>
                  <a:srgbClr val="FFFFFF"/>
                </a:solidFill>
                <a:latin typeface="Verdana"/>
                <a:cs typeface="Verdana"/>
              </a:rPr>
              <a:t>e</a:t>
            </a:r>
            <a:r>
              <a:rPr sz="2200" b="1" spc="-130" dirty="0">
                <a:solidFill>
                  <a:srgbClr val="FFFFFF"/>
                </a:solidFill>
                <a:latin typeface="Verdana"/>
                <a:cs typeface="Verdana"/>
              </a:rPr>
              <a:t> </a:t>
            </a:r>
            <a:r>
              <a:rPr sz="2200" b="1" spc="-5" dirty="0">
                <a:solidFill>
                  <a:srgbClr val="FFFFFF"/>
                </a:solidFill>
                <a:latin typeface="Verdana"/>
                <a:cs typeface="Verdana"/>
              </a:rPr>
              <a:t>c</a:t>
            </a:r>
            <a:r>
              <a:rPr sz="2200" b="1" spc="-95" dirty="0">
                <a:solidFill>
                  <a:srgbClr val="FFFFFF"/>
                </a:solidFill>
                <a:latin typeface="Verdana"/>
                <a:cs typeface="Verdana"/>
              </a:rPr>
              <a:t>hu</a:t>
            </a:r>
            <a:r>
              <a:rPr sz="2200" b="1" spc="-85" dirty="0">
                <a:solidFill>
                  <a:srgbClr val="FFFFFF"/>
                </a:solidFill>
                <a:latin typeface="Verdana"/>
                <a:cs typeface="Verdana"/>
              </a:rPr>
              <a:t>r</a:t>
            </a:r>
            <a:r>
              <a:rPr sz="2200" b="1" spc="-5" dirty="0">
                <a:solidFill>
                  <a:srgbClr val="FFFFFF"/>
                </a:solidFill>
                <a:latin typeface="Verdana"/>
                <a:cs typeface="Verdana"/>
              </a:rPr>
              <a:t>c</a:t>
            </a:r>
            <a:r>
              <a:rPr sz="2200" b="1" spc="-35" dirty="0">
                <a:solidFill>
                  <a:srgbClr val="FFFFFF"/>
                </a:solidFill>
                <a:latin typeface="Verdana"/>
                <a:cs typeface="Verdana"/>
              </a:rPr>
              <a:t>h  </a:t>
            </a:r>
            <a:r>
              <a:rPr sz="2200" b="1" spc="-110" dirty="0">
                <a:solidFill>
                  <a:srgbClr val="FFFFFF"/>
                </a:solidFill>
                <a:latin typeface="Verdana"/>
                <a:cs typeface="Verdana"/>
              </a:rPr>
              <a:t>or</a:t>
            </a:r>
            <a:r>
              <a:rPr sz="2200" b="1" spc="-130" dirty="0">
                <a:solidFill>
                  <a:srgbClr val="FFFFFF"/>
                </a:solidFill>
                <a:latin typeface="Verdana"/>
                <a:cs typeface="Verdana"/>
              </a:rPr>
              <a:t> </a:t>
            </a:r>
            <a:r>
              <a:rPr sz="2200" b="1" spc="-95" dirty="0">
                <a:solidFill>
                  <a:srgbClr val="FFFFFF"/>
                </a:solidFill>
                <a:latin typeface="Verdana"/>
                <a:cs typeface="Verdana"/>
              </a:rPr>
              <a:t>will</a:t>
            </a:r>
            <a:r>
              <a:rPr sz="2200" b="1" spc="-130" dirty="0">
                <a:solidFill>
                  <a:srgbClr val="FFFFFF"/>
                </a:solidFill>
                <a:latin typeface="Verdana"/>
                <a:cs typeface="Verdana"/>
              </a:rPr>
              <a:t> </a:t>
            </a:r>
            <a:r>
              <a:rPr sz="2200" b="1" spc="-35" dirty="0">
                <a:solidFill>
                  <a:srgbClr val="FFFFFF"/>
                </a:solidFill>
                <a:latin typeface="Verdana"/>
                <a:cs typeface="Verdana"/>
              </a:rPr>
              <a:t>be</a:t>
            </a:r>
            <a:r>
              <a:rPr sz="2200" b="1" spc="-50" dirty="0">
                <a:solidFill>
                  <a:srgbClr val="FFFFFF"/>
                </a:solidFill>
                <a:latin typeface="Verdana"/>
                <a:cs typeface="Verdana"/>
              </a:rPr>
              <a:t>c</a:t>
            </a:r>
            <a:r>
              <a:rPr sz="2200" b="1" spc="-40" dirty="0">
                <a:solidFill>
                  <a:srgbClr val="FFFFFF"/>
                </a:solidFill>
                <a:latin typeface="Verdana"/>
                <a:cs typeface="Verdana"/>
              </a:rPr>
              <a:t>o</a:t>
            </a:r>
            <a:r>
              <a:rPr sz="2200" b="1" spc="-50" dirty="0">
                <a:solidFill>
                  <a:srgbClr val="FFFFFF"/>
                </a:solidFill>
                <a:latin typeface="Verdana"/>
                <a:cs typeface="Verdana"/>
              </a:rPr>
              <a:t>m</a:t>
            </a:r>
            <a:r>
              <a:rPr sz="2200" b="1" spc="-75" dirty="0">
                <a:solidFill>
                  <a:srgbClr val="FFFFFF"/>
                </a:solidFill>
                <a:latin typeface="Verdana"/>
                <a:cs typeface="Verdana"/>
              </a:rPr>
              <a:t>e</a:t>
            </a:r>
            <a:r>
              <a:rPr sz="2200" b="1" spc="-130" dirty="0">
                <a:solidFill>
                  <a:srgbClr val="FFFFFF"/>
                </a:solidFill>
                <a:latin typeface="Verdana"/>
                <a:cs typeface="Verdana"/>
              </a:rPr>
              <a:t> </a:t>
            </a:r>
            <a:r>
              <a:rPr sz="2200" b="1" spc="-160" dirty="0">
                <a:solidFill>
                  <a:srgbClr val="FFFFFF"/>
                </a:solidFill>
                <a:latin typeface="Verdana"/>
                <a:cs typeface="Verdana"/>
              </a:rPr>
              <a:t>r</a:t>
            </a:r>
            <a:r>
              <a:rPr sz="2200" b="1" spc="-35" dirty="0">
                <a:solidFill>
                  <a:srgbClr val="FFFFFF"/>
                </a:solidFill>
                <a:latin typeface="Verdana"/>
                <a:cs typeface="Verdana"/>
              </a:rPr>
              <a:t>i</a:t>
            </a:r>
            <a:r>
              <a:rPr sz="2200" b="1" spc="-65" dirty="0">
                <a:solidFill>
                  <a:srgbClr val="FFFFFF"/>
                </a:solidFill>
                <a:latin typeface="Verdana"/>
                <a:cs typeface="Verdana"/>
              </a:rPr>
              <a:t>c</a:t>
            </a:r>
            <a:r>
              <a:rPr sz="2200" b="1" spc="-50" dirty="0">
                <a:solidFill>
                  <a:srgbClr val="FFFFFF"/>
                </a:solidFill>
                <a:latin typeface="Verdana"/>
                <a:cs typeface="Verdana"/>
              </a:rPr>
              <a:t>h</a:t>
            </a:r>
            <a:r>
              <a:rPr sz="2200" b="1" spc="-130" dirty="0">
                <a:solidFill>
                  <a:srgbClr val="FFFFFF"/>
                </a:solidFill>
                <a:latin typeface="Verdana"/>
                <a:cs typeface="Verdana"/>
              </a:rPr>
              <a:t> </a:t>
            </a:r>
            <a:r>
              <a:rPr sz="2200" b="1" spc="-60" dirty="0">
                <a:solidFill>
                  <a:srgbClr val="FFFFFF"/>
                </a:solidFill>
                <a:latin typeface="Verdana"/>
                <a:cs typeface="Verdana"/>
              </a:rPr>
              <a:t>b</a:t>
            </a:r>
            <a:r>
              <a:rPr sz="2200" b="1" spc="-80" dirty="0">
                <a:solidFill>
                  <a:srgbClr val="FFFFFF"/>
                </a:solidFill>
                <a:latin typeface="Verdana"/>
                <a:cs typeface="Verdana"/>
              </a:rPr>
              <a:t>y  </a:t>
            </a:r>
            <a:r>
              <a:rPr sz="2200" b="1" spc="-130" dirty="0">
                <a:solidFill>
                  <a:srgbClr val="FFFFFF"/>
                </a:solidFill>
                <a:latin typeface="Verdana"/>
                <a:cs typeface="Verdana"/>
              </a:rPr>
              <a:t>w</a:t>
            </a:r>
            <a:r>
              <a:rPr sz="2200" b="1" spc="-125" dirty="0">
                <a:solidFill>
                  <a:srgbClr val="FFFFFF"/>
                </a:solidFill>
                <a:latin typeface="Verdana"/>
                <a:cs typeface="Verdana"/>
              </a:rPr>
              <a:t>o</a:t>
            </a:r>
            <a:r>
              <a:rPr sz="2200" b="1" spc="-105" dirty="0">
                <a:solidFill>
                  <a:srgbClr val="FFFFFF"/>
                </a:solidFill>
                <a:latin typeface="Verdana"/>
                <a:cs typeface="Verdana"/>
              </a:rPr>
              <a:t>r</a:t>
            </a:r>
            <a:r>
              <a:rPr sz="2200" b="1" spc="-50" dirty="0">
                <a:solidFill>
                  <a:srgbClr val="FFFFFF"/>
                </a:solidFill>
                <a:latin typeface="Verdana"/>
                <a:cs typeface="Verdana"/>
              </a:rPr>
              <a:t>ki</a:t>
            </a:r>
            <a:r>
              <a:rPr sz="2200" b="1" spc="-65" dirty="0">
                <a:solidFill>
                  <a:srgbClr val="FFFFFF"/>
                </a:solidFill>
                <a:latin typeface="Verdana"/>
                <a:cs typeface="Verdana"/>
              </a:rPr>
              <a:t>n</a:t>
            </a:r>
            <a:r>
              <a:rPr sz="2200" b="1" dirty="0">
                <a:solidFill>
                  <a:srgbClr val="FFFFFF"/>
                </a:solidFill>
                <a:latin typeface="Verdana"/>
                <a:cs typeface="Verdana"/>
              </a:rPr>
              <a:t>g</a:t>
            </a:r>
            <a:r>
              <a:rPr sz="2200" b="1" spc="-130" dirty="0">
                <a:solidFill>
                  <a:srgbClr val="FFFFFF"/>
                </a:solidFill>
                <a:latin typeface="Verdana"/>
                <a:cs typeface="Verdana"/>
              </a:rPr>
              <a:t> </a:t>
            </a:r>
            <a:r>
              <a:rPr sz="2200" b="1" spc="-100" dirty="0">
                <a:solidFill>
                  <a:srgbClr val="FFFFFF"/>
                </a:solidFill>
                <a:latin typeface="Verdana"/>
                <a:cs typeface="Verdana"/>
              </a:rPr>
              <a:t>f</a:t>
            </a:r>
            <a:r>
              <a:rPr sz="2200" b="1" spc="-110" dirty="0">
                <a:solidFill>
                  <a:srgbClr val="FFFFFF"/>
                </a:solidFill>
                <a:latin typeface="Verdana"/>
                <a:cs typeface="Verdana"/>
              </a:rPr>
              <a:t>or</a:t>
            </a:r>
            <a:r>
              <a:rPr sz="2200" b="1" spc="-130" dirty="0">
                <a:solidFill>
                  <a:srgbClr val="FFFFFF"/>
                </a:solidFill>
                <a:latin typeface="Verdana"/>
                <a:cs typeface="Verdana"/>
              </a:rPr>
              <a:t> </a:t>
            </a:r>
            <a:r>
              <a:rPr sz="2200" b="1" spc="-60" dirty="0">
                <a:solidFill>
                  <a:srgbClr val="FFFFFF"/>
                </a:solidFill>
                <a:latin typeface="Verdana"/>
                <a:cs typeface="Verdana"/>
              </a:rPr>
              <a:t>it</a:t>
            </a:r>
            <a:r>
              <a:rPr sz="2200" b="1" spc="-220" dirty="0">
                <a:solidFill>
                  <a:srgbClr val="FFFFFF"/>
                </a:solidFill>
                <a:latin typeface="Verdana"/>
                <a:cs typeface="Verdana"/>
              </a:rPr>
              <a:t>.</a:t>
            </a:r>
            <a:r>
              <a:rPr sz="2200" b="1" spc="-130" dirty="0">
                <a:solidFill>
                  <a:srgbClr val="FFFFFF"/>
                </a:solidFill>
                <a:latin typeface="Verdana"/>
                <a:cs typeface="Verdana"/>
              </a:rPr>
              <a:t> </a:t>
            </a:r>
            <a:r>
              <a:rPr sz="2200" b="1" spc="-85" dirty="0">
                <a:solidFill>
                  <a:srgbClr val="FFFFFF"/>
                </a:solidFill>
                <a:latin typeface="Verdana"/>
                <a:cs typeface="Verdana"/>
              </a:rPr>
              <a:t>L</a:t>
            </a:r>
            <a:r>
              <a:rPr sz="2200" b="1" spc="-110" dirty="0">
                <a:solidFill>
                  <a:srgbClr val="FFFFFF"/>
                </a:solidFill>
                <a:latin typeface="Verdana"/>
                <a:cs typeface="Verdana"/>
              </a:rPr>
              <a:t>ea</a:t>
            </a:r>
            <a:r>
              <a:rPr sz="2200" b="1" spc="-105" dirty="0">
                <a:solidFill>
                  <a:srgbClr val="FFFFFF"/>
                </a:solidFill>
                <a:latin typeface="Verdana"/>
                <a:cs typeface="Verdana"/>
              </a:rPr>
              <a:t>ders,  </a:t>
            </a:r>
            <a:r>
              <a:rPr sz="2200" b="1" spc="-45" dirty="0">
                <a:solidFill>
                  <a:srgbClr val="FFFFFF"/>
                </a:solidFill>
                <a:latin typeface="Verdana"/>
                <a:cs typeface="Verdana"/>
              </a:rPr>
              <a:t>p</a:t>
            </a:r>
            <a:r>
              <a:rPr sz="2200" b="1" spc="-110" dirty="0">
                <a:solidFill>
                  <a:srgbClr val="FFFFFF"/>
                </a:solidFill>
                <a:latin typeface="Verdana"/>
                <a:cs typeface="Verdana"/>
              </a:rPr>
              <a:t>as</a:t>
            </a:r>
            <a:r>
              <a:rPr sz="2200" b="1" spc="-120" dirty="0">
                <a:solidFill>
                  <a:srgbClr val="FFFFFF"/>
                </a:solidFill>
                <a:latin typeface="Verdana"/>
                <a:cs typeface="Verdana"/>
              </a:rPr>
              <a:t>t</a:t>
            </a:r>
            <a:r>
              <a:rPr sz="2200" b="1" spc="-145" dirty="0">
                <a:solidFill>
                  <a:srgbClr val="FFFFFF"/>
                </a:solidFill>
                <a:latin typeface="Verdana"/>
                <a:cs typeface="Verdana"/>
              </a:rPr>
              <a:t>ors,</a:t>
            </a:r>
            <a:r>
              <a:rPr sz="2200" b="1" spc="-130" dirty="0">
                <a:solidFill>
                  <a:srgbClr val="FFFFFF"/>
                </a:solidFill>
                <a:latin typeface="Verdana"/>
                <a:cs typeface="Verdana"/>
              </a:rPr>
              <a:t> </a:t>
            </a:r>
            <a:r>
              <a:rPr sz="2200" b="1" spc="-80" dirty="0">
                <a:solidFill>
                  <a:srgbClr val="FFFFFF"/>
                </a:solidFill>
                <a:latin typeface="Verdana"/>
                <a:cs typeface="Verdana"/>
              </a:rPr>
              <a:t>an</a:t>
            </a:r>
            <a:r>
              <a:rPr sz="2200" b="1" spc="-20" dirty="0">
                <a:solidFill>
                  <a:srgbClr val="FFFFFF"/>
                </a:solidFill>
                <a:latin typeface="Verdana"/>
                <a:cs typeface="Verdana"/>
              </a:rPr>
              <a:t>d</a:t>
            </a:r>
            <a:r>
              <a:rPr sz="2200" b="1" spc="-130" dirty="0">
                <a:solidFill>
                  <a:srgbClr val="FFFFFF"/>
                </a:solidFill>
                <a:latin typeface="Verdana"/>
                <a:cs typeface="Verdana"/>
              </a:rPr>
              <a:t> </a:t>
            </a:r>
            <a:r>
              <a:rPr sz="2200" b="1" spc="-100" dirty="0">
                <a:solidFill>
                  <a:srgbClr val="FFFFFF"/>
                </a:solidFill>
                <a:latin typeface="Verdana"/>
                <a:cs typeface="Verdana"/>
              </a:rPr>
              <a:t>missiona</a:t>
            </a:r>
            <a:r>
              <a:rPr sz="2200" b="1" spc="-90" dirty="0">
                <a:solidFill>
                  <a:srgbClr val="FFFFFF"/>
                </a:solidFill>
                <a:latin typeface="Verdana"/>
                <a:cs typeface="Verdana"/>
              </a:rPr>
              <a:t>ries  </a:t>
            </a:r>
            <a:r>
              <a:rPr sz="2200" b="1" spc="-85" dirty="0">
                <a:solidFill>
                  <a:srgbClr val="FFFFFF"/>
                </a:solidFill>
                <a:latin typeface="Verdana"/>
                <a:cs typeface="Verdana"/>
              </a:rPr>
              <a:t>h</a:t>
            </a:r>
            <a:r>
              <a:rPr sz="2200" b="1" spc="-105" dirty="0">
                <a:solidFill>
                  <a:srgbClr val="FFFFFF"/>
                </a:solidFill>
                <a:latin typeface="Verdana"/>
                <a:cs typeface="Verdana"/>
              </a:rPr>
              <a:t>a</a:t>
            </a:r>
            <a:r>
              <a:rPr sz="2200" b="1" spc="-150" dirty="0">
                <a:solidFill>
                  <a:srgbClr val="FFFFFF"/>
                </a:solidFill>
                <a:latin typeface="Verdana"/>
                <a:cs typeface="Verdana"/>
              </a:rPr>
              <a:t>v</a:t>
            </a:r>
            <a:r>
              <a:rPr sz="2200" b="1" spc="-75" dirty="0">
                <a:solidFill>
                  <a:srgbClr val="FFFFFF"/>
                </a:solidFill>
                <a:latin typeface="Verdana"/>
                <a:cs typeface="Verdana"/>
              </a:rPr>
              <a:t>e</a:t>
            </a:r>
            <a:r>
              <a:rPr sz="2200" b="1" spc="-130" dirty="0">
                <a:solidFill>
                  <a:srgbClr val="FFFFFF"/>
                </a:solidFill>
                <a:latin typeface="Verdana"/>
                <a:cs typeface="Verdana"/>
              </a:rPr>
              <a:t> </a:t>
            </a:r>
            <a:r>
              <a:rPr sz="2200" b="1" spc="-114" dirty="0">
                <a:solidFill>
                  <a:srgbClr val="FFFFFF"/>
                </a:solidFill>
                <a:latin typeface="Verdana"/>
                <a:cs typeface="Verdana"/>
              </a:rPr>
              <a:t>a</a:t>
            </a:r>
            <a:r>
              <a:rPr sz="2200" b="1" spc="-130" dirty="0">
                <a:solidFill>
                  <a:srgbClr val="FFFFFF"/>
                </a:solidFill>
                <a:latin typeface="Verdana"/>
                <a:cs typeface="Verdana"/>
              </a:rPr>
              <a:t> </a:t>
            </a:r>
            <a:r>
              <a:rPr sz="2200" b="1" spc="-70" dirty="0">
                <a:solidFill>
                  <a:srgbClr val="FFFFFF"/>
                </a:solidFill>
                <a:latin typeface="Verdana"/>
                <a:cs typeface="Verdana"/>
              </a:rPr>
              <a:t>limi</a:t>
            </a:r>
            <a:r>
              <a:rPr sz="2200" b="1" spc="-100" dirty="0">
                <a:solidFill>
                  <a:srgbClr val="FFFFFF"/>
                </a:solidFill>
                <a:latin typeface="Verdana"/>
                <a:cs typeface="Verdana"/>
              </a:rPr>
              <a:t>t</a:t>
            </a:r>
            <a:r>
              <a:rPr sz="2200" b="1" spc="-45" dirty="0">
                <a:solidFill>
                  <a:srgbClr val="FFFFFF"/>
                </a:solidFill>
                <a:latin typeface="Verdana"/>
                <a:cs typeface="Verdana"/>
              </a:rPr>
              <a:t>ed</a:t>
            </a:r>
            <a:r>
              <a:rPr sz="2200" b="1" spc="-130" dirty="0">
                <a:solidFill>
                  <a:srgbClr val="FFFFFF"/>
                </a:solidFill>
                <a:latin typeface="Verdana"/>
                <a:cs typeface="Verdana"/>
              </a:rPr>
              <a:t> </a:t>
            </a:r>
            <a:r>
              <a:rPr sz="2200" b="1" spc="-45" dirty="0">
                <a:solidFill>
                  <a:srgbClr val="FFFFFF"/>
                </a:solidFill>
                <a:latin typeface="Verdana"/>
                <a:cs typeface="Verdana"/>
              </a:rPr>
              <a:t>i</a:t>
            </a:r>
            <a:r>
              <a:rPr sz="2200" b="1" spc="-90" dirty="0">
                <a:solidFill>
                  <a:srgbClr val="FFFFFF"/>
                </a:solidFill>
                <a:latin typeface="Verdana"/>
                <a:cs typeface="Verdana"/>
              </a:rPr>
              <a:t>n</a:t>
            </a:r>
            <a:r>
              <a:rPr sz="2200" b="1" spc="-15" dirty="0">
                <a:solidFill>
                  <a:srgbClr val="FFFFFF"/>
                </a:solidFill>
                <a:latin typeface="Verdana"/>
                <a:cs typeface="Verdana"/>
              </a:rPr>
              <a:t>c</a:t>
            </a:r>
            <a:r>
              <a:rPr sz="2200" b="1" spc="-40" dirty="0">
                <a:solidFill>
                  <a:srgbClr val="FFFFFF"/>
                </a:solidFill>
                <a:latin typeface="Verdana"/>
                <a:cs typeface="Verdana"/>
              </a:rPr>
              <a:t>o</a:t>
            </a:r>
            <a:r>
              <a:rPr sz="2200" b="1" spc="-50" dirty="0">
                <a:solidFill>
                  <a:srgbClr val="FFFFFF"/>
                </a:solidFill>
                <a:latin typeface="Verdana"/>
                <a:cs typeface="Verdana"/>
              </a:rPr>
              <a:t>m</a:t>
            </a:r>
            <a:r>
              <a:rPr sz="2200" b="1" spc="-150" dirty="0">
                <a:solidFill>
                  <a:srgbClr val="FFFFFF"/>
                </a:solidFill>
                <a:latin typeface="Verdana"/>
                <a:cs typeface="Verdana"/>
              </a:rPr>
              <a:t>e.</a:t>
            </a:r>
            <a:r>
              <a:rPr sz="2200" b="1" spc="-130" dirty="0">
                <a:solidFill>
                  <a:srgbClr val="FFFFFF"/>
                </a:solidFill>
                <a:latin typeface="Verdana"/>
                <a:cs typeface="Verdana"/>
              </a:rPr>
              <a:t> </a:t>
            </a:r>
            <a:r>
              <a:rPr sz="2200" b="1" spc="-240" dirty="0">
                <a:solidFill>
                  <a:srgbClr val="FFFFFF"/>
                </a:solidFill>
                <a:latin typeface="Verdana"/>
                <a:cs typeface="Verdana"/>
              </a:rPr>
              <a:t>If  </a:t>
            </a:r>
            <a:r>
              <a:rPr sz="2200" b="1" spc="-15" dirty="0">
                <a:solidFill>
                  <a:srgbClr val="FFFFFF"/>
                </a:solidFill>
                <a:latin typeface="Verdana"/>
                <a:cs typeface="Verdana"/>
              </a:rPr>
              <a:t>m</a:t>
            </a:r>
            <a:r>
              <a:rPr sz="2200" b="1" spc="-125" dirty="0">
                <a:solidFill>
                  <a:srgbClr val="FFFFFF"/>
                </a:solidFill>
                <a:latin typeface="Verdana"/>
                <a:cs typeface="Verdana"/>
              </a:rPr>
              <a:t>o</a:t>
            </a:r>
            <a:r>
              <a:rPr sz="2200" b="1" spc="-114" dirty="0">
                <a:solidFill>
                  <a:srgbClr val="FFFFFF"/>
                </a:solidFill>
                <a:latin typeface="Verdana"/>
                <a:cs typeface="Verdana"/>
              </a:rPr>
              <a:t>r</a:t>
            </a:r>
            <a:r>
              <a:rPr sz="2200" b="1" spc="-75" dirty="0">
                <a:solidFill>
                  <a:srgbClr val="FFFFFF"/>
                </a:solidFill>
                <a:latin typeface="Verdana"/>
                <a:cs typeface="Verdana"/>
              </a:rPr>
              <a:t>e</a:t>
            </a:r>
            <a:r>
              <a:rPr sz="2200" b="1" spc="-130" dirty="0">
                <a:solidFill>
                  <a:srgbClr val="FFFFFF"/>
                </a:solidFill>
                <a:latin typeface="Verdana"/>
                <a:cs typeface="Verdana"/>
              </a:rPr>
              <a:t> </a:t>
            </a:r>
            <a:r>
              <a:rPr sz="2200" b="1" spc="-60" dirty="0">
                <a:solidFill>
                  <a:srgbClr val="FFFFFF"/>
                </a:solidFill>
                <a:latin typeface="Verdana"/>
                <a:cs typeface="Verdana"/>
              </a:rPr>
              <a:t>fu</a:t>
            </a:r>
            <a:r>
              <a:rPr sz="2200" b="1" spc="-65" dirty="0">
                <a:solidFill>
                  <a:srgbClr val="FFFFFF"/>
                </a:solidFill>
                <a:latin typeface="Verdana"/>
                <a:cs typeface="Verdana"/>
              </a:rPr>
              <a:t>n</a:t>
            </a:r>
            <a:r>
              <a:rPr sz="2200" b="1" spc="-80" dirty="0">
                <a:solidFill>
                  <a:srgbClr val="FFFFFF"/>
                </a:solidFill>
                <a:latin typeface="Verdana"/>
                <a:cs typeface="Verdana"/>
              </a:rPr>
              <a:t>ds</a:t>
            </a:r>
            <a:r>
              <a:rPr sz="2200" b="1" spc="-130" dirty="0">
                <a:solidFill>
                  <a:srgbClr val="FFFFFF"/>
                </a:solidFill>
                <a:latin typeface="Verdana"/>
                <a:cs typeface="Verdana"/>
              </a:rPr>
              <a:t> </a:t>
            </a:r>
            <a:r>
              <a:rPr sz="2200" b="1" spc="-35" dirty="0">
                <a:solidFill>
                  <a:srgbClr val="FFFFFF"/>
                </a:solidFill>
                <a:latin typeface="Verdana"/>
                <a:cs typeface="Verdana"/>
              </a:rPr>
              <a:t>be</a:t>
            </a:r>
            <a:r>
              <a:rPr sz="2200" b="1" spc="-50" dirty="0">
                <a:solidFill>
                  <a:srgbClr val="FFFFFF"/>
                </a:solidFill>
                <a:latin typeface="Verdana"/>
                <a:cs typeface="Verdana"/>
              </a:rPr>
              <a:t>c</a:t>
            </a:r>
            <a:r>
              <a:rPr sz="2200" b="1" spc="-40" dirty="0">
                <a:solidFill>
                  <a:srgbClr val="FFFFFF"/>
                </a:solidFill>
                <a:latin typeface="Verdana"/>
                <a:cs typeface="Verdana"/>
              </a:rPr>
              <a:t>o</a:t>
            </a:r>
            <a:r>
              <a:rPr sz="2200" b="1" spc="-50" dirty="0">
                <a:solidFill>
                  <a:srgbClr val="FFFFFF"/>
                </a:solidFill>
                <a:latin typeface="Verdana"/>
                <a:cs typeface="Verdana"/>
              </a:rPr>
              <a:t>me  </a:t>
            </a:r>
            <a:r>
              <a:rPr sz="2200" b="1" spc="-140" dirty="0">
                <a:solidFill>
                  <a:srgbClr val="FFFFFF"/>
                </a:solidFill>
                <a:latin typeface="Verdana"/>
                <a:cs typeface="Verdana"/>
              </a:rPr>
              <a:t>a</a:t>
            </a:r>
            <a:r>
              <a:rPr sz="2200" b="1" spc="-155" dirty="0">
                <a:solidFill>
                  <a:srgbClr val="FFFFFF"/>
                </a:solidFill>
                <a:latin typeface="Verdana"/>
                <a:cs typeface="Verdana"/>
              </a:rPr>
              <a:t>v</a:t>
            </a:r>
            <a:r>
              <a:rPr sz="2200" b="1" spc="-105" dirty="0">
                <a:solidFill>
                  <a:srgbClr val="FFFFFF"/>
                </a:solidFill>
                <a:latin typeface="Verdana"/>
                <a:cs typeface="Verdana"/>
              </a:rPr>
              <a:t>ailable,</a:t>
            </a:r>
            <a:r>
              <a:rPr sz="2200" b="1" spc="-130" dirty="0">
                <a:solidFill>
                  <a:srgbClr val="FFFFFF"/>
                </a:solidFill>
                <a:latin typeface="Verdana"/>
                <a:cs typeface="Verdana"/>
              </a:rPr>
              <a:t> </a:t>
            </a:r>
            <a:r>
              <a:rPr sz="2200" b="1" spc="-40" dirty="0">
                <a:solidFill>
                  <a:srgbClr val="FFFFFF"/>
                </a:solidFill>
                <a:latin typeface="Verdana"/>
                <a:cs typeface="Verdana"/>
              </a:rPr>
              <a:t>t</a:t>
            </a:r>
            <a:r>
              <a:rPr sz="2200" b="1" spc="-55" dirty="0">
                <a:solidFill>
                  <a:srgbClr val="FFFFFF"/>
                </a:solidFill>
                <a:latin typeface="Verdana"/>
                <a:cs typeface="Verdana"/>
              </a:rPr>
              <a:t>h</a:t>
            </a:r>
            <a:r>
              <a:rPr sz="2200" b="1" spc="-75" dirty="0">
                <a:solidFill>
                  <a:srgbClr val="FFFFFF"/>
                </a:solidFill>
                <a:latin typeface="Verdana"/>
                <a:cs typeface="Verdana"/>
              </a:rPr>
              <a:t>e</a:t>
            </a:r>
            <a:r>
              <a:rPr sz="2200" b="1" spc="-130" dirty="0">
                <a:solidFill>
                  <a:srgbClr val="FFFFFF"/>
                </a:solidFill>
                <a:latin typeface="Verdana"/>
                <a:cs typeface="Verdana"/>
              </a:rPr>
              <a:t> </a:t>
            </a:r>
            <a:r>
              <a:rPr sz="2200" b="1" spc="-5" dirty="0">
                <a:solidFill>
                  <a:srgbClr val="FFFFFF"/>
                </a:solidFill>
                <a:latin typeface="Verdana"/>
                <a:cs typeface="Verdana"/>
              </a:rPr>
              <a:t>c</a:t>
            </a:r>
            <a:r>
              <a:rPr sz="2200" b="1" spc="-95" dirty="0">
                <a:solidFill>
                  <a:srgbClr val="FFFFFF"/>
                </a:solidFill>
                <a:latin typeface="Verdana"/>
                <a:cs typeface="Verdana"/>
              </a:rPr>
              <a:t>hu</a:t>
            </a:r>
            <a:r>
              <a:rPr sz="2200" b="1" spc="-85" dirty="0">
                <a:solidFill>
                  <a:srgbClr val="FFFFFF"/>
                </a:solidFill>
                <a:latin typeface="Verdana"/>
                <a:cs typeface="Verdana"/>
              </a:rPr>
              <a:t>r</a:t>
            </a:r>
            <a:r>
              <a:rPr sz="2200" b="1" spc="-5" dirty="0">
                <a:solidFill>
                  <a:srgbClr val="FFFFFF"/>
                </a:solidFill>
                <a:latin typeface="Verdana"/>
                <a:cs typeface="Verdana"/>
              </a:rPr>
              <a:t>c</a:t>
            </a:r>
            <a:r>
              <a:rPr sz="2200" b="1" spc="-50" dirty="0">
                <a:solidFill>
                  <a:srgbClr val="FFFFFF"/>
                </a:solidFill>
                <a:latin typeface="Verdana"/>
                <a:cs typeface="Verdana"/>
              </a:rPr>
              <a:t>h</a:t>
            </a:r>
            <a:r>
              <a:rPr sz="2200" b="1" spc="-130" dirty="0">
                <a:solidFill>
                  <a:srgbClr val="FFFFFF"/>
                </a:solidFill>
                <a:latin typeface="Verdana"/>
                <a:cs typeface="Verdana"/>
              </a:rPr>
              <a:t> </a:t>
            </a:r>
            <a:r>
              <a:rPr sz="2200" b="1" spc="-85" dirty="0">
                <a:solidFill>
                  <a:srgbClr val="FFFFFF"/>
                </a:solidFill>
                <a:latin typeface="Verdana"/>
                <a:cs typeface="Verdana"/>
              </a:rPr>
              <a:t>will  </a:t>
            </a:r>
            <a:r>
              <a:rPr sz="2200" b="1" spc="-75" dirty="0">
                <a:solidFill>
                  <a:srgbClr val="FFFFFF"/>
                </a:solidFill>
                <a:latin typeface="Verdana"/>
                <a:cs typeface="Verdana"/>
              </a:rPr>
              <a:t>al</a:t>
            </a:r>
            <a:r>
              <a:rPr sz="2200" b="1" spc="-190" dirty="0">
                <a:solidFill>
                  <a:srgbClr val="FFFFFF"/>
                </a:solidFill>
                <a:latin typeface="Verdana"/>
                <a:cs typeface="Verdana"/>
              </a:rPr>
              <a:t>w</a:t>
            </a:r>
            <a:r>
              <a:rPr sz="2200" b="1" spc="-140" dirty="0">
                <a:solidFill>
                  <a:srgbClr val="FFFFFF"/>
                </a:solidFill>
                <a:latin typeface="Verdana"/>
                <a:cs typeface="Verdana"/>
              </a:rPr>
              <a:t>ays</a:t>
            </a:r>
            <a:r>
              <a:rPr sz="2200" b="1" spc="-130" dirty="0">
                <a:solidFill>
                  <a:srgbClr val="FFFFFF"/>
                </a:solidFill>
                <a:latin typeface="Verdana"/>
                <a:cs typeface="Verdana"/>
              </a:rPr>
              <a:t> </a:t>
            </a:r>
            <a:r>
              <a:rPr sz="2200" b="1" spc="-90" dirty="0">
                <a:solidFill>
                  <a:srgbClr val="FFFFFF"/>
                </a:solidFill>
                <a:latin typeface="Verdana"/>
                <a:cs typeface="Verdana"/>
              </a:rPr>
              <a:t>use</a:t>
            </a:r>
            <a:r>
              <a:rPr sz="2200" b="1" spc="-130" dirty="0">
                <a:solidFill>
                  <a:srgbClr val="FFFFFF"/>
                </a:solidFill>
                <a:latin typeface="Verdana"/>
                <a:cs typeface="Verdana"/>
              </a:rPr>
              <a:t> </a:t>
            </a:r>
            <a:r>
              <a:rPr sz="2200" b="1" spc="-40" dirty="0">
                <a:solidFill>
                  <a:srgbClr val="FFFFFF"/>
                </a:solidFill>
                <a:latin typeface="Verdana"/>
                <a:cs typeface="Verdana"/>
              </a:rPr>
              <a:t>t</a:t>
            </a:r>
            <a:r>
              <a:rPr sz="2200" b="1" spc="-55" dirty="0">
                <a:solidFill>
                  <a:srgbClr val="FFFFFF"/>
                </a:solidFill>
                <a:latin typeface="Verdana"/>
                <a:cs typeface="Verdana"/>
              </a:rPr>
              <a:t>h</a:t>
            </a:r>
            <a:r>
              <a:rPr sz="2200" b="1" spc="-95" dirty="0">
                <a:solidFill>
                  <a:srgbClr val="FFFFFF"/>
                </a:solidFill>
                <a:latin typeface="Verdana"/>
                <a:cs typeface="Verdana"/>
              </a:rPr>
              <a:t>ose</a:t>
            </a:r>
            <a:r>
              <a:rPr sz="2200" b="1" spc="-130" dirty="0">
                <a:solidFill>
                  <a:srgbClr val="FFFFFF"/>
                </a:solidFill>
                <a:latin typeface="Verdana"/>
                <a:cs typeface="Verdana"/>
              </a:rPr>
              <a:t> </a:t>
            </a:r>
            <a:r>
              <a:rPr sz="2200" b="1" spc="-110" dirty="0">
                <a:solidFill>
                  <a:srgbClr val="FFFFFF"/>
                </a:solidFill>
                <a:latin typeface="Verdana"/>
                <a:cs typeface="Verdana"/>
              </a:rPr>
              <a:t>e</a:t>
            </a:r>
            <a:r>
              <a:rPr sz="2200" b="1" spc="-125" dirty="0">
                <a:solidFill>
                  <a:srgbClr val="FFFFFF"/>
                </a:solidFill>
                <a:latin typeface="Verdana"/>
                <a:cs typeface="Verdana"/>
              </a:rPr>
              <a:t>xt</a:t>
            </a:r>
            <a:r>
              <a:rPr sz="2200" b="1" spc="-200" dirty="0">
                <a:solidFill>
                  <a:srgbClr val="FFFFFF"/>
                </a:solidFill>
                <a:latin typeface="Verdana"/>
                <a:cs typeface="Verdana"/>
              </a:rPr>
              <a:t>r</a:t>
            </a:r>
            <a:r>
              <a:rPr sz="2200" b="1" spc="-80" dirty="0">
                <a:solidFill>
                  <a:srgbClr val="FFFFFF"/>
                </a:solidFill>
                <a:latin typeface="Verdana"/>
                <a:cs typeface="Verdana"/>
              </a:rPr>
              <a:t>a  </a:t>
            </a:r>
            <a:r>
              <a:rPr sz="2200" b="1" spc="-60" dirty="0">
                <a:solidFill>
                  <a:srgbClr val="FFFFFF"/>
                </a:solidFill>
                <a:latin typeface="Verdana"/>
                <a:cs typeface="Verdana"/>
              </a:rPr>
              <a:t>fu</a:t>
            </a:r>
            <a:r>
              <a:rPr sz="2200" b="1" spc="-65" dirty="0">
                <a:solidFill>
                  <a:srgbClr val="FFFFFF"/>
                </a:solidFill>
                <a:latin typeface="Verdana"/>
                <a:cs typeface="Verdana"/>
              </a:rPr>
              <a:t>n</a:t>
            </a:r>
            <a:r>
              <a:rPr sz="2200" b="1" spc="-80" dirty="0">
                <a:solidFill>
                  <a:srgbClr val="FFFFFF"/>
                </a:solidFill>
                <a:latin typeface="Verdana"/>
                <a:cs typeface="Verdana"/>
              </a:rPr>
              <a:t>ds</a:t>
            </a:r>
            <a:r>
              <a:rPr sz="2200" b="1" spc="-130" dirty="0">
                <a:solidFill>
                  <a:srgbClr val="FFFFFF"/>
                </a:solidFill>
                <a:latin typeface="Verdana"/>
                <a:cs typeface="Verdana"/>
              </a:rPr>
              <a:t> </a:t>
            </a:r>
            <a:r>
              <a:rPr sz="2200" b="1" spc="-90" dirty="0">
                <a:solidFill>
                  <a:srgbClr val="FFFFFF"/>
                </a:solidFill>
                <a:latin typeface="Verdana"/>
                <a:cs typeface="Verdana"/>
              </a:rPr>
              <a:t>t</a:t>
            </a:r>
            <a:r>
              <a:rPr sz="2200" b="1" spc="-70" dirty="0">
                <a:solidFill>
                  <a:srgbClr val="FFFFFF"/>
                </a:solidFill>
                <a:latin typeface="Verdana"/>
                <a:cs typeface="Verdana"/>
              </a:rPr>
              <a:t>o</a:t>
            </a:r>
            <a:r>
              <a:rPr sz="2200" b="1" spc="-130" dirty="0">
                <a:solidFill>
                  <a:srgbClr val="FFFFFF"/>
                </a:solidFill>
                <a:latin typeface="Verdana"/>
                <a:cs typeface="Verdana"/>
              </a:rPr>
              <a:t> </a:t>
            </a:r>
            <a:r>
              <a:rPr sz="2200" b="1" spc="-15" dirty="0">
                <a:solidFill>
                  <a:srgbClr val="FFFFFF"/>
                </a:solidFill>
                <a:latin typeface="Verdana"/>
                <a:cs typeface="Verdana"/>
              </a:rPr>
              <a:t>m</a:t>
            </a:r>
            <a:r>
              <a:rPr sz="2200" b="1" spc="-105" dirty="0">
                <a:solidFill>
                  <a:srgbClr val="FFFFFF"/>
                </a:solidFill>
                <a:latin typeface="Verdana"/>
                <a:cs typeface="Verdana"/>
              </a:rPr>
              <a:t>o</a:t>
            </a:r>
            <a:r>
              <a:rPr sz="2200" b="1" spc="-150" dirty="0">
                <a:solidFill>
                  <a:srgbClr val="FFFFFF"/>
                </a:solidFill>
                <a:latin typeface="Verdana"/>
                <a:cs typeface="Verdana"/>
              </a:rPr>
              <a:t>v</a:t>
            </a:r>
            <a:r>
              <a:rPr sz="2200" b="1" spc="-75" dirty="0">
                <a:solidFill>
                  <a:srgbClr val="FFFFFF"/>
                </a:solidFill>
                <a:latin typeface="Verdana"/>
                <a:cs typeface="Verdana"/>
              </a:rPr>
              <a:t>e</a:t>
            </a:r>
            <a:r>
              <a:rPr sz="2200" b="1" spc="-130" dirty="0">
                <a:solidFill>
                  <a:srgbClr val="FFFFFF"/>
                </a:solidFill>
                <a:latin typeface="Verdana"/>
                <a:cs typeface="Verdana"/>
              </a:rPr>
              <a:t> </a:t>
            </a:r>
            <a:r>
              <a:rPr sz="2200" b="1" spc="-40" dirty="0">
                <a:solidFill>
                  <a:srgbClr val="FFFFFF"/>
                </a:solidFill>
                <a:latin typeface="Verdana"/>
                <a:cs typeface="Verdana"/>
              </a:rPr>
              <a:t>t</a:t>
            </a:r>
            <a:r>
              <a:rPr sz="2200" b="1" spc="-55" dirty="0">
                <a:solidFill>
                  <a:srgbClr val="FFFFFF"/>
                </a:solidFill>
                <a:latin typeface="Verdana"/>
                <a:cs typeface="Verdana"/>
              </a:rPr>
              <a:t>h</a:t>
            </a:r>
            <a:r>
              <a:rPr sz="2200" b="1" spc="-50" dirty="0">
                <a:solidFill>
                  <a:srgbClr val="FFFFFF"/>
                </a:solidFill>
                <a:latin typeface="Verdana"/>
                <a:cs typeface="Verdana"/>
              </a:rPr>
              <a:t>e  </a:t>
            </a:r>
            <a:r>
              <a:rPr sz="2200" b="1" spc="-5" dirty="0">
                <a:solidFill>
                  <a:srgbClr val="FFFFFF"/>
                </a:solidFill>
                <a:latin typeface="Verdana"/>
                <a:cs typeface="Verdana"/>
              </a:rPr>
              <a:t>c</a:t>
            </a:r>
            <a:r>
              <a:rPr sz="2200" b="1" spc="-95" dirty="0">
                <a:solidFill>
                  <a:srgbClr val="FFFFFF"/>
                </a:solidFill>
                <a:latin typeface="Verdana"/>
                <a:cs typeface="Verdana"/>
              </a:rPr>
              <a:t>hu</a:t>
            </a:r>
            <a:r>
              <a:rPr sz="2200" b="1" spc="-85" dirty="0">
                <a:solidFill>
                  <a:srgbClr val="FFFFFF"/>
                </a:solidFill>
                <a:latin typeface="Verdana"/>
                <a:cs typeface="Verdana"/>
              </a:rPr>
              <a:t>r</a:t>
            </a:r>
            <a:r>
              <a:rPr sz="2200" b="1" spc="-5" dirty="0">
                <a:solidFill>
                  <a:srgbClr val="FFFFFF"/>
                </a:solidFill>
                <a:latin typeface="Verdana"/>
                <a:cs typeface="Verdana"/>
              </a:rPr>
              <a:t>c</a:t>
            </a:r>
            <a:r>
              <a:rPr sz="2200" b="1" spc="-60" dirty="0">
                <a:solidFill>
                  <a:srgbClr val="FFFFFF"/>
                </a:solidFill>
                <a:latin typeface="Verdana"/>
                <a:cs typeface="Verdana"/>
              </a:rPr>
              <a:t>h</a:t>
            </a:r>
            <a:r>
              <a:rPr sz="2200" b="1" spc="-195" dirty="0">
                <a:solidFill>
                  <a:srgbClr val="FFFFFF"/>
                </a:solidFill>
                <a:latin typeface="Verdana"/>
                <a:cs typeface="Verdana"/>
              </a:rPr>
              <a:t>’</a:t>
            </a:r>
            <a:r>
              <a:rPr sz="2200" b="1" spc="-140" dirty="0">
                <a:solidFill>
                  <a:srgbClr val="FFFFFF"/>
                </a:solidFill>
                <a:latin typeface="Verdana"/>
                <a:cs typeface="Verdana"/>
              </a:rPr>
              <a:t>s</a:t>
            </a:r>
            <a:r>
              <a:rPr sz="2200" b="1" spc="-130" dirty="0">
                <a:solidFill>
                  <a:srgbClr val="FFFFFF"/>
                </a:solidFill>
                <a:latin typeface="Verdana"/>
                <a:cs typeface="Verdana"/>
              </a:rPr>
              <a:t> </a:t>
            </a:r>
            <a:r>
              <a:rPr sz="2200" b="1" spc="-85" dirty="0">
                <a:solidFill>
                  <a:srgbClr val="FFFFFF"/>
                </a:solidFill>
                <a:latin typeface="Verdana"/>
                <a:cs typeface="Verdana"/>
              </a:rPr>
              <a:t>mission</a:t>
            </a:r>
            <a:r>
              <a:rPr sz="2200" b="1" spc="-130" dirty="0">
                <a:solidFill>
                  <a:srgbClr val="FFFFFF"/>
                </a:solidFill>
                <a:latin typeface="Verdana"/>
                <a:cs typeface="Verdana"/>
              </a:rPr>
              <a:t> </a:t>
            </a:r>
            <a:r>
              <a:rPr sz="2200" b="1" spc="-95" dirty="0">
                <a:solidFill>
                  <a:srgbClr val="FFFFFF"/>
                </a:solidFill>
                <a:latin typeface="Verdana"/>
                <a:cs typeface="Verdana"/>
              </a:rPr>
              <a:t>f</a:t>
            </a:r>
            <a:r>
              <a:rPr sz="2200" b="1" spc="-125" dirty="0">
                <a:solidFill>
                  <a:srgbClr val="FFFFFF"/>
                </a:solidFill>
                <a:latin typeface="Verdana"/>
                <a:cs typeface="Verdana"/>
              </a:rPr>
              <a:t>o</a:t>
            </a:r>
            <a:r>
              <a:rPr sz="2200" b="1" spc="-65" dirty="0">
                <a:solidFill>
                  <a:srgbClr val="FFFFFF"/>
                </a:solidFill>
                <a:latin typeface="Verdana"/>
                <a:cs typeface="Verdana"/>
              </a:rPr>
              <a:t>r</a:t>
            </a:r>
            <a:r>
              <a:rPr sz="2200" b="1" spc="-135" dirty="0">
                <a:solidFill>
                  <a:srgbClr val="FFFFFF"/>
                </a:solidFill>
                <a:latin typeface="Verdana"/>
                <a:cs typeface="Verdana"/>
              </a:rPr>
              <a:t>w</a:t>
            </a:r>
            <a:r>
              <a:rPr sz="2200" b="1" spc="-150" dirty="0">
                <a:solidFill>
                  <a:srgbClr val="FFFFFF"/>
                </a:solidFill>
                <a:latin typeface="Verdana"/>
                <a:cs typeface="Verdana"/>
              </a:rPr>
              <a:t>a</a:t>
            </a:r>
            <a:r>
              <a:rPr sz="2200" b="1" spc="-130" dirty="0">
                <a:solidFill>
                  <a:srgbClr val="FFFFFF"/>
                </a:solidFill>
                <a:latin typeface="Verdana"/>
                <a:cs typeface="Verdana"/>
              </a:rPr>
              <a:t>r</a:t>
            </a:r>
            <a:r>
              <a:rPr sz="2200" b="1" spc="-15" dirty="0">
                <a:solidFill>
                  <a:srgbClr val="FFFFFF"/>
                </a:solidFill>
                <a:latin typeface="Verdana"/>
                <a:cs typeface="Verdana"/>
              </a:rPr>
              <a:t>d  </a:t>
            </a:r>
            <a:r>
              <a:rPr sz="2200" b="1" spc="-235" dirty="0">
                <a:solidFill>
                  <a:srgbClr val="FFFFFF"/>
                </a:solidFill>
                <a:latin typeface="Verdana"/>
                <a:cs typeface="Verdana"/>
              </a:rPr>
              <a:t>r</a:t>
            </a:r>
            <a:r>
              <a:rPr sz="2200" b="1" spc="-65" dirty="0">
                <a:solidFill>
                  <a:srgbClr val="FFFFFF"/>
                </a:solidFill>
                <a:latin typeface="Verdana"/>
                <a:cs typeface="Verdana"/>
              </a:rPr>
              <a:t>at</a:t>
            </a:r>
            <a:r>
              <a:rPr sz="2200" b="1" spc="-75" dirty="0">
                <a:solidFill>
                  <a:srgbClr val="FFFFFF"/>
                </a:solidFill>
                <a:latin typeface="Verdana"/>
                <a:cs typeface="Verdana"/>
              </a:rPr>
              <a:t>h</a:t>
            </a:r>
            <a:r>
              <a:rPr sz="2200" b="1" spc="-110" dirty="0">
                <a:solidFill>
                  <a:srgbClr val="FFFFFF"/>
                </a:solidFill>
                <a:latin typeface="Verdana"/>
                <a:cs typeface="Verdana"/>
              </a:rPr>
              <a:t>er</a:t>
            </a:r>
            <a:r>
              <a:rPr sz="2200" b="1" spc="-130" dirty="0">
                <a:solidFill>
                  <a:srgbClr val="FFFFFF"/>
                </a:solidFill>
                <a:latin typeface="Verdana"/>
                <a:cs typeface="Verdana"/>
              </a:rPr>
              <a:t> </a:t>
            </a:r>
            <a:r>
              <a:rPr sz="2200" b="1" spc="-65" dirty="0">
                <a:solidFill>
                  <a:srgbClr val="FFFFFF"/>
                </a:solidFill>
                <a:latin typeface="Verdana"/>
                <a:cs typeface="Verdana"/>
              </a:rPr>
              <a:t>than</a:t>
            </a:r>
            <a:r>
              <a:rPr sz="2200" b="1" spc="-130" dirty="0">
                <a:solidFill>
                  <a:srgbClr val="FFFFFF"/>
                </a:solidFill>
                <a:latin typeface="Verdana"/>
                <a:cs typeface="Verdana"/>
              </a:rPr>
              <a:t> </a:t>
            </a:r>
            <a:r>
              <a:rPr sz="2200" b="1" spc="-45" dirty="0">
                <a:solidFill>
                  <a:srgbClr val="FFFFFF"/>
                </a:solidFill>
                <a:latin typeface="Verdana"/>
                <a:cs typeface="Verdana"/>
              </a:rPr>
              <a:t>i</a:t>
            </a:r>
            <a:r>
              <a:rPr sz="2200" b="1" spc="-90" dirty="0">
                <a:solidFill>
                  <a:srgbClr val="FFFFFF"/>
                </a:solidFill>
                <a:latin typeface="Verdana"/>
                <a:cs typeface="Verdana"/>
              </a:rPr>
              <a:t>n</a:t>
            </a:r>
            <a:r>
              <a:rPr sz="2200" b="1" spc="-80" dirty="0">
                <a:solidFill>
                  <a:srgbClr val="FFFFFF"/>
                </a:solidFill>
                <a:latin typeface="Verdana"/>
                <a:cs typeface="Verdana"/>
              </a:rPr>
              <a:t>c</a:t>
            </a:r>
            <a:r>
              <a:rPr sz="2200" b="1" spc="-85" dirty="0">
                <a:solidFill>
                  <a:srgbClr val="FFFFFF"/>
                </a:solidFill>
                <a:latin typeface="Verdana"/>
                <a:cs typeface="Verdana"/>
              </a:rPr>
              <a:t>r</a:t>
            </a:r>
            <a:r>
              <a:rPr sz="2200" b="1" spc="-110" dirty="0">
                <a:solidFill>
                  <a:srgbClr val="FFFFFF"/>
                </a:solidFill>
                <a:latin typeface="Verdana"/>
                <a:cs typeface="Verdana"/>
              </a:rPr>
              <a:t>e</a:t>
            </a:r>
            <a:r>
              <a:rPr sz="2200" b="1" spc="-90" dirty="0">
                <a:solidFill>
                  <a:srgbClr val="FFFFFF"/>
                </a:solidFill>
                <a:latin typeface="Verdana"/>
                <a:cs typeface="Verdana"/>
              </a:rPr>
              <a:t>ase  </a:t>
            </a:r>
            <a:r>
              <a:rPr sz="2200" b="1" spc="-130" dirty="0">
                <a:solidFill>
                  <a:srgbClr val="FFFFFF"/>
                </a:solidFill>
                <a:latin typeface="Verdana"/>
                <a:cs typeface="Verdana"/>
              </a:rPr>
              <a:t>w</a:t>
            </a:r>
            <a:r>
              <a:rPr sz="2200" b="1" spc="-125" dirty="0">
                <a:solidFill>
                  <a:srgbClr val="FFFFFF"/>
                </a:solidFill>
                <a:latin typeface="Verdana"/>
                <a:cs typeface="Verdana"/>
              </a:rPr>
              <a:t>o</a:t>
            </a:r>
            <a:r>
              <a:rPr sz="2200" b="1" spc="-105" dirty="0">
                <a:solidFill>
                  <a:srgbClr val="FFFFFF"/>
                </a:solidFill>
                <a:latin typeface="Verdana"/>
                <a:cs typeface="Verdana"/>
              </a:rPr>
              <a:t>r</a:t>
            </a:r>
            <a:r>
              <a:rPr sz="2200" b="1" spc="-80" dirty="0">
                <a:solidFill>
                  <a:srgbClr val="FFFFFF"/>
                </a:solidFill>
                <a:latin typeface="Verdana"/>
                <a:cs typeface="Verdana"/>
              </a:rPr>
              <a:t>k</a:t>
            </a:r>
            <a:r>
              <a:rPr sz="2200" b="1" spc="-130" dirty="0">
                <a:solidFill>
                  <a:srgbClr val="FFFFFF"/>
                </a:solidFill>
                <a:latin typeface="Verdana"/>
                <a:cs typeface="Verdana"/>
              </a:rPr>
              <a:t>ers’ </a:t>
            </a:r>
            <a:r>
              <a:rPr sz="2200" b="1" spc="-125" dirty="0">
                <a:solidFill>
                  <a:srgbClr val="FFFFFF"/>
                </a:solidFill>
                <a:latin typeface="Verdana"/>
                <a:cs typeface="Verdana"/>
              </a:rPr>
              <a:t>sala</a:t>
            </a:r>
            <a:r>
              <a:rPr sz="2200" b="1" spc="-120" dirty="0">
                <a:solidFill>
                  <a:srgbClr val="FFFFFF"/>
                </a:solidFill>
                <a:latin typeface="Verdana"/>
                <a:cs typeface="Verdana"/>
              </a:rPr>
              <a:t>r</a:t>
            </a:r>
            <a:r>
              <a:rPr sz="2200" b="1" spc="-130" dirty="0">
                <a:solidFill>
                  <a:srgbClr val="FFFFFF"/>
                </a:solidFill>
                <a:latin typeface="Verdana"/>
                <a:cs typeface="Verdana"/>
              </a:rPr>
              <a:t>ies.</a:t>
            </a:r>
            <a:endParaRPr sz="2200">
              <a:latin typeface="Verdana"/>
              <a:cs typeface="Verdana"/>
            </a:endParaRPr>
          </a:p>
        </p:txBody>
      </p:sp>
      <p:pic>
        <p:nvPicPr>
          <p:cNvPr id="9" name="object 9"/>
          <p:cNvPicPr/>
          <p:nvPr/>
        </p:nvPicPr>
        <p:blipFill>
          <a:blip r:embed="rId6" cstate="print"/>
          <a:stretch>
            <a:fillRect/>
          </a:stretch>
        </p:blipFill>
        <p:spPr>
          <a:xfrm>
            <a:off x="738188" y="5649913"/>
            <a:ext cx="1608136" cy="33496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1911350" y="0"/>
              <a:ext cx="10280649" cy="6857999"/>
            </a:xfrm>
            <a:prstGeom prst="rect">
              <a:avLst/>
            </a:prstGeom>
          </p:spPr>
        </p:pic>
        <p:sp>
          <p:nvSpPr>
            <p:cNvPr id="4" name="object 4"/>
            <p:cNvSpPr/>
            <p:nvPr/>
          </p:nvSpPr>
          <p:spPr>
            <a:xfrm>
              <a:off x="0" y="10160"/>
              <a:ext cx="4106545" cy="6444615"/>
            </a:xfrm>
            <a:custGeom>
              <a:avLst/>
              <a:gdLst/>
              <a:ahLst/>
              <a:cxnLst/>
              <a:rect l="l" t="t" r="r" b="b"/>
              <a:pathLst>
                <a:path w="4106545" h="6444615">
                  <a:moveTo>
                    <a:pt x="0" y="6444614"/>
                  </a:moveTo>
                  <a:lnTo>
                    <a:pt x="4106122" y="6444614"/>
                  </a:lnTo>
                  <a:lnTo>
                    <a:pt x="4106122" y="0"/>
                  </a:lnTo>
                  <a:lnTo>
                    <a:pt x="0" y="0"/>
                  </a:lnTo>
                  <a:lnTo>
                    <a:pt x="0" y="6444614"/>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025987" y="0"/>
              <a:ext cx="3098867" cy="6857537"/>
            </a:xfrm>
            <a:prstGeom prst="rect">
              <a:avLst/>
            </a:prstGeom>
          </p:spPr>
        </p:pic>
        <p:pic>
          <p:nvPicPr>
            <p:cNvPr id="6" name="object 6"/>
            <p:cNvPicPr/>
            <p:nvPr/>
          </p:nvPicPr>
          <p:blipFill>
            <a:blip r:embed="rId4" cstate="print"/>
            <a:stretch>
              <a:fillRect/>
            </a:stretch>
          </p:blipFill>
          <p:spPr>
            <a:xfrm>
              <a:off x="0" y="0"/>
              <a:ext cx="10249122" cy="6857537"/>
            </a:xfrm>
            <a:prstGeom prst="rect">
              <a:avLst/>
            </a:prstGeom>
          </p:spPr>
        </p:pic>
        <p:pic>
          <p:nvPicPr>
            <p:cNvPr id="7" name="object 7"/>
            <p:cNvPicPr/>
            <p:nvPr/>
          </p:nvPicPr>
          <p:blipFill>
            <a:blip r:embed="rId5" cstate="print"/>
            <a:stretch>
              <a:fillRect/>
            </a:stretch>
          </p:blipFill>
          <p:spPr>
            <a:xfrm>
              <a:off x="0" y="5450"/>
              <a:ext cx="12191999" cy="6852549"/>
            </a:xfrm>
            <a:prstGeom prst="rect">
              <a:avLst/>
            </a:prstGeom>
          </p:spPr>
        </p:pic>
      </p:grpSp>
      <p:sp>
        <p:nvSpPr>
          <p:cNvPr id="8" name="object 8"/>
          <p:cNvSpPr txBox="1"/>
          <p:nvPr/>
        </p:nvSpPr>
        <p:spPr>
          <a:xfrm>
            <a:off x="771148" y="536564"/>
            <a:ext cx="4258051" cy="4937249"/>
          </a:xfrm>
          <a:prstGeom prst="rect">
            <a:avLst/>
          </a:prstGeom>
        </p:spPr>
        <p:txBody>
          <a:bodyPr vert="horz" wrap="square" lIns="0" tIns="12700" rIns="0" bIns="0" rtlCol="0">
            <a:spAutoFit/>
          </a:bodyPr>
          <a:lstStyle/>
          <a:p>
            <a:pPr marL="12700" marR="5080">
              <a:lnSpc>
                <a:spcPct val="100000"/>
              </a:lnSpc>
              <a:spcBef>
                <a:spcPts val="100"/>
              </a:spcBef>
            </a:pPr>
            <a:r>
              <a:rPr sz="2000" b="1" dirty="0">
                <a:solidFill>
                  <a:srgbClr val="FFFFFF"/>
                </a:solidFill>
                <a:latin typeface="Verdana"/>
                <a:cs typeface="Verdana"/>
              </a:rPr>
              <a:t>This concept of “shared  decisions” is rooted in our  theology. The angels depicted  in Revelation 14, for instance,  represent a movement with  worldwide implications. This  requires a well-organized army,  united in message, strategies,  initiatives, and distribution of  resources. This is opposite to  the idea of scattered  individuals, wandering about,  trying to do “whatever is right  in his own eyes” (Deut. 12:8).</a:t>
            </a:r>
            <a:endParaRPr sz="2000" dirty="0">
              <a:latin typeface="Verdana"/>
              <a:cs typeface="Verdana"/>
            </a:endParaRPr>
          </a:p>
        </p:txBody>
      </p:sp>
      <p:pic>
        <p:nvPicPr>
          <p:cNvPr id="9" name="object 9"/>
          <p:cNvPicPr/>
          <p:nvPr/>
        </p:nvPicPr>
        <p:blipFill>
          <a:blip r:embed="rId6" cstate="print"/>
          <a:stretch>
            <a:fillRect/>
          </a:stretch>
        </p:blipFill>
        <p:spPr>
          <a:xfrm>
            <a:off x="738188" y="5649913"/>
            <a:ext cx="1608136" cy="33496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sp>
          <p:nvSpPr>
            <p:cNvPr id="3" name="object 3"/>
            <p:cNvSpPr/>
            <p:nvPr/>
          </p:nvSpPr>
          <p:spPr>
            <a:xfrm>
              <a:off x="149" y="4734"/>
              <a:ext cx="4770120" cy="6853555"/>
            </a:xfrm>
            <a:custGeom>
              <a:avLst/>
              <a:gdLst/>
              <a:ahLst/>
              <a:cxnLst/>
              <a:rect l="l" t="t" r="r" b="b"/>
              <a:pathLst>
                <a:path w="4770120" h="6853555">
                  <a:moveTo>
                    <a:pt x="0" y="0"/>
                  </a:moveTo>
                  <a:lnTo>
                    <a:pt x="4769645" y="0"/>
                  </a:lnTo>
                  <a:lnTo>
                    <a:pt x="4769645" y="6853264"/>
                  </a:lnTo>
                  <a:lnTo>
                    <a:pt x="0" y="6853264"/>
                  </a:lnTo>
                  <a:lnTo>
                    <a:pt x="0" y="0"/>
                  </a:lnTo>
                  <a:close/>
                </a:path>
              </a:pathLst>
            </a:custGeom>
            <a:solidFill>
              <a:srgbClr val="000000"/>
            </a:solidFill>
          </p:spPr>
          <p:txBody>
            <a:bodyPr wrap="square" lIns="0" tIns="0" rIns="0" bIns="0" rtlCol="0"/>
            <a:lstStyle/>
            <a:p>
              <a:endParaRPr/>
            </a:p>
          </p:txBody>
        </p:sp>
        <p:pic>
          <p:nvPicPr>
            <p:cNvPr id="4" name="object 4"/>
            <p:cNvPicPr/>
            <p:nvPr/>
          </p:nvPicPr>
          <p:blipFill>
            <a:blip r:embed="rId2" cstate="print"/>
            <a:stretch>
              <a:fillRect/>
            </a:stretch>
          </p:blipFill>
          <p:spPr>
            <a:xfrm>
              <a:off x="4676635" y="0"/>
              <a:ext cx="3599565" cy="6851888"/>
            </a:xfrm>
            <a:prstGeom prst="rect">
              <a:avLst/>
            </a:prstGeom>
          </p:spPr>
        </p:pic>
        <p:pic>
          <p:nvPicPr>
            <p:cNvPr id="5" name="object 5"/>
            <p:cNvPicPr/>
            <p:nvPr/>
          </p:nvPicPr>
          <p:blipFill>
            <a:blip r:embed="rId3" cstate="print"/>
            <a:stretch>
              <a:fillRect/>
            </a:stretch>
          </p:blipFill>
          <p:spPr>
            <a:xfrm>
              <a:off x="0" y="0"/>
              <a:ext cx="12191999" cy="6857999"/>
            </a:xfrm>
            <a:prstGeom prst="rect">
              <a:avLst/>
            </a:prstGeom>
          </p:spPr>
        </p:pic>
      </p:grpSp>
      <p:sp>
        <p:nvSpPr>
          <p:cNvPr id="6" name="object 6"/>
          <p:cNvSpPr txBox="1"/>
          <p:nvPr/>
        </p:nvSpPr>
        <p:spPr>
          <a:xfrm>
            <a:off x="738188" y="762000"/>
            <a:ext cx="4900612" cy="4013919"/>
          </a:xfrm>
          <a:prstGeom prst="rect">
            <a:avLst/>
          </a:prstGeom>
        </p:spPr>
        <p:txBody>
          <a:bodyPr vert="horz" wrap="square" lIns="0" tIns="12700" rIns="0" bIns="0" rtlCol="0">
            <a:spAutoFit/>
          </a:bodyPr>
          <a:lstStyle/>
          <a:p>
            <a:pPr marL="50800" marR="43180">
              <a:spcBef>
                <a:spcPts val="100"/>
              </a:spcBef>
            </a:pPr>
            <a:r>
              <a:rPr lang="en-US" sz="2600" b="1" i="1" dirty="0">
                <a:solidFill>
                  <a:srgbClr val="FFFFFF"/>
                </a:solidFill>
                <a:latin typeface="Verdana"/>
                <a:cs typeface="Verdana"/>
              </a:rPr>
              <a:t>If church members tithe, do they need to give offerings as well? Previously in this three-part series, in the last Dynamic Steward</a:t>
            </a:r>
            <a:r>
              <a:rPr lang="en-US" sz="2800" b="1" i="1" baseline="31045" dirty="0">
                <a:solidFill>
                  <a:srgbClr val="FFFFFF"/>
                </a:solidFill>
                <a:latin typeface="Verdana"/>
                <a:cs typeface="Verdana"/>
              </a:rPr>
              <a:t> [1] </a:t>
            </a:r>
            <a:r>
              <a:rPr lang="en-US" sz="2600" b="1" i="1" dirty="0">
                <a:solidFill>
                  <a:srgbClr val="FFFFFF"/>
                </a:solidFill>
                <a:latin typeface="Verdana"/>
                <a:cs typeface="Verdana"/>
              </a:rPr>
              <a:t>we explored some reasons giving regular offerings is as important as to return the tithe.</a:t>
            </a:r>
            <a:r>
              <a:rPr sz="2550" b="1" i="1" baseline="31045" dirty="0">
                <a:solidFill>
                  <a:srgbClr val="FFFFFF"/>
                </a:solidFill>
                <a:latin typeface="Verdana"/>
                <a:cs typeface="Verdana"/>
              </a:rPr>
              <a:t> </a:t>
            </a:r>
            <a:endParaRPr sz="2600" dirty="0">
              <a:latin typeface="Verdana"/>
              <a:cs typeface="Verdana"/>
            </a:endParaRPr>
          </a:p>
        </p:txBody>
      </p:sp>
      <p:pic>
        <p:nvPicPr>
          <p:cNvPr id="7" name="object 7"/>
          <p:cNvPicPr/>
          <p:nvPr/>
        </p:nvPicPr>
        <p:blipFill>
          <a:blip r:embed="rId4" cstate="print"/>
          <a:stretch>
            <a:fillRect/>
          </a:stretch>
        </p:blipFill>
        <p:spPr>
          <a:xfrm>
            <a:off x="738188" y="5649913"/>
            <a:ext cx="1608136" cy="33496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1911350" y="0"/>
              <a:ext cx="10280649" cy="6857999"/>
            </a:xfrm>
            <a:prstGeom prst="rect">
              <a:avLst/>
            </a:prstGeom>
          </p:spPr>
        </p:pic>
        <p:sp>
          <p:nvSpPr>
            <p:cNvPr id="4" name="object 4"/>
            <p:cNvSpPr/>
            <p:nvPr/>
          </p:nvSpPr>
          <p:spPr>
            <a:xfrm>
              <a:off x="0" y="10160"/>
              <a:ext cx="4106545" cy="6444615"/>
            </a:xfrm>
            <a:custGeom>
              <a:avLst/>
              <a:gdLst/>
              <a:ahLst/>
              <a:cxnLst/>
              <a:rect l="l" t="t" r="r" b="b"/>
              <a:pathLst>
                <a:path w="4106545" h="6444615">
                  <a:moveTo>
                    <a:pt x="0" y="6444614"/>
                  </a:moveTo>
                  <a:lnTo>
                    <a:pt x="4106122" y="6444614"/>
                  </a:lnTo>
                  <a:lnTo>
                    <a:pt x="4106122" y="0"/>
                  </a:lnTo>
                  <a:lnTo>
                    <a:pt x="0" y="0"/>
                  </a:lnTo>
                  <a:lnTo>
                    <a:pt x="0" y="6444614"/>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025987" y="0"/>
              <a:ext cx="3098867" cy="6857537"/>
            </a:xfrm>
            <a:prstGeom prst="rect">
              <a:avLst/>
            </a:prstGeom>
          </p:spPr>
        </p:pic>
        <p:pic>
          <p:nvPicPr>
            <p:cNvPr id="6" name="object 6"/>
            <p:cNvPicPr/>
            <p:nvPr/>
          </p:nvPicPr>
          <p:blipFill>
            <a:blip r:embed="rId4" cstate="print"/>
            <a:stretch>
              <a:fillRect/>
            </a:stretch>
          </p:blipFill>
          <p:spPr>
            <a:xfrm>
              <a:off x="0" y="0"/>
              <a:ext cx="10249122" cy="6857537"/>
            </a:xfrm>
            <a:prstGeom prst="rect">
              <a:avLst/>
            </a:prstGeom>
          </p:spPr>
        </p:pic>
        <p:pic>
          <p:nvPicPr>
            <p:cNvPr id="7" name="object 7"/>
            <p:cNvPicPr/>
            <p:nvPr/>
          </p:nvPicPr>
          <p:blipFill>
            <a:blip r:embed="rId5" cstate="print"/>
            <a:stretch>
              <a:fillRect/>
            </a:stretch>
          </p:blipFill>
          <p:spPr>
            <a:xfrm>
              <a:off x="0" y="5450"/>
              <a:ext cx="12191999" cy="6852549"/>
            </a:xfrm>
            <a:prstGeom prst="rect">
              <a:avLst/>
            </a:prstGeom>
          </p:spPr>
        </p:pic>
      </p:grpSp>
      <p:sp>
        <p:nvSpPr>
          <p:cNvPr id="8" name="object 8"/>
          <p:cNvSpPr txBox="1"/>
          <p:nvPr/>
        </p:nvSpPr>
        <p:spPr>
          <a:xfrm>
            <a:off x="706657" y="849626"/>
            <a:ext cx="4294179" cy="4113947"/>
          </a:xfrm>
          <a:prstGeom prst="rect">
            <a:avLst/>
          </a:prstGeom>
        </p:spPr>
        <p:txBody>
          <a:bodyPr vert="horz" wrap="square" lIns="0" tIns="12700" rIns="0" bIns="0" rtlCol="0">
            <a:spAutoFit/>
          </a:bodyPr>
          <a:lstStyle/>
          <a:p>
            <a:pPr marL="12700" marR="5080">
              <a:lnSpc>
                <a:spcPct val="100000"/>
              </a:lnSpc>
              <a:spcBef>
                <a:spcPts val="100"/>
              </a:spcBef>
            </a:pPr>
            <a:r>
              <a:rPr sz="2200" b="1" dirty="0">
                <a:solidFill>
                  <a:srgbClr val="FFFFFF"/>
                </a:solidFill>
                <a:latin typeface="Verdana"/>
                <a:cs typeface="Verdana"/>
              </a:rPr>
              <a:t>That is why I need to put  aside suspicion,  thoughts of supremacy,  conceit, pride,  arrogance, and  selﬁshness and allow  </a:t>
            </a:r>
            <a:endParaRPr lang="en-US" sz="2200" b="1" dirty="0">
              <a:solidFill>
                <a:srgbClr val="FFFFFF"/>
              </a:solidFill>
              <a:latin typeface="Verdana"/>
              <a:cs typeface="Verdana"/>
            </a:endParaRPr>
          </a:p>
          <a:p>
            <a:pPr marL="12700" marR="5080">
              <a:lnSpc>
                <a:spcPct val="100000"/>
              </a:lnSpc>
              <a:spcBef>
                <a:spcPts val="100"/>
              </a:spcBef>
            </a:pPr>
            <a:r>
              <a:rPr sz="2200" b="1" dirty="0">
                <a:solidFill>
                  <a:srgbClr val="FFFFFF"/>
                </a:solidFill>
                <a:latin typeface="Verdana"/>
                <a:cs typeface="Verdana"/>
              </a:rPr>
              <a:t>God to work through His  body, the church, if I  </a:t>
            </a:r>
            <a:endParaRPr lang="en-US" sz="2200" b="1" dirty="0">
              <a:solidFill>
                <a:srgbClr val="FFFFFF"/>
              </a:solidFill>
              <a:latin typeface="Verdana"/>
              <a:cs typeface="Verdana"/>
            </a:endParaRPr>
          </a:p>
          <a:p>
            <a:pPr marL="12700" marR="5080">
              <a:lnSpc>
                <a:spcPct val="100000"/>
              </a:lnSpc>
              <a:spcBef>
                <a:spcPts val="100"/>
              </a:spcBef>
            </a:pPr>
            <a:r>
              <a:rPr sz="2200" b="1" dirty="0">
                <a:solidFill>
                  <a:srgbClr val="FFFFFF"/>
                </a:solidFill>
                <a:latin typeface="Verdana"/>
                <a:cs typeface="Verdana"/>
              </a:rPr>
              <a:t>want to be part of this  global movement that  proclaims the last  message to a dying </a:t>
            </a:r>
            <a:endParaRPr lang="en-US" sz="2200" b="1" dirty="0">
              <a:solidFill>
                <a:srgbClr val="FFFFFF"/>
              </a:solidFill>
              <a:latin typeface="Verdana"/>
              <a:cs typeface="Verdana"/>
            </a:endParaRPr>
          </a:p>
          <a:p>
            <a:pPr marL="12700" marR="5080">
              <a:lnSpc>
                <a:spcPct val="100000"/>
              </a:lnSpc>
              <a:spcBef>
                <a:spcPts val="100"/>
              </a:spcBef>
            </a:pPr>
            <a:r>
              <a:rPr sz="2200" b="1" dirty="0">
                <a:solidFill>
                  <a:srgbClr val="FFFFFF"/>
                </a:solidFill>
                <a:latin typeface="Verdana"/>
                <a:cs typeface="Verdana"/>
              </a:rPr>
              <a:t>world.</a:t>
            </a:r>
            <a:endParaRPr sz="2200" dirty="0">
              <a:latin typeface="Verdana"/>
              <a:cs typeface="Verdana"/>
            </a:endParaRPr>
          </a:p>
        </p:txBody>
      </p:sp>
      <p:pic>
        <p:nvPicPr>
          <p:cNvPr id="9" name="object 9"/>
          <p:cNvPicPr/>
          <p:nvPr/>
        </p:nvPicPr>
        <p:blipFill>
          <a:blip r:embed="rId6" cstate="print"/>
          <a:stretch>
            <a:fillRect/>
          </a:stretch>
        </p:blipFill>
        <p:spPr>
          <a:xfrm>
            <a:off x="738188" y="5649913"/>
            <a:ext cx="1608136" cy="334961"/>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1911350" y="0"/>
              <a:ext cx="10280649" cy="6857999"/>
            </a:xfrm>
            <a:prstGeom prst="rect">
              <a:avLst/>
            </a:prstGeom>
          </p:spPr>
        </p:pic>
        <p:sp>
          <p:nvSpPr>
            <p:cNvPr id="4" name="object 4"/>
            <p:cNvSpPr/>
            <p:nvPr/>
          </p:nvSpPr>
          <p:spPr>
            <a:xfrm>
              <a:off x="0" y="10160"/>
              <a:ext cx="4106545" cy="6444615"/>
            </a:xfrm>
            <a:custGeom>
              <a:avLst/>
              <a:gdLst/>
              <a:ahLst/>
              <a:cxnLst/>
              <a:rect l="l" t="t" r="r" b="b"/>
              <a:pathLst>
                <a:path w="4106545" h="6444615">
                  <a:moveTo>
                    <a:pt x="0" y="6444614"/>
                  </a:moveTo>
                  <a:lnTo>
                    <a:pt x="4106122" y="6444614"/>
                  </a:lnTo>
                  <a:lnTo>
                    <a:pt x="4106122" y="0"/>
                  </a:lnTo>
                  <a:lnTo>
                    <a:pt x="0" y="0"/>
                  </a:lnTo>
                  <a:lnTo>
                    <a:pt x="0" y="6444614"/>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025987" y="0"/>
              <a:ext cx="3098867" cy="6857537"/>
            </a:xfrm>
            <a:prstGeom prst="rect">
              <a:avLst/>
            </a:prstGeom>
          </p:spPr>
        </p:pic>
        <p:pic>
          <p:nvPicPr>
            <p:cNvPr id="6" name="object 6"/>
            <p:cNvPicPr/>
            <p:nvPr/>
          </p:nvPicPr>
          <p:blipFill>
            <a:blip r:embed="rId4" cstate="print"/>
            <a:stretch>
              <a:fillRect/>
            </a:stretch>
          </p:blipFill>
          <p:spPr>
            <a:xfrm>
              <a:off x="0" y="0"/>
              <a:ext cx="10249122" cy="6857537"/>
            </a:xfrm>
            <a:prstGeom prst="rect">
              <a:avLst/>
            </a:prstGeom>
          </p:spPr>
        </p:pic>
        <p:pic>
          <p:nvPicPr>
            <p:cNvPr id="7" name="object 7"/>
            <p:cNvPicPr/>
            <p:nvPr/>
          </p:nvPicPr>
          <p:blipFill>
            <a:blip r:embed="rId5" cstate="print"/>
            <a:stretch>
              <a:fillRect/>
            </a:stretch>
          </p:blipFill>
          <p:spPr>
            <a:xfrm>
              <a:off x="0" y="5450"/>
              <a:ext cx="12191999" cy="6852549"/>
            </a:xfrm>
            <a:prstGeom prst="rect">
              <a:avLst/>
            </a:prstGeom>
          </p:spPr>
        </p:pic>
      </p:grpSp>
      <p:sp>
        <p:nvSpPr>
          <p:cNvPr id="8" name="object 8"/>
          <p:cNvSpPr txBox="1"/>
          <p:nvPr/>
        </p:nvSpPr>
        <p:spPr>
          <a:xfrm>
            <a:off x="811222" y="780474"/>
            <a:ext cx="3883660" cy="3398366"/>
          </a:xfrm>
          <a:prstGeom prst="rect">
            <a:avLst/>
          </a:prstGeom>
        </p:spPr>
        <p:txBody>
          <a:bodyPr vert="horz" wrap="square" lIns="0" tIns="12700" rIns="0" bIns="0" rtlCol="0">
            <a:spAutoFit/>
          </a:bodyPr>
          <a:lstStyle/>
          <a:p>
            <a:pPr marL="12700" marR="5080">
              <a:lnSpc>
                <a:spcPct val="100000"/>
              </a:lnSpc>
              <a:spcBef>
                <a:spcPts val="100"/>
              </a:spcBef>
            </a:pPr>
            <a:r>
              <a:rPr sz="2200" b="1" dirty="0">
                <a:solidFill>
                  <a:srgbClr val="FFFFFF"/>
                </a:solidFill>
                <a:latin typeface="Verdana"/>
                <a:cs typeface="Verdana"/>
              </a:rPr>
              <a:t>To lose control of “my”  offering is a humbling but  necessary experience that  will require self-denial,  mutual submission, and  trust, producing spiritual  growth through the unity  </a:t>
            </a:r>
            <a:endParaRPr lang="en-US" sz="2200" b="1" dirty="0">
              <a:solidFill>
                <a:srgbClr val="FFFFFF"/>
              </a:solidFill>
              <a:latin typeface="Verdana"/>
              <a:cs typeface="Verdana"/>
            </a:endParaRPr>
          </a:p>
          <a:p>
            <a:pPr marL="12700" marR="5080">
              <a:lnSpc>
                <a:spcPct val="100000"/>
              </a:lnSpc>
              <a:spcBef>
                <a:spcPts val="100"/>
              </a:spcBef>
            </a:pPr>
            <a:r>
              <a:rPr sz="2200" b="1" dirty="0">
                <a:solidFill>
                  <a:srgbClr val="FFFFFF"/>
                </a:solidFill>
                <a:latin typeface="Verdana"/>
                <a:cs typeface="Verdana"/>
              </a:rPr>
              <a:t>of the Spirit.</a:t>
            </a:r>
            <a:endParaRPr sz="2200" dirty="0">
              <a:latin typeface="Verdana"/>
              <a:cs typeface="Verdana"/>
            </a:endParaRPr>
          </a:p>
        </p:txBody>
      </p:sp>
      <p:pic>
        <p:nvPicPr>
          <p:cNvPr id="9" name="object 9"/>
          <p:cNvPicPr/>
          <p:nvPr/>
        </p:nvPicPr>
        <p:blipFill>
          <a:blip r:embed="rId6" cstate="print"/>
          <a:stretch>
            <a:fillRect/>
          </a:stretch>
        </p:blipFill>
        <p:spPr>
          <a:xfrm>
            <a:off x="738188" y="5649913"/>
            <a:ext cx="1608136" cy="33496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3619500" y="0"/>
              <a:ext cx="8572499" cy="6857999"/>
            </a:xfrm>
            <a:prstGeom prst="rect">
              <a:avLst/>
            </a:prstGeom>
          </p:spPr>
        </p:pic>
        <p:sp>
          <p:nvSpPr>
            <p:cNvPr id="4" name="object 4"/>
            <p:cNvSpPr/>
            <p:nvPr/>
          </p:nvSpPr>
          <p:spPr>
            <a:xfrm>
              <a:off x="0" y="10160"/>
              <a:ext cx="4106545" cy="6444615"/>
            </a:xfrm>
            <a:custGeom>
              <a:avLst/>
              <a:gdLst/>
              <a:ahLst/>
              <a:cxnLst/>
              <a:rect l="l" t="t" r="r" b="b"/>
              <a:pathLst>
                <a:path w="4106545" h="6444615">
                  <a:moveTo>
                    <a:pt x="0" y="6444614"/>
                  </a:moveTo>
                  <a:lnTo>
                    <a:pt x="4106122" y="6444614"/>
                  </a:lnTo>
                  <a:lnTo>
                    <a:pt x="4106122" y="0"/>
                  </a:lnTo>
                  <a:lnTo>
                    <a:pt x="0" y="0"/>
                  </a:lnTo>
                  <a:lnTo>
                    <a:pt x="0" y="6444614"/>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025987" y="0"/>
              <a:ext cx="3098867" cy="6857537"/>
            </a:xfrm>
            <a:prstGeom prst="rect">
              <a:avLst/>
            </a:prstGeom>
          </p:spPr>
        </p:pic>
        <p:pic>
          <p:nvPicPr>
            <p:cNvPr id="6" name="object 6"/>
            <p:cNvPicPr/>
            <p:nvPr/>
          </p:nvPicPr>
          <p:blipFill>
            <a:blip r:embed="rId4" cstate="print"/>
            <a:stretch>
              <a:fillRect/>
            </a:stretch>
          </p:blipFill>
          <p:spPr>
            <a:xfrm>
              <a:off x="0" y="0"/>
              <a:ext cx="10249122" cy="6857537"/>
            </a:xfrm>
            <a:prstGeom prst="rect">
              <a:avLst/>
            </a:prstGeom>
          </p:spPr>
        </p:pic>
        <p:pic>
          <p:nvPicPr>
            <p:cNvPr id="7" name="object 7"/>
            <p:cNvPicPr/>
            <p:nvPr/>
          </p:nvPicPr>
          <p:blipFill>
            <a:blip r:embed="rId5" cstate="print"/>
            <a:stretch>
              <a:fillRect/>
            </a:stretch>
          </p:blipFill>
          <p:spPr>
            <a:xfrm>
              <a:off x="0" y="5450"/>
              <a:ext cx="12191999" cy="6852549"/>
            </a:xfrm>
            <a:prstGeom prst="rect">
              <a:avLst/>
            </a:prstGeom>
          </p:spPr>
        </p:pic>
      </p:grpSp>
      <p:sp>
        <p:nvSpPr>
          <p:cNvPr id="8" name="object 8"/>
          <p:cNvSpPr txBox="1"/>
          <p:nvPr/>
        </p:nvSpPr>
        <p:spPr>
          <a:xfrm>
            <a:off x="779198" y="534523"/>
            <a:ext cx="4406900" cy="4780280"/>
          </a:xfrm>
          <a:prstGeom prst="rect">
            <a:avLst/>
          </a:prstGeom>
        </p:spPr>
        <p:txBody>
          <a:bodyPr vert="horz" wrap="square" lIns="0" tIns="12700" rIns="0" bIns="0" rtlCol="0">
            <a:spAutoFit/>
          </a:bodyPr>
          <a:lstStyle/>
          <a:p>
            <a:pPr marL="12065" marR="5080" algn="ctr">
              <a:lnSpc>
                <a:spcPct val="100000"/>
              </a:lnSpc>
              <a:spcBef>
                <a:spcPts val="100"/>
              </a:spcBef>
            </a:pPr>
            <a:r>
              <a:rPr sz="2400" b="1" spc="90" dirty="0">
                <a:solidFill>
                  <a:srgbClr val="FFFFFF"/>
                </a:solidFill>
                <a:latin typeface="Tahoma"/>
                <a:cs typeface="Tahoma"/>
              </a:rPr>
              <a:t>By </a:t>
            </a:r>
            <a:r>
              <a:rPr sz="2400" b="1" spc="65" dirty="0">
                <a:solidFill>
                  <a:srgbClr val="FFFFFF"/>
                </a:solidFill>
                <a:latin typeface="Tahoma"/>
                <a:cs typeface="Tahoma"/>
              </a:rPr>
              <a:t>putting </a:t>
            </a:r>
            <a:r>
              <a:rPr sz="2400" b="1" dirty="0">
                <a:solidFill>
                  <a:srgbClr val="FFFFFF"/>
                </a:solidFill>
                <a:latin typeface="Tahoma"/>
                <a:cs typeface="Tahoma"/>
              </a:rPr>
              <a:t>self </a:t>
            </a:r>
            <a:r>
              <a:rPr sz="2400" b="1" spc="5" dirty="0">
                <a:solidFill>
                  <a:srgbClr val="FFFFFF"/>
                </a:solidFill>
                <a:latin typeface="Tahoma"/>
                <a:cs typeface="Tahoma"/>
              </a:rPr>
              <a:t>aside, </a:t>
            </a:r>
            <a:r>
              <a:rPr sz="2400" b="1" spc="-395" dirty="0">
                <a:solidFill>
                  <a:srgbClr val="FFFFFF"/>
                </a:solidFill>
                <a:latin typeface="Tahoma"/>
                <a:cs typeface="Tahoma"/>
              </a:rPr>
              <a:t>I </a:t>
            </a:r>
            <a:r>
              <a:rPr sz="2400" b="1" spc="-390" dirty="0">
                <a:solidFill>
                  <a:srgbClr val="FFFFFF"/>
                </a:solidFill>
                <a:latin typeface="Tahoma"/>
                <a:cs typeface="Tahoma"/>
              </a:rPr>
              <a:t> </a:t>
            </a:r>
            <a:r>
              <a:rPr sz="2400" b="1" spc="50" dirty="0">
                <a:solidFill>
                  <a:srgbClr val="FFFFFF"/>
                </a:solidFill>
                <a:latin typeface="Tahoma"/>
                <a:cs typeface="Tahoma"/>
              </a:rPr>
              <a:t>recognize </a:t>
            </a:r>
            <a:r>
              <a:rPr sz="2400" b="1" spc="40" dirty="0">
                <a:solidFill>
                  <a:srgbClr val="FFFFFF"/>
                </a:solidFill>
                <a:latin typeface="Tahoma"/>
                <a:cs typeface="Tahoma"/>
              </a:rPr>
              <a:t>that </a:t>
            </a:r>
            <a:r>
              <a:rPr sz="2400" b="1" spc="105" dirty="0">
                <a:solidFill>
                  <a:srgbClr val="FFFFFF"/>
                </a:solidFill>
                <a:latin typeface="Tahoma"/>
                <a:cs typeface="Tahoma"/>
              </a:rPr>
              <a:t>my </a:t>
            </a:r>
            <a:r>
              <a:rPr sz="2400" b="1" spc="15" dirty="0">
                <a:solidFill>
                  <a:srgbClr val="FFFFFF"/>
                </a:solidFill>
                <a:latin typeface="Tahoma"/>
                <a:cs typeface="Tahoma"/>
              </a:rPr>
              <a:t>vision </a:t>
            </a:r>
            <a:r>
              <a:rPr sz="2400" b="1" spc="-15" dirty="0">
                <a:solidFill>
                  <a:srgbClr val="FFFFFF"/>
                </a:solidFill>
                <a:latin typeface="Tahoma"/>
                <a:cs typeface="Tahoma"/>
              </a:rPr>
              <a:t>is </a:t>
            </a:r>
            <a:r>
              <a:rPr sz="2400" b="1" spc="-10" dirty="0">
                <a:solidFill>
                  <a:srgbClr val="FFFFFF"/>
                </a:solidFill>
                <a:latin typeface="Tahoma"/>
                <a:cs typeface="Tahoma"/>
              </a:rPr>
              <a:t> </a:t>
            </a:r>
            <a:r>
              <a:rPr sz="2400" b="1" spc="5" dirty="0">
                <a:solidFill>
                  <a:srgbClr val="FFFFFF"/>
                </a:solidFill>
                <a:latin typeface="Tahoma"/>
                <a:cs typeface="Tahoma"/>
              </a:rPr>
              <a:t>very</a:t>
            </a:r>
            <a:r>
              <a:rPr sz="2400" b="1" spc="-55" dirty="0">
                <a:solidFill>
                  <a:srgbClr val="FFFFFF"/>
                </a:solidFill>
                <a:latin typeface="Tahoma"/>
                <a:cs typeface="Tahoma"/>
              </a:rPr>
              <a:t> </a:t>
            </a:r>
            <a:r>
              <a:rPr sz="2400" b="1" spc="45" dirty="0">
                <a:solidFill>
                  <a:srgbClr val="FFFFFF"/>
                </a:solidFill>
                <a:latin typeface="Tahoma"/>
                <a:cs typeface="Tahoma"/>
              </a:rPr>
              <a:t>limited</a:t>
            </a:r>
            <a:r>
              <a:rPr sz="2400" b="1" spc="-55" dirty="0">
                <a:solidFill>
                  <a:srgbClr val="FFFFFF"/>
                </a:solidFill>
                <a:latin typeface="Tahoma"/>
                <a:cs typeface="Tahoma"/>
              </a:rPr>
              <a:t> </a:t>
            </a:r>
            <a:r>
              <a:rPr sz="2400" b="1" spc="85" dirty="0">
                <a:solidFill>
                  <a:srgbClr val="FFFFFF"/>
                </a:solidFill>
                <a:latin typeface="Tahoma"/>
                <a:cs typeface="Tahoma"/>
              </a:rPr>
              <a:t>and</a:t>
            </a:r>
            <a:r>
              <a:rPr sz="2400" b="1" spc="-55" dirty="0">
                <a:solidFill>
                  <a:srgbClr val="FFFFFF"/>
                </a:solidFill>
                <a:latin typeface="Tahoma"/>
                <a:cs typeface="Tahoma"/>
              </a:rPr>
              <a:t> </a:t>
            </a:r>
            <a:r>
              <a:rPr sz="2400" b="1" spc="105" dirty="0">
                <a:solidFill>
                  <a:srgbClr val="FFFFFF"/>
                </a:solidFill>
                <a:latin typeface="Tahoma"/>
                <a:cs typeface="Tahoma"/>
              </a:rPr>
              <a:t>my</a:t>
            </a:r>
            <a:r>
              <a:rPr sz="2400" b="1" spc="-55" dirty="0">
                <a:solidFill>
                  <a:srgbClr val="FFFFFF"/>
                </a:solidFill>
                <a:latin typeface="Tahoma"/>
                <a:cs typeface="Tahoma"/>
              </a:rPr>
              <a:t> </a:t>
            </a:r>
            <a:r>
              <a:rPr sz="2400" b="1" spc="35" dirty="0">
                <a:solidFill>
                  <a:srgbClr val="FFFFFF"/>
                </a:solidFill>
                <a:latin typeface="Tahoma"/>
                <a:cs typeface="Tahoma"/>
              </a:rPr>
              <a:t>heart</a:t>
            </a:r>
            <a:r>
              <a:rPr sz="2400" b="1" spc="-55" dirty="0">
                <a:solidFill>
                  <a:srgbClr val="FFFFFF"/>
                </a:solidFill>
                <a:latin typeface="Tahoma"/>
                <a:cs typeface="Tahoma"/>
              </a:rPr>
              <a:t> </a:t>
            </a:r>
            <a:r>
              <a:rPr sz="2400" b="1" spc="-15" dirty="0">
                <a:solidFill>
                  <a:srgbClr val="FFFFFF"/>
                </a:solidFill>
                <a:latin typeface="Tahoma"/>
                <a:cs typeface="Tahoma"/>
              </a:rPr>
              <a:t>is </a:t>
            </a:r>
            <a:r>
              <a:rPr sz="2400" b="1" spc="-690" dirty="0">
                <a:solidFill>
                  <a:srgbClr val="FFFFFF"/>
                </a:solidFill>
                <a:latin typeface="Tahoma"/>
                <a:cs typeface="Tahoma"/>
              </a:rPr>
              <a:t> </a:t>
            </a:r>
            <a:r>
              <a:rPr sz="2400" b="1" spc="114" dirty="0">
                <a:solidFill>
                  <a:srgbClr val="FFFFFF"/>
                </a:solidFill>
                <a:latin typeface="Tahoma"/>
                <a:cs typeface="Tahoma"/>
              </a:rPr>
              <a:t>de</a:t>
            </a:r>
            <a:r>
              <a:rPr sz="2400" b="1" spc="80" dirty="0">
                <a:solidFill>
                  <a:srgbClr val="FFFFFF"/>
                </a:solidFill>
                <a:latin typeface="Tahoma"/>
                <a:cs typeface="Tahoma"/>
              </a:rPr>
              <a:t>c</a:t>
            </a:r>
            <a:r>
              <a:rPr sz="2400" b="1" spc="35" dirty="0">
                <a:solidFill>
                  <a:srgbClr val="FFFFFF"/>
                </a:solidFill>
                <a:latin typeface="Tahoma"/>
                <a:cs typeface="Tahoma"/>
              </a:rPr>
              <a:t>epti</a:t>
            </a:r>
            <a:r>
              <a:rPr sz="2400" b="1" spc="5" dirty="0">
                <a:solidFill>
                  <a:srgbClr val="FFFFFF"/>
                </a:solidFill>
                <a:latin typeface="Tahoma"/>
                <a:cs typeface="Tahoma"/>
              </a:rPr>
              <a:t>v</a:t>
            </a:r>
            <a:r>
              <a:rPr sz="2400" b="1" spc="65" dirty="0">
                <a:solidFill>
                  <a:srgbClr val="FFFFFF"/>
                </a:solidFill>
                <a:latin typeface="Tahoma"/>
                <a:cs typeface="Tahoma"/>
              </a:rPr>
              <a:t>e</a:t>
            </a:r>
            <a:r>
              <a:rPr sz="2400" b="1" spc="-45" dirty="0">
                <a:solidFill>
                  <a:srgbClr val="FFFFFF"/>
                </a:solidFill>
                <a:latin typeface="Tahoma"/>
                <a:cs typeface="Tahoma"/>
              </a:rPr>
              <a:t> (Je</a:t>
            </a:r>
            <a:r>
              <a:rPr sz="2400" b="1" spc="-60" dirty="0">
                <a:solidFill>
                  <a:srgbClr val="FFFFFF"/>
                </a:solidFill>
                <a:latin typeface="Tahoma"/>
                <a:cs typeface="Tahoma"/>
              </a:rPr>
              <a:t>r</a:t>
            </a:r>
            <a:r>
              <a:rPr sz="2400" b="1" spc="-165" dirty="0">
                <a:solidFill>
                  <a:srgbClr val="FFFFFF"/>
                </a:solidFill>
                <a:latin typeface="Tahoma"/>
                <a:cs typeface="Tahoma"/>
              </a:rPr>
              <a:t>.</a:t>
            </a:r>
            <a:r>
              <a:rPr sz="2400" b="1" spc="-45" dirty="0">
                <a:solidFill>
                  <a:srgbClr val="FFFFFF"/>
                </a:solidFill>
                <a:latin typeface="Tahoma"/>
                <a:cs typeface="Tahoma"/>
              </a:rPr>
              <a:t> </a:t>
            </a:r>
            <a:r>
              <a:rPr sz="2400" b="1" spc="-345" dirty="0">
                <a:solidFill>
                  <a:srgbClr val="FFFFFF"/>
                </a:solidFill>
                <a:latin typeface="Tahoma"/>
                <a:cs typeface="Tahoma"/>
              </a:rPr>
              <a:t>1</a:t>
            </a:r>
            <a:r>
              <a:rPr sz="2400" b="1" spc="-395" dirty="0">
                <a:solidFill>
                  <a:srgbClr val="FFFFFF"/>
                </a:solidFill>
                <a:latin typeface="Tahoma"/>
                <a:cs typeface="Tahoma"/>
              </a:rPr>
              <a:t>7</a:t>
            </a:r>
            <a:r>
              <a:rPr sz="2400" b="1" spc="-185" dirty="0">
                <a:solidFill>
                  <a:srgbClr val="FFFFFF"/>
                </a:solidFill>
                <a:latin typeface="Tahoma"/>
                <a:cs typeface="Tahoma"/>
              </a:rPr>
              <a:t>:9).</a:t>
            </a:r>
            <a:r>
              <a:rPr sz="2400" b="1" spc="-45" dirty="0">
                <a:solidFill>
                  <a:srgbClr val="FFFFFF"/>
                </a:solidFill>
                <a:latin typeface="Tahoma"/>
                <a:cs typeface="Tahoma"/>
              </a:rPr>
              <a:t> </a:t>
            </a:r>
            <a:r>
              <a:rPr sz="2400" b="1" spc="-395" dirty="0">
                <a:solidFill>
                  <a:srgbClr val="FFFFFF"/>
                </a:solidFill>
                <a:latin typeface="Tahoma"/>
                <a:cs typeface="Tahoma"/>
              </a:rPr>
              <a:t>I</a:t>
            </a:r>
            <a:r>
              <a:rPr sz="2400" b="1" spc="-45" dirty="0">
                <a:solidFill>
                  <a:srgbClr val="FFFFFF"/>
                </a:solidFill>
                <a:latin typeface="Tahoma"/>
                <a:cs typeface="Tahoma"/>
              </a:rPr>
              <a:t> </a:t>
            </a:r>
            <a:r>
              <a:rPr sz="2400" b="1" spc="75" dirty="0">
                <a:solidFill>
                  <a:srgbClr val="FFFFFF"/>
                </a:solidFill>
                <a:latin typeface="Tahoma"/>
                <a:cs typeface="Tahoma"/>
              </a:rPr>
              <a:t>need  </a:t>
            </a:r>
            <a:r>
              <a:rPr sz="2400" b="1" spc="20" dirty="0">
                <a:solidFill>
                  <a:srgbClr val="FFFFFF"/>
                </a:solidFill>
                <a:latin typeface="Tahoma"/>
                <a:cs typeface="Tahoma"/>
              </a:rPr>
              <a:t>to trust </a:t>
            </a:r>
            <a:r>
              <a:rPr sz="2400" b="1" spc="40" dirty="0">
                <a:solidFill>
                  <a:srgbClr val="FFFFFF"/>
                </a:solidFill>
                <a:latin typeface="Tahoma"/>
                <a:cs typeface="Tahoma"/>
              </a:rPr>
              <a:t>that </a:t>
            </a:r>
            <a:r>
              <a:rPr sz="2400" b="1" spc="85" dirty="0">
                <a:solidFill>
                  <a:srgbClr val="FFFFFF"/>
                </a:solidFill>
                <a:latin typeface="Tahoma"/>
                <a:cs typeface="Tahoma"/>
              </a:rPr>
              <a:t>God </a:t>
            </a:r>
            <a:r>
              <a:rPr sz="2400" b="1" spc="-15" dirty="0">
                <a:solidFill>
                  <a:srgbClr val="FFFFFF"/>
                </a:solidFill>
                <a:latin typeface="Tahoma"/>
                <a:cs typeface="Tahoma"/>
              </a:rPr>
              <a:t>is </a:t>
            </a:r>
            <a:r>
              <a:rPr sz="2400" b="1" spc="55" dirty="0">
                <a:solidFill>
                  <a:srgbClr val="FFFFFF"/>
                </a:solidFill>
                <a:latin typeface="Tahoma"/>
                <a:cs typeface="Tahoma"/>
              </a:rPr>
              <a:t>leading </a:t>
            </a:r>
            <a:r>
              <a:rPr sz="2400" b="1" spc="60" dirty="0">
                <a:solidFill>
                  <a:srgbClr val="FFFFFF"/>
                </a:solidFill>
                <a:latin typeface="Tahoma"/>
                <a:cs typeface="Tahoma"/>
              </a:rPr>
              <a:t> </a:t>
            </a:r>
            <a:r>
              <a:rPr sz="2400" b="1" spc="65" dirty="0">
                <a:solidFill>
                  <a:srgbClr val="FFFFFF"/>
                </a:solidFill>
                <a:latin typeface="Tahoma"/>
                <a:cs typeface="Tahoma"/>
              </a:rPr>
              <a:t>the</a:t>
            </a:r>
            <a:r>
              <a:rPr sz="2400" b="1" spc="-55" dirty="0">
                <a:solidFill>
                  <a:srgbClr val="FFFFFF"/>
                </a:solidFill>
                <a:latin typeface="Tahoma"/>
                <a:cs typeface="Tahoma"/>
              </a:rPr>
              <a:t> </a:t>
            </a:r>
            <a:r>
              <a:rPr sz="2400" b="1" spc="90" dirty="0">
                <a:solidFill>
                  <a:srgbClr val="FFFFFF"/>
                </a:solidFill>
                <a:latin typeface="Tahoma"/>
                <a:cs typeface="Tahoma"/>
              </a:rPr>
              <a:t>movement</a:t>
            </a:r>
            <a:r>
              <a:rPr sz="2400" b="1" spc="-55" dirty="0">
                <a:solidFill>
                  <a:srgbClr val="FFFFFF"/>
                </a:solidFill>
                <a:latin typeface="Tahoma"/>
                <a:cs typeface="Tahoma"/>
              </a:rPr>
              <a:t> </a:t>
            </a:r>
            <a:r>
              <a:rPr sz="2400" b="1" spc="10" dirty="0">
                <a:solidFill>
                  <a:srgbClr val="FFFFFF"/>
                </a:solidFill>
                <a:latin typeface="Tahoma"/>
                <a:cs typeface="Tahoma"/>
              </a:rPr>
              <a:t>as</a:t>
            </a:r>
            <a:r>
              <a:rPr sz="2400" b="1" spc="-50" dirty="0">
                <a:solidFill>
                  <a:srgbClr val="FFFFFF"/>
                </a:solidFill>
                <a:latin typeface="Tahoma"/>
                <a:cs typeface="Tahoma"/>
              </a:rPr>
              <a:t> </a:t>
            </a:r>
            <a:r>
              <a:rPr sz="2400" b="1" spc="20" dirty="0">
                <a:solidFill>
                  <a:srgbClr val="FFFFFF"/>
                </a:solidFill>
                <a:latin typeface="Tahoma"/>
                <a:cs typeface="Tahoma"/>
              </a:rPr>
              <a:t>a</a:t>
            </a:r>
            <a:r>
              <a:rPr sz="2400" b="1" spc="-55" dirty="0">
                <a:solidFill>
                  <a:srgbClr val="FFFFFF"/>
                </a:solidFill>
                <a:latin typeface="Tahoma"/>
                <a:cs typeface="Tahoma"/>
              </a:rPr>
              <a:t> </a:t>
            </a:r>
            <a:r>
              <a:rPr sz="2400" b="1" spc="15" dirty="0">
                <a:solidFill>
                  <a:srgbClr val="FFFFFF"/>
                </a:solidFill>
                <a:latin typeface="Tahoma"/>
                <a:cs typeface="Tahoma"/>
              </a:rPr>
              <a:t>whole.</a:t>
            </a:r>
            <a:endParaRPr sz="2400" dirty="0">
              <a:latin typeface="Tahoma"/>
              <a:cs typeface="Tahoma"/>
            </a:endParaRPr>
          </a:p>
          <a:p>
            <a:pPr marL="67310" marR="59690" indent="-635" algn="ctr">
              <a:lnSpc>
                <a:spcPct val="100000"/>
              </a:lnSpc>
            </a:pPr>
            <a:r>
              <a:rPr sz="2400" b="1" spc="75" dirty="0">
                <a:solidFill>
                  <a:srgbClr val="FFFFFF"/>
                </a:solidFill>
                <a:latin typeface="Tahoma"/>
                <a:cs typeface="Tahoma"/>
              </a:rPr>
              <a:t>My </a:t>
            </a:r>
            <a:r>
              <a:rPr sz="2400" b="1" spc="35" dirty="0">
                <a:solidFill>
                  <a:srgbClr val="FFFFFF"/>
                </a:solidFill>
                <a:latin typeface="Tahoma"/>
                <a:cs typeface="Tahoma"/>
              </a:rPr>
              <a:t>brothers </a:t>
            </a:r>
            <a:r>
              <a:rPr sz="2400" b="1" spc="85" dirty="0">
                <a:solidFill>
                  <a:srgbClr val="FFFFFF"/>
                </a:solidFill>
                <a:latin typeface="Tahoma"/>
                <a:cs typeface="Tahoma"/>
              </a:rPr>
              <a:t>and </a:t>
            </a:r>
            <a:r>
              <a:rPr sz="2400" b="1" spc="-5" dirty="0">
                <a:solidFill>
                  <a:srgbClr val="FFFFFF"/>
                </a:solidFill>
                <a:latin typeface="Tahoma"/>
                <a:cs typeface="Tahoma"/>
              </a:rPr>
              <a:t>sisters </a:t>
            </a:r>
            <a:r>
              <a:rPr sz="2400" b="1" dirty="0">
                <a:solidFill>
                  <a:srgbClr val="FFFFFF"/>
                </a:solidFill>
                <a:latin typeface="Tahoma"/>
                <a:cs typeface="Tahoma"/>
              </a:rPr>
              <a:t> </a:t>
            </a:r>
            <a:r>
              <a:rPr sz="2400" b="1" spc="60" dirty="0">
                <a:solidFill>
                  <a:srgbClr val="FFFFFF"/>
                </a:solidFill>
                <a:latin typeface="Tahoma"/>
                <a:cs typeface="Tahoma"/>
              </a:rPr>
              <a:t>around</a:t>
            </a:r>
            <a:r>
              <a:rPr sz="2400" b="1" spc="-60" dirty="0">
                <a:solidFill>
                  <a:srgbClr val="FFFFFF"/>
                </a:solidFill>
                <a:latin typeface="Tahoma"/>
                <a:cs typeface="Tahoma"/>
              </a:rPr>
              <a:t> </a:t>
            </a:r>
            <a:r>
              <a:rPr sz="2400" b="1" spc="65" dirty="0">
                <a:solidFill>
                  <a:srgbClr val="FFFFFF"/>
                </a:solidFill>
                <a:latin typeface="Tahoma"/>
                <a:cs typeface="Tahoma"/>
              </a:rPr>
              <a:t>the</a:t>
            </a:r>
            <a:r>
              <a:rPr sz="2400" b="1" spc="-55" dirty="0">
                <a:solidFill>
                  <a:srgbClr val="FFFFFF"/>
                </a:solidFill>
                <a:latin typeface="Tahoma"/>
                <a:cs typeface="Tahoma"/>
              </a:rPr>
              <a:t> </a:t>
            </a:r>
            <a:r>
              <a:rPr sz="2400" b="1" spc="30" dirty="0">
                <a:solidFill>
                  <a:srgbClr val="FFFFFF"/>
                </a:solidFill>
                <a:latin typeface="Tahoma"/>
                <a:cs typeface="Tahoma"/>
              </a:rPr>
              <a:t>world</a:t>
            </a:r>
            <a:r>
              <a:rPr sz="2400" b="1" spc="-60" dirty="0">
                <a:solidFill>
                  <a:srgbClr val="FFFFFF"/>
                </a:solidFill>
                <a:latin typeface="Tahoma"/>
                <a:cs typeface="Tahoma"/>
              </a:rPr>
              <a:t> </a:t>
            </a:r>
            <a:r>
              <a:rPr sz="2400" b="1" spc="10" dirty="0">
                <a:solidFill>
                  <a:srgbClr val="FFFFFF"/>
                </a:solidFill>
                <a:latin typeface="Tahoma"/>
                <a:cs typeface="Tahoma"/>
              </a:rPr>
              <a:t>also</a:t>
            </a:r>
            <a:r>
              <a:rPr sz="2400" b="1" spc="-55" dirty="0">
                <a:solidFill>
                  <a:srgbClr val="FFFFFF"/>
                </a:solidFill>
                <a:latin typeface="Tahoma"/>
                <a:cs typeface="Tahoma"/>
              </a:rPr>
              <a:t> </a:t>
            </a:r>
            <a:r>
              <a:rPr sz="2400" b="1" spc="30" dirty="0">
                <a:solidFill>
                  <a:srgbClr val="FFFFFF"/>
                </a:solidFill>
                <a:latin typeface="Tahoma"/>
                <a:cs typeface="Tahoma"/>
              </a:rPr>
              <a:t>have </a:t>
            </a:r>
            <a:r>
              <a:rPr sz="2400" b="1" spc="-685" dirty="0">
                <a:solidFill>
                  <a:srgbClr val="FFFFFF"/>
                </a:solidFill>
                <a:latin typeface="Tahoma"/>
                <a:cs typeface="Tahoma"/>
              </a:rPr>
              <a:t> </a:t>
            </a:r>
            <a:r>
              <a:rPr sz="2400" b="1" spc="65" dirty="0">
                <a:solidFill>
                  <a:srgbClr val="FFFFFF"/>
                </a:solidFill>
                <a:latin typeface="Tahoma"/>
                <a:cs typeface="Tahoma"/>
              </a:rPr>
              <a:t>the </a:t>
            </a:r>
            <a:r>
              <a:rPr sz="2400" b="1" spc="35" dirty="0">
                <a:solidFill>
                  <a:srgbClr val="FFFFFF"/>
                </a:solidFill>
                <a:latin typeface="Tahoma"/>
                <a:cs typeface="Tahoma"/>
              </a:rPr>
              <a:t>Holy </a:t>
            </a:r>
            <a:r>
              <a:rPr sz="2400" b="1" spc="5" dirty="0">
                <a:solidFill>
                  <a:srgbClr val="FFFFFF"/>
                </a:solidFill>
                <a:latin typeface="Tahoma"/>
                <a:cs typeface="Tahoma"/>
              </a:rPr>
              <a:t>Spirit </a:t>
            </a:r>
            <a:r>
              <a:rPr sz="2400" b="1" spc="80" dirty="0">
                <a:solidFill>
                  <a:srgbClr val="FFFFFF"/>
                </a:solidFill>
                <a:latin typeface="Tahoma"/>
                <a:cs typeface="Tahoma"/>
              </a:rPr>
              <a:t>guiding </a:t>
            </a:r>
            <a:r>
              <a:rPr sz="2400" b="1" spc="85" dirty="0">
                <a:solidFill>
                  <a:srgbClr val="FFFFFF"/>
                </a:solidFill>
                <a:latin typeface="Tahoma"/>
                <a:cs typeface="Tahoma"/>
              </a:rPr>
              <a:t> </a:t>
            </a:r>
            <a:r>
              <a:rPr sz="2400" b="1" spc="105" dirty="0">
                <a:solidFill>
                  <a:srgbClr val="FFFFFF"/>
                </a:solidFill>
                <a:latin typeface="Tahoma"/>
                <a:cs typeface="Tahoma"/>
              </a:rPr>
              <a:t>them </a:t>
            </a:r>
            <a:r>
              <a:rPr sz="2400" b="1" spc="25" dirty="0">
                <a:solidFill>
                  <a:srgbClr val="FFFFFF"/>
                </a:solidFill>
                <a:latin typeface="Tahoma"/>
                <a:cs typeface="Tahoma"/>
              </a:rPr>
              <a:t>and, </a:t>
            </a:r>
            <a:r>
              <a:rPr sz="2400" b="1" spc="5" dirty="0">
                <a:solidFill>
                  <a:srgbClr val="FFFFFF"/>
                </a:solidFill>
                <a:latin typeface="Tahoma"/>
                <a:cs typeface="Tahoma"/>
              </a:rPr>
              <a:t>like </a:t>
            </a:r>
            <a:r>
              <a:rPr sz="2400" b="1" spc="45" dirty="0">
                <a:solidFill>
                  <a:srgbClr val="FFFFFF"/>
                </a:solidFill>
                <a:latin typeface="Tahoma"/>
                <a:cs typeface="Tahoma"/>
              </a:rPr>
              <a:t>me, </a:t>
            </a:r>
            <a:r>
              <a:rPr sz="2400" b="1" spc="10" dirty="0">
                <a:solidFill>
                  <a:srgbClr val="FFFFFF"/>
                </a:solidFill>
                <a:latin typeface="Tahoma"/>
                <a:cs typeface="Tahoma"/>
              </a:rPr>
              <a:t>are also </a:t>
            </a:r>
            <a:r>
              <a:rPr sz="2400" b="1" spc="-690" dirty="0">
                <a:solidFill>
                  <a:srgbClr val="FFFFFF"/>
                </a:solidFill>
                <a:latin typeface="Tahoma"/>
                <a:cs typeface="Tahoma"/>
              </a:rPr>
              <a:t> </a:t>
            </a:r>
            <a:r>
              <a:rPr sz="2400" b="1" spc="30" dirty="0">
                <a:solidFill>
                  <a:srgbClr val="FFFFFF"/>
                </a:solidFill>
                <a:latin typeface="Tahoma"/>
                <a:cs typeface="Tahoma"/>
              </a:rPr>
              <a:t>willing </a:t>
            </a:r>
            <a:r>
              <a:rPr sz="2400" b="1" spc="20" dirty="0">
                <a:solidFill>
                  <a:srgbClr val="FFFFFF"/>
                </a:solidFill>
                <a:latin typeface="Tahoma"/>
                <a:cs typeface="Tahoma"/>
              </a:rPr>
              <a:t>to </a:t>
            </a:r>
            <a:r>
              <a:rPr sz="2400" b="1" spc="100" dirty="0">
                <a:solidFill>
                  <a:srgbClr val="FFFFFF"/>
                </a:solidFill>
                <a:latin typeface="Tahoma"/>
                <a:cs typeface="Tahoma"/>
              </a:rPr>
              <a:t>do </a:t>
            </a:r>
            <a:r>
              <a:rPr sz="2400" b="1" spc="25" dirty="0">
                <a:solidFill>
                  <a:srgbClr val="FFFFFF"/>
                </a:solidFill>
                <a:latin typeface="Tahoma"/>
                <a:cs typeface="Tahoma"/>
              </a:rPr>
              <a:t>their </a:t>
            </a:r>
            <a:r>
              <a:rPr sz="2400" b="1" spc="50" dirty="0">
                <a:solidFill>
                  <a:srgbClr val="FFFFFF"/>
                </a:solidFill>
                <a:latin typeface="Tahoma"/>
                <a:cs typeface="Tahoma"/>
              </a:rPr>
              <a:t>best </a:t>
            </a:r>
            <a:r>
              <a:rPr sz="2400" b="1" spc="20" dirty="0">
                <a:solidFill>
                  <a:srgbClr val="FFFFFF"/>
                </a:solidFill>
                <a:latin typeface="Tahoma"/>
                <a:cs typeface="Tahoma"/>
              </a:rPr>
              <a:t>to </a:t>
            </a:r>
            <a:r>
              <a:rPr sz="2400" b="1" spc="25" dirty="0">
                <a:solidFill>
                  <a:srgbClr val="FFFFFF"/>
                </a:solidFill>
                <a:latin typeface="Tahoma"/>
                <a:cs typeface="Tahoma"/>
              </a:rPr>
              <a:t> </a:t>
            </a:r>
            <a:r>
              <a:rPr sz="2400" b="1" spc="70" dirty="0">
                <a:solidFill>
                  <a:srgbClr val="FFFFFF"/>
                </a:solidFill>
                <a:latin typeface="Tahoma"/>
                <a:cs typeface="Tahoma"/>
              </a:rPr>
              <a:t>accomplish </a:t>
            </a:r>
            <a:r>
              <a:rPr sz="2400" b="1" spc="25" dirty="0">
                <a:solidFill>
                  <a:srgbClr val="FFFFFF"/>
                </a:solidFill>
                <a:latin typeface="Tahoma"/>
                <a:cs typeface="Tahoma"/>
              </a:rPr>
              <a:t>Jesus’ </a:t>
            </a:r>
            <a:r>
              <a:rPr sz="2400" b="1" spc="30" dirty="0">
                <a:solidFill>
                  <a:srgbClr val="FFFFFF"/>
                </a:solidFill>
                <a:latin typeface="Tahoma"/>
                <a:cs typeface="Tahoma"/>
              </a:rPr>
              <a:t> </a:t>
            </a:r>
            <a:r>
              <a:rPr sz="2400" b="1" spc="50" dirty="0">
                <a:solidFill>
                  <a:srgbClr val="FFFFFF"/>
                </a:solidFill>
                <a:latin typeface="Tahoma"/>
                <a:cs typeface="Tahoma"/>
              </a:rPr>
              <a:t>commission.</a:t>
            </a:r>
            <a:endParaRPr sz="2400" dirty="0">
              <a:latin typeface="Tahoma"/>
              <a:cs typeface="Tahoma"/>
            </a:endParaRPr>
          </a:p>
        </p:txBody>
      </p:sp>
      <p:pic>
        <p:nvPicPr>
          <p:cNvPr id="9" name="object 9"/>
          <p:cNvPicPr/>
          <p:nvPr/>
        </p:nvPicPr>
        <p:blipFill>
          <a:blip r:embed="rId6" cstate="print"/>
          <a:stretch>
            <a:fillRect/>
          </a:stretch>
        </p:blipFill>
        <p:spPr>
          <a:xfrm>
            <a:off x="738188" y="5649913"/>
            <a:ext cx="1608136" cy="33496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3619500" y="0"/>
              <a:ext cx="8572499" cy="6857999"/>
            </a:xfrm>
            <a:prstGeom prst="rect">
              <a:avLst/>
            </a:prstGeom>
          </p:spPr>
        </p:pic>
        <p:sp>
          <p:nvSpPr>
            <p:cNvPr id="4" name="object 4"/>
            <p:cNvSpPr/>
            <p:nvPr/>
          </p:nvSpPr>
          <p:spPr>
            <a:xfrm>
              <a:off x="0" y="10160"/>
              <a:ext cx="4106545" cy="6444615"/>
            </a:xfrm>
            <a:custGeom>
              <a:avLst/>
              <a:gdLst/>
              <a:ahLst/>
              <a:cxnLst/>
              <a:rect l="l" t="t" r="r" b="b"/>
              <a:pathLst>
                <a:path w="4106545" h="6444615">
                  <a:moveTo>
                    <a:pt x="0" y="6444614"/>
                  </a:moveTo>
                  <a:lnTo>
                    <a:pt x="4106122" y="6444614"/>
                  </a:lnTo>
                  <a:lnTo>
                    <a:pt x="4106122" y="0"/>
                  </a:lnTo>
                  <a:lnTo>
                    <a:pt x="0" y="0"/>
                  </a:lnTo>
                  <a:lnTo>
                    <a:pt x="0" y="6444614"/>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025987" y="0"/>
              <a:ext cx="3098867" cy="6857537"/>
            </a:xfrm>
            <a:prstGeom prst="rect">
              <a:avLst/>
            </a:prstGeom>
          </p:spPr>
        </p:pic>
        <p:pic>
          <p:nvPicPr>
            <p:cNvPr id="6" name="object 6"/>
            <p:cNvPicPr/>
            <p:nvPr/>
          </p:nvPicPr>
          <p:blipFill>
            <a:blip r:embed="rId4" cstate="print"/>
            <a:stretch>
              <a:fillRect/>
            </a:stretch>
          </p:blipFill>
          <p:spPr>
            <a:xfrm>
              <a:off x="0" y="0"/>
              <a:ext cx="10249122" cy="6857537"/>
            </a:xfrm>
            <a:prstGeom prst="rect">
              <a:avLst/>
            </a:prstGeom>
          </p:spPr>
        </p:pic>
        <p:pic>
          <p:nvPicPr>
            <p:cNvPr id="7" name="object 7"/>
            <p:cNvPicPr/>
            <p:nvPr/>
          </p:nvPicPr>
          <p:blipFill>
            <a:blip r:embed="rId5" cstate="print"/>
            <a:stretch>
              <a:fillRect/>
            </a:stretch>
          </p:blipFill>
          <p:spPr>
            <a:xfrm>
              <a:off x="0" y="0"/>
              <a:ext cx="12191999" cy="6857999"/>
            </a:xfrm>
            <a:prstGeom prst="rect">
              <a:avLst/>
            </a:prstGeom>
          </p:spPr>
        </p:pic>
      </p:grpSp>
      <p:sp>
        <p:nvSpPr>
          <p:cNvPr id="8" name="object 8"/>
          <p:cNvSpPr txBox="1"/>
          <p:nvPr/>
        </p:nvSpPr>
        <p:spPr>
          <a:xfrm>
            <a:off x="798140" y="534532"/>
            <a:ext cx="4901565" cy="4780280"/>
          </a:xfrm>
          <a:prstGeom prst="rect">
            <a:avLst/>
          </a:prstGeom>
        </p:spPr>
        <p:txBody>
          <a:bodyPr vert="horz" wrap="square" lIns="0" tIns="12700" rIns="0" bIns="0" rtlCol="0">
            <a:spAutoFit/>
          </a:bodyPr>
          <a:lstStyle/>
          <a:p>
            <a:pPr marL="12700" marR="5080" indent="-62230" algn="ctr">
              <a:lnSpc>
                <a:spcPct val="100000"/>
              </a:lnSpc>
              <a:spcBef>
                <a:spcPts val="100"/>
              </a:spcBef>
            </a:pPr>
            <a:r>
              <a:rPr sz="2400" b="1" spc="-190" dirty="0">
                <a:solidFill>
                  <a:srgbClr val="FFFFFF"/>
                </a:solidFill>
                <a:latin typeface="Tahoma"/>
                <a:cs typeface="Tahoma"/>
              </a:rPr>
              <a:t>It</a:t>
            </a:r>
            <a:r>
              <a:rPr sz="2400" b="1" spc="-45" dirty="0">
                <a:solidFill>
                  <a:srgbClr val="FFFFFF"/>
                </a:solidFill>
                <a:latin typeface="Tahoma"/>
                <a:cs typeface="Tahoma"/>
              </a:rPr>
              <a:t> </a:t>
            </a:r>
            <a:r>
              <a:rPr sz="2400" b="1" spc="75" dirty="0">
                <a:solidFill>
                  <a:srgbClr val="FFFFFF"/>
                </a:solidFill>
                <a:latin typeface="Tahoma"/>
                <a:cs typeface="Tahoma"/>
              </a:rPr>
              <a:t>does</a:t>
            </a:r>
            <a:r>
              <a:rPr sz="2400" b="1" spc="65" dirty="0">
                <a:solidFill>
                  <a:srgbClr val="FFFFFF"/>
                </a:solidFill>
                <a:latin typeface="Tahoma"/>
                <a:cs typeface="Tahoma"/>
              </a:rPr>
              <a:t>n</a:t>
            </a:r>
            <a:r>
              <a:rPr sz="2400" b="1" spc="-30" dirty="0">
                <a:solidFill>
                  <a:srgbClr val="FFFFFF"/>
                </a:solidFill>
                <a:latin typeface="Tahoma"/>
                <a:cs typeface="Tahoma"/>
              </a:rPr>
              <a:t>’t</a:t>
            </a:r>
            <a:r>
              <a:rPr sz="2400" b="1" spc="-45" dirty="0">
                <a:solidFill>
                  <a:srgbClr val="FFFFFF"/>
                </a:solidFill>
                <a:latin typeface="Tahoma"/>
                <a:cs typeface="Tahoma"/>
              </a:rPr>
              <a:t> </a:t>
            </a:r>
            <a:r>
              <a:rPr sz="2400" b="1" spc="185" dirty="0">
                <a:solidFill>
                  <a:srgbClr val="FFFFFF"/>
                </a:solidFill>
                <a:latin typeface="Tahoma"/>
                <a:cs typeface="Tahoma"/>
              </a:rPr>
              <a:t>m</a:t>
            </a:r>
            <a:r>
              <a:rPr sz="2400" b="1" spc="80" dirty="0">
                <a:solidFill>
                  <a:srgbClr val="FFFFFF"/>
                </a:solidFill>
                <a:latin typeface="Tahoma"/>
                <a:cs typeface="Tahoma"/>
              </a:rPr>
              <a:t>e</a:t>
            </a:r>
            <a:r>
              <a:rPr sz="2400" b="1" spc="60" dirty="0">
                <a:solidFill>
                  <a:srgbClr val="FFFFFF"/>
                </a:solidFill>
                <a:latin typeface="Tahoma"/>
                <a:cs typeface="Tahoma"/>
              </a:rPr>
              <a:t>an</a:t>
            </a:r>
            <a:r>
              <a:rPr sz="2400" b="1" spc="-45" dirty="0">
                <a:solidFill>
                  <a:srgbClr val="FFFFFF"/>
                </a:solidFill>
                <a:latin typeface="Tahoma"/>
                <a:cs typeface="Tahoma"/>
              </a:rPr>
              <a:t> </a:t>
            </a:r>
            <a:r>
              <a:rPr sz="2400" b="1" spc="40" dirty="0">
                <a:solidFill>
                  <a:srgbClr val="FFFFFF"/>
                </a:solidFill>
                <a:latin typeface="Tahoma"/>
                <a:cs typeface="Tahoma"/>
              </a:rPr>
              <a:t>that</a:t>
            </a:r>
            <a:r>
              <a:rPr sz="2400" b="1" spc="-45" dirty="0">
                <a:solidFill>
                  <a:srgbClr val="FFFFFF"/>
                </a:solidFill>
                <a:latin typeface="Tahoma"/>
                <a:cs typeface="Tahoma"/>
              </a:rPr>
              <a:t> </a:t>
            </a:r>
            <a:r>
              <a:rPr sz="2400" b="1" spc="30" dirty="0">
                <a:solidFill>
                  <a:srgbClr val="FFFFFF"/>
                </a:solidFill>
                <a:latin typeface="Tahoma"/>
                <a:cs typeface="Tahoma"/>
              </a:rPr>
              <a:t>w</a:t>
            </a:r>
            <a:r>
              <a:rPr sz="2400" b="1" spc="40" dirty="0">
                <a:solidFill>
                  <a:srgbClr val="FFFFFF"/>
                </a:solidFill>
                <a:latin typeface="Tahoma"/>
                <a:cs typeface="Tahoma"/>
              </a:rPr>
              <a:t>e  </a:t>
            </a:r>
            <a:r>
              <a:rPr sz="2400" b="1" spc="75" dirty="0">
                <a:solidFill>
                  <a:srgbClr val="FFFFFF"/>
                </a:solidFill>
                <a:latin typeface="Tahoma"/>
                <a:cs typeface="Tahoma"/>
              </a:rPr>
              <a:t>cannot </a:t>
            </a:r>
            <a:r>
              <a:rPr sz="2400" b="1" spc="65" dirty="0">
                <a:solidFill>
                  <a:srgbClr val="FFFFFF"/>
                </a:solidFill>
                <a:latin typeface="Tahoma"/>
                <a:cs typeface="Tahoma"/>
              </a:rPr>
              <a:t>support </a:t>
            </a:r>
            <a:r>
              <a:rPr sz="2400" b="1" spc="45" dirty="0">
                <a:solidFill>
                  <a:srgbClr val="FFFFFF"/>
                </a:solidFill>
                <a:latin typeface="Tahoma"/>
                <a:cs typeface="Tahoma"/>
              </a:rPr>
              <a:t>other </a:t>
            </a:r>
            <a:r>
              <a:rPr sz="2400" b="1" spc="40" dirty="0">
                <a:solidFill>
                  <a:srgbClr val="FFFFFF"/>
                </a:solidFill>
                <a:latin typeface="Tahoma"/>
                <a:cs typeface="Tahoma"/>
              </a:rPr>
              <a:t>personal </a:t>
            </a:r>
            <a:r>
              <a:rPr sz="2400" b="1" spc="-690" dirty="0">
                <a:solidFill>
                  <a:srgbClr val="FFFFFF"/>
                </a:solidFill>
                <a:latin typeface="Tahoma"/>
                <a:cs typeface="Tahoma"/>
              </a:rPr>
              <a:t> </a:t>
            </a:r>
            <a:r>
              <a:rPr sz="2400" b="1" spc="15" dirty="0">
                <a:solidFill>
                  <a:srgbClr val="FFFFFF"/>
                </a:solidFill>
                <a:latin typeface="Tahoma"/>
                <a:cs typeface="Tahoma"/>
              </a:rPr>
              <a:t>or </a:t>
            </a:r>
            <a:r>
              <a:rPr sz="2400" b="1" spc="30" dirty="0">
                <a:solidFill>
                  <a:srgbClr val="FFFFFF"/>
                </a:solidFill>
                <a:latin typeface="Tahoma"/>
                <a:cs typeface="Tahoma"/>
              </a:rPr>
              <a:t>collective </a:t>
            </a:r>
            <a:r>
              <a:rPr sz="2400" b="1" spc="35" dirty="0">
                <a:solidFill>
                  <a:srgbClr val="FFFFFF"/>
                </a:solidFill>
                <a:latin typeface="Tahoma"/>
                <a:cs typeface="Tahoma"/>
              </a:rPr>
              <a:t>missionary </a:t>
            </a:r>
            <a:r>
              <a:rPr sz="2400" b="1" spc="40" dirty="0">
                <a:solidFill>
                  <a:srgbClr val="FFFFFF"/>
                </a:solidFill>
                <a:latin typeface="Tahoma"/>
                <a:cs typeface="Tahoma"/>
              </a:rPr>
              <a:t> </a:t>
            </a:r>
            <a:r>
              <a:rPr sz="2400" b="1" spc="5" dirty="0">
                <a:solidFill>
                  <a:srgbClr val="FFFFFF"/>
                </a:solidFill>
                <a:latin typeface="Tahoma"/>
                <a:cs typeface="Tahoma"/>
              </a:rPr>
              <a:t>projects, </a:t>
            </a:r>
            <a:r>
              <a:rPr sz="2400" b="1" spc="90" dirty="0">
                <a:solidFill>
                  <a:srgbClr val="FFFFFF"/>
                </a:solidFill>
                <a:latin typeface="Tahoma"/>
                <a:cs typeface="Tahoma"/>
              </a:rPr>
              <a:t>some </a:t>
            </a:r>
            <a:r>
              <a:rPr sz="2400" b="1" spc="15" dirty="0">
                <a:solidFill>
                  <a:srgbClr val="FFFFFF"/>
                </a:solidFill>
                <a:latin typeface="Tahoma"/>
                <a:cs typeface="Tahoma"/>
              </a:rPr>
              <a:t>of </a:t>
            </a:r>
            <a:r>
              <a:rPr sz="2400" b="1" spc="105" dirty="0">
                <a:solidFill>
                  <a:srgbClr val="FFFFFF"/>
                </a:solidFill>
                <a:latin typeface="Tahoma"/>
                <a:cs typeface="Tahoma"/>
              </a:rPr>
              <a:t>them </a:t>
            </a:r>
            <a:r>
              <a:rPr sz="2400" b="1" spc="110" dirty="0">
                <a:solidFill>
                  <a:srgbClr val="FFFFFF"/>
                </a:solidFill>
                <a:latin typeface="Tahoma"/>
                <a:cs typeface="Tahoma"/>
              </a:rPr>
              <a:t> </a:t>
            </a:r>
            <a:r>
              <a:rPr sz="2400" b="1" spc="25" dirty="0">
                <a:solidFill>
                  <a:srgbClr val="FFFFFF"/>
                </a:solidFill>
                <a:latin typeface="Tahoma"/>
                <a:cs typeface="Tahoma"/>
              </a:rPr>
              <a:t>initiated </a:t>
            </a:r>
            <a:r>
              <a:rPr sz="2400" b="1" spc="50" dirty="0">
                <a:solidFill>
                  <a:srgbClr val="FFFFFF"/>
                </a:solidFill>
                <a:latin typeface="Tahoma"/>
                <a:cs typeface="Tahoma"/>
              </a:rPr>
              <a:t>by </a:t>
            </a:r>
            <a:r>
              <a:rPr sz="2400" b="1" spc="30" dirty="0">
                <a:solidFill>
                  <a:srgbClr val="FFFFFF"/>
                </a:solidFill>
                <a:latin typeface="Tahoma"/>
                <a:cs typeface="Tahoma"/>
              </a:rPr>
              <a:t>well-intentioned </a:t>
            </a:r>
            <a:r>
              <a:rPr sz="2400" b="1" spc="35" dirty="0">
                <a:solidFill>
                  <a:srgbClr val="FFFFFF"/>
                </a:solidFill>
                <a:latin typeface="Tahoma"/>
                <a:cs typeface="Tahoma"/>
              </a:rPr>
              <a:t> </a:t>
            </a:r>
            <a:r>
              <a:rPr sz="2400" b="1" spc="80" dirty="0">
                <a:solidFill>
                  <a:srgbClr val="FFFFFF"/>
                </a:solidFill>
                <a:latin typeface="Tahoma"/>
                <a:cs typeface="Tahoma"/>
              </a:rPr>
              <a:t>church </a:t>
            </a:r>
            <a:r>
              <a:rPr sz="2400" b="1" spc="65" dirty="0">
                <a:solidFill>
                  <a:srgbClr val="FFFFFF"/>
                </a:solidFill>
                <a:latin typeface="Tahoma"/>
                <a:cs typeface="Tahoma"/>
              </a:rPr>
              <a:t>members. </a:t>
            </a:r>
            <a:r>
              <a:rPr sz="2400" b="1" spc="-40" dirty="0">
                <a:solidFill>
                  <a:srgbClr val="FFFFFF"/>
                </a:solidFill>
                <a:latin typeface="Tahoma"/>
                <a:cs typeface="Tahoma"/>
              </a:rPr>
              <a:t>Instead, </a:t>
            </a:r>
            <a:r>
              <a:rPr sz="2400" b="1" spc="-10" dirty="0">
                <a:solidFill>
                  <a:srgbClr val="FFFFFF"/>
                </a:solidFill>
                <a:latin typeface="Tahoma"/>
                <a:cs typeface="Tahoma"/>
              </a:rPr>
              <a:t>it </a:t>
            </a:r>
            <a:r>
              <a:rPr sz="2400" b="1" spc="-5" dirty="0">
                <a:solidFill>
                  <a:srgbClr val="FFFFFF"/>
                </a:solidFill>
                <a:latin typeface="Tahoma"/>
                <a:cs typeface="Tahoma"/>
              </a:rPr>
              <a:t> </a:t>
            </a:r>
            <a:r>
              <a:rPr sz="2400" b="1" spc="80" dirty="0">
                <a:solidFill>
                  <a:srgbClr val="FFFFFF"/>
                </a:solidFill>
                <a:latin typeface="Tahoma"/>
                <a:cs typeface="Tahoma"/>
              </a:rPr>
              <a:t>means </a:t>
            </a:r>
            <a:r>
              <a:rPr sz="2400" b="1" spc="40" dirty="0">
                <a:solidFill>
                  <a:srgbClr val="FFFFFF"/>
                </a:solidFill>
                <a:latin typeface="Tahoma"/>
                <a:cs typeface="Tahoma"/>
              </a:rPr>
              <a:t>that our </a:t>
            </a:r>
            <a:r>
              <a:rPr sz="2400" b="1" spc="65" dirty="0">
                <a:solidFill>
                  <a:srgbClr val="FFFFFF"/>
                </a:solidFill>
                <a:latin typeface="Tahoma"/>
                <a:cs typeface="Tahoma"/>
              </a:rPr>
              <a:t>support </a:t>
            </a:r>
            <a:r>
              <a:rPr sz="2400" b="1" spc="15" dirty="0">
                <a:solidFill>
                  <a:srgbClr val="FFFFFF"/>
                </a:solidFill>
                <a:latin typeface="Tahoma"/>
                <a:cs typeface="Tahoma"/>
              </a:rPr>
              <a:t>of </a:t>
            </a:r>
            <a:r>
              <a:rPr sz="2400" b="1" spc="20" dirty="0">
                <a:solidFill>
                  <a:srgbClr val="FFFFFF"/>
                </a:solidFill>
                <a:latin typeface="Tahoma"/>
                <a:cs typeface="Tahoma"/>
              </a:rPr>
              <a:t> </a:t>
            </a:r>
            <a:r>
              <a:rPr sz="2400" b="1" spc="35" dirty="0">
                <a:solidFill>
                  <a:srgbClr val="FFFFFF"/>
                </a:solidFill>
                <a:latin typeface="Tahoma"/>
                <a:cs typeface="Tahoma"/>
              </a:rPr>
              <a:t>missionary endeavors </a:t>
            </a:r>
            <a:r>
              <a:rPr sz="2400" b="1" spc="50" dirty="0">
                <a:solidFill>
                  <a:srgbClr val="FFFFFF"/>
                </a:solidFill>
                <a:latin typeface="Tahoma"/>
                <a:cs typeface="Tahoma"/>
              </a:rPr>
              <a:t>outside </a:t>
            </a:r>
            <a:r>
              <a:rPr sz="2400" b="1" spc="55" dirty="0">
                <a:solidFill>
                  <a:srgbClr val="FFFFFF"/>
                </a:solidFill>
                <a:latin typeface="Tahoma"/>
                <a:cs typeface="Tahoma"/>
              </a:rPr>
              <a:t> </a:t>
            </a:r>
            <a:r>
              <a:rPr sz="2400" b="1" spc="65" dirty="0">
                <a:solidFill>
                  <a:srgbClr val="FFFFFF"/>
                </a:solidFill>
                <a:latin typeface="Tahoma"/>
                <a:cs typeface="Tahoma"/>
              </a:rPr>
              <a:t>the </a:t>
            </a:r>
            <a:r>
              <a:rPr sz="2400" b="1" spc="40" dirty="0">
                <a:solidFill>
                  <a:srgbClr val="FFFFFF"/>
                </a:solidFill>
                <a:latin typeface="Tahoma"/>
                <a:cs typeface="Tahoma"/>
              </a:rPr>
              <a:t>church’s </a:t>
            </a:r>
            <a:r>
              <a:rPr sz="2400" b="1" spc="35" dirty="0">
                <a:solidFill>
                  <a:srgbClr val="FFFFFF"/>
                </a:solidFill>
                <a:latin typeface="Tahoma"/>
                <a:cs typeface="Tahoma"/>
              </a:rPr>
              <a:t>structure </a:t>
            </a:r>
            <a:r>
              <a:rPr sz="2400" b="1" spc="60" dirty="0">
                <a:solidFill>
                  <a:srgbClr val="FFFFFF"/>
                </a:solidFill>
                <a:latin typeface="Tahoma"/>
                <a:cs typeface="Tahoma"/>
              </a:rPr>
              <a:t>should </a:t>
            </a:r>
            <a:r>
              <a:rPr sz="2400" b="1" spc="65" dirty="0">
                <a:solidFill>
                  <a:srgbClr val="FFFFFF"/>
                </a:solidFill>
                <a:latin typeface="Tahoma"/>
                <a:cs typeface="Tahoma"/>
              </a:rPr>
              <a:t> </a:t>
            </a:r>
            <a:r>
              <a:rPr sz="2400" b="1" spc="25" dirty="0">
                <a:solidFill>
                  <a:srgbClr val="FFFFFF"/>
                </a:solidFill>
                <a:latin typeface="Tahoma"/>
                <a:cs typeface="Tahoma"/>
              </a:rPr>
              <a:t>never </a:t>
            </a:r>
            <a:r>
              <a:rPr sz="2400" b="1" spc="60" dirty="0">
                <a:solidFill>
                  <a:srgbClr val="FFFFFF"/>
                </a:solidFill>
                <a:latin typeface="Tahoma"/>
                <a:cs typeface="Tahoma"/>
              </a:rPr>
              <a:t>supersede </a:t>
            </a:r>
            <a:r>
              <a:rPr sz="2400" b="1" spc="65" dirty="0">
                <a:solidFill>
                  <a:srgbClr val="FFFFFF"/>
                </a:solidFill>
                <a:latin typeface="Tahoma"/>
                <a:cs typeface="Tahoma"/>
              </a:rPr>
              <a:t>the </a:t>
            </a:r>
            <a:r>
              <a:rPr sz="2400" b="1" spc="80" dirty="0">
                <a:solidFill>
                  <a:srgbClr val="FFFFFF"/>
                </a:solidFill>
                <a:latin typeface="Tahoma"/>
                <a:cs typeface="Tahoma"/>
              </a:rPr>
              <a:t>big </a:t>
            </a:r>
            <a:r>
              <a:rPr sz="2400" b="1" spc="85" dirty="0">
                <a:solidFill>
                  <a:srgbClr val="FFFFFF"/>
                </a:solidFill>
                <a:latin typeface="Tahoma"/>
                <a:cs typeface="Tahoma"/>
              </a:rPr>
              <a:t> </a:t>
            </a:r>
            <a:r>
              <a:rPr sz="2400" b="1" spc="25" dirty="0">
                <a:solidFill>
                  <a:srgbClr val="FFFFFF"/>
                </a:solidFill>
                <a:latin typeface="Tahoma"/>
                <a:cs typeface="Tahoma"/>
              </a:rPr>
              <a:t>picture,</a:t>
            </a:r>
            <a:r>
              <a:rPr sz="2400" b="1" spc="-50" dirty="0">
                <a:solidFill>
                  <a:srgbClr val="FFFFFF"/>
                </a:solidFill>
                <a:latin typeface="Tahoma"/>
                <a:cs typeface="Tahoma"/>
              </a:rPr>
              <a:t> </a:t>
            </a:r>
            <a:r>
              <a:rPr sz="2400" b="1" spc="25" dirty="0">
                <a:solidFill>
                  <a:srgbClr val="FFFFFF"/>
                </a:solidFill>
                <a:latin typeface="Tahoma"/>
                <a:cs typeface="Tahoma"/>
              </a:rPr>
              <a:t>never</a:t>
            </a:r>
            <a:r>
              <a:rPr sz="2400" b="1" spc="-50" dirty="0">
                <a:solidFill>
                  <a:srgbClr val="FFFFFF"/>
                </a:solidFill>
                <a:latin typeface="Tahoma"/>
                <a:cs typeface="Tahoma"/>
              </a:rPr>
              <a:t> </a:t>
            </a:r>
            <a:r>
              <a:rPr sz="2400" b="1" spc="40" dirty="0">
                <a:solidFill>
                  <a:srgbClr val="FFFFFF"/>
                </a:solidFill>
                <a:latin typeface="Tahoma"/>
                <a:cs typeface="Tahoma"/>
              </a:rPr>
              <a:t>replace</a:t>
            </a:r>
            <a:r>
              <a:rPr sz="2400" b="1" spc="-45" dirty="0">
                <a:solidFill>
                  <a:srgbClr val="FFFFFF"/>
                </a:solidFill>
                <a:latin typeface="Tahoma"/>
                <a:cs typeface="Tahoma"/>
              </a:rPr>
              <a:t> </a:t>
            </a:r>
            <a:r>
              <a:rPr sz="2400" b="1" spc="50" dirty="0">
                <a:solidFill>
                  <a:srgbClr val="FFFFFF"/>
                </a:solidFill>
                <a:latin typeface="Tahoma"/>
                <a:cs typeface="Tahoma"/>
              </a:rPr>
              <a:t>what</a:t>
            </a:r>
            <a:r>
              <a:rPr sz="2400" b="1" spc="-45" dirty="0">
                <a:solidFill>
                  <a:srgbClr val="FFFFFF"/>
                </a:solidFill>
                <a:latin typeface="Tahoma"/>
                <a:cs typeface="Tahoma"/>
              </a:rPr>
              <a:t> </a:t>
            </a:r>
            <a:r>
              <a:rPr sz="2400" b="1" spc="50" dirty="0">
                <a:solidFill>
                  <a:srgbClr val="FFFFFF"/>
                </a:solidFill>
                <a:latin typeface="Tahoma"/>
                <a:cs typeface="Tahoma"/>
              </a:rPr>
              <a:t>we </a:t>
            </a:r>
            <a:r>
              <a:rPr sz="2400" b="1" spc="-690" dirty="0">
                <a:solidFill>
                  <a:srgbClr val="FFFFFF"/>
                </a:solidFill>
                <a:latin typeface="Tahoma"/>
                <a:cs typeface="Tahoma"/>
              </a:rPr>
              <a:t> </a:t>
            </a:r>
            <a:r>
              <a:rPr sz="2400" b="1" spc="100" dirty="0">
                <a:solidFill>
                  <a:srgbClr val="FFFFFF"/>
                </a:solidFill>
                <a:latin typeface="Tahoma"/>
                <a:cs typeface="Tahoma"/>
              </a:rPr>
              <a:t>do </a:t>
            </a:r>
            <a:r>
              <a:rPr sz="2400" b="1" spc="50" dirty="0">
                <a:solidFill>
                  <a:srgbClr val="FFFFFF"/>
                </a:solidFill>
                <a:latin typeface="Tahoma"/>
                <a:cs typeface="Tahoma"/>
              </a:rPr>
              <a:t>together </a:t>
            </a:r>
            <a:r>
              <a:rPr sz="2400" b="1" spc="10" dirty="0">
                <a:solidFill>
                  <a:srgbClr val="FFFFFF"/>
                </a:solidFill>
                <a:latin typeface="Tahoma"/>
                <a:cs typeface="Tahoma"/>
              </a:rPr>
              <a:t>as </a:t>
            </a:r>
            <a:r>
              <a:rPr sz="2400" b="1" spc="20" dirty="0">
                <a:solidFill>
                  <a:srgbClr val="FFFFFF"/>
                </a:solidFill>
                <a:latin typeface="Tahoma"/>
                <a:cs typeface="Tahoma"/>
              </a:rPr>
              <a:t>a </a:t>
            </a:r>
            <a:r>
              <a:rPr sz="2400" b="1" spc="40" dirty="0">
                <a:solidFill>
                  <a:srgbClr val="FFFFFF"/>
                </a:solidFill>
                <a:latin typeface="Tahoma"/>
                <a:cs typeface="Tahoma"/>
              </a:rPr>
              <a:t>worldwide </a:t>
            </a:r>
            <a:r>
              <a:rPr sz="2400" b="1" spc="45" dirty="0">
                <a:solidFill>
                  <a:srgbClr val="FFFFFF"/>
                </a:solidFill>
                <a:latin typeface="Tahoma"/>
                <a:cs typeface="Tahoma"/>
              </a:rPr>
              <a:t> </a:t>
            </a:r>
            <a:r>
              <a:rPr sz="2400" b="1" spc="65" dirty="0">
                <a:solidFill>
                  <a:srgbClr val="FFFFFF"/>
                </a:solidFill>
                <a:latin typeface="Tahoma"/>
                <a:cs typeface="Tahoma"/>
              </a:rPr>
              <a:t>movement.</a:t>
            </a:r>
            <a:endParaRPr sz="2400">
              <a:latin typeface="Tahoma"/>
              <a:cs typeface="Tahoma"/>
            </a:endParaRPr>
          </a:p>
        </p:txBody>
      </p:sp>
      <p:pic>
        <p:nvPicPr>
          <p:cNvPr id="9" name="object 9"/>
          <p:cNvPicPr/>
          <p:nvPr/>
        </p:nvPicPr>
        <p:blipFill>
          <a:blip r:embed="rId6" cstate="print"/>
          <a:stretch>
            <a:fillRect/>
          </a:stretch>
        </p:blipFill>
        <p:spPr>
          <a:xfrm>
            <a:off x="738188" y="5649913"/>
            <a:ext cx="1608136" cy="33496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3619500" y="0"/>
              <a:ext cx="8572499" cy="6857999"/>
            </a:xfrm>
            <a:prstGeom prst="rect">
              <a:avLst/>
            </a:prstGeom>
          </p:spPr>
        </p:pic>
        <p:sp>
          <p:nvSpPr>
            <p:cNvPr id="4" name="object 4"/>
            <p:cNvSpPr/>
            <p:nvPr/>
          </p:nvSpPr>
          <p:spPr>
            <a:xfrm>
              <a:off x="0" y="10160"/>
              <a:ext cx="4106545" cy="6444615"/>
            </a:xfrm>
            <a:custGeom>
              <a:avLst/>
              <a:gdLst/>
              <a:ahLst/>
              <a:cxnLst/>
              <a:rect l="l" t="t" r="r" b="b"/>
              <a:pathLst>
                <a:path w="4106545" h="6444615">
                  <a:moveTo>
                    <a:pt x="0" y="6444614"/>
                  </a:moveTo>
                  <a:lnTo>
                    <a:pt x="4106122" y="6444614"/>
                  </a:lnTo>
                  <a:lnTo>
                    <a:pt x="4106122" y="0"/>
                  </a:lnTo>
                  <a:lnTo>
                    <a:pt x="0" y="0"/>
                  </a:lnTo>
                  <a:lnTo>
                    <a:pt x="0" y="6444614"/>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025987" y="0"/>
              <a:ext cx="3098867" cy="6857537"/>
            </a:xfrm>
            <a:prstGeom prst="rect">
              <a:avLst/>
            </a:prstGeom>
          </p:spPr>
        </p:pic>
        <p:pic>
          <p:nvPicPr>
            <p:cNvPr id="6" name="object 6"/>
            <p:cNvPicPr/>
            <p:nvPr/>
          </p:nvPicPr>
          <p:blipFill>
            <a:blip r:embed="rId4" cstate="print"/>
            <a:stretch>
              <a:fillRect/>
            </a:stretch>
          </p:blipFill>
          <p:spPr>
            <a:xfrm>
              <a:off x="0" y="0"/>
              <a:ext cx="10249122" cy="6857537"/>
            </a:xfrm>
            <a:prstGeom prst="rect">
              <a:avLst/>
            </a:prstGeom>
          </p:spPr>
        </p:pic>
        <p:pic>
          <p:nvPicPr>
            <p:cNvPr id="7" name="object 7"/>
            <p:cNvPicPr/>
            <p:nvPr/>
          </p:nvPicPr>
          <p:blipFill>
            <a:blip r:embed="rId5" cstate="print"/>
            <a:stretch>
              <a:fillRect/>
            </a:stretch>
          </p:blipFill>
          <p:spPr>
            <a:xfrm>
              <a:off x="0" y="5450"/>
              <a:ext cx="12191999" cy="6852549"/>
            </a:xfrm>
            <a:prstGeom prst="rect">
              <a:avLst/>
            </a:prstGeom>
          </p:spPr>
        </p:pic>
      </p:grpSp>
      <p:sp>
        <p:nvSpPr>
          <p:cNvPr id="8" name="object 8"/>
          <p:cNvSpPr txBox="1"/>
          <p:nvPr/>
        </p:nvSpPr>
        <p:spPr>
          <a:xfrm>
            <a:off x="863779" y="534523"/>
            <a:ext cx="4238625" cy="4780280"/>
          </a:xfrm>
          <a:prstGeom prst="rect">
            <a:avLst/>
          </a:prstGeom>
        </p:spPr>
        <p:txBody>
          <a:bodyPr vert="horz" wrap="square" lIns="0" tIns="12700" rIns="0" bIns="0" rtlCol="0">
            <a:spAutoFit/>
          </a:bodyPr>
          <a:lstStyle/>
          <a:p>
            <a:pPr marL="12700" marR="5080" algn="ctr">
              <a:lnSpc>
                <a:spcPct val="100000"/>
              </a:lnSpc>
              <a:spcBef>
                <a:spcPts val="100"/>
              </a:spcBef>
            </a:pPr>
            <a:r>
              <a:rPr sz="2400" b="1" spc="-40" dirty="0">
                <a:solidFill>
                  <a:srgbClr val="FFFFFF"/>
                </a:solidFill>
                <a:latin typeface="Tahoma"/>
                <a:cs typeface="Tahoma"/>
              </a:rPr>
              <a:t>Instead, </a:t>
            </a:r>
            <a:r>
              <a:rPr sz="2400" b="1" spc="-10" dirty="0">
                <a:solidFill>
                  <a:srgbClr val="FFFFFF"/>
                </a:solidFill>
                <a:latin typeface="Tahoma"/>
                <a:cs typeface="Tahoma"/>
              </a:rPr>
              <a:t>it </a:t>
            </a:r>
            <a:r>
              <a:rPr sz="2400" b="1" spc="60" dirty="0">
                <a:solidFill>
                  <a:srgbClr val="FFFFFF"/>
                </a:solidFill>
                <a:latin typeface="Tahoma"/>
                <a:cs typeface="Tahoma"/>
              </a:rPr>
              <a:t>should </a:t>
            </a:r>
            <a:r>
              <a:rPr sz="2400" b="1" spc="95" dirty="0">
                <a:solidFill>
                  <a:srgbClr val="FFFFFF"/>
                </a:solidFill>
                <a:latin typeface="Tahoma"/>
                <a:cs typeface="Tahoma"/>
              </a:rPr>
              <a:t>be </a:t>
            </a:r>
            <a:r>
              <a:rPr sz="2400" b="1" spc="100" dirty="0">
                <a:solidFill>
                  <a:srgbClr val="FFFFFF"/>
                </a:solidFill>
                <a:latin typeface="Tahoma"/>
                <a:cs typeface="Tahoma"/>
              </a:rPr>
              <a:t> </a:t>
            </a:r>
            <a:r>
              <a:rPr sz="2400" b="1" spc="60" dirty="0">
                <a:solidFill>
                  <a:srgbClr val="FFFFFF"/>
                </a:solidFill>
                <a:latin typeface="Tahoma"/>
                <a:cs typeface="Tahoma"/>
              </a:rPr>
              <a:t>considered </a:t>
            </a:r>
            <a:r>
              <a:rPr sz="2400" b="1" spc="10" dirty="0">
                <a:solidFill>
                  <a:srgbClr val="FFFFFF"/>
                </a:solidFill>
                <a:latin typeface="Tahoma"/>
                <a:cs typeface="Tahoma"/>
              </a:rPr>
              <a:t>as </a:t>
            </a:r>
            <a:r>
              <a:rPr sz="2400" b="1" spc="40" dirty="0">
                <a:solidFill>
                  <a:srgbClr val="FFFFFF"/>
                </a:solidFill>
                <a:latin typeface="Tahoma"/>
                <a:cs typeface="Tahoma"/>
              </a:rPr>
              <a:t>that </a:t>
            </a:r>
            <a:r>
              <a:rPr sz="2400" b="1" spc="80" dirty="0">
                <a:solidFill>
                  <a:srgbClr val="FFFFFF"/>
                </a:solidFill>
                <a:latin typeface="Tahoma"/>
                <a:cs typeface="Tahoma"/>
              </a:rPr>
              <a:t>second </a:t>
            </a:r>
            <a:r>
              <a:rPr sz="2400" b="1" spc="-690" dirty="0">
                <a:solidFill>
                  <a:srgbClr val="FFFFFF"/>
                </a:solidFill>
                <a:latin typeface="Tahoma"/>
                <a:cs typeface="Tahoma"/>
              </a:rPr>
              <a:t> </a:t>
            </a:r>
            <a:r>
              <a:rPr sz="2400" b="1" spc="15" dirty="0">
                <a:solidFill>
                  <a:srgbClr val="FFFFFF"/>
                </a:solidFill>
                <a:latin typeface="Tahoma"/>
                <a:cs typeface="Tahoma"/>
              </a:rPr>
              <a:t>mile, </a:t>
            </a:r>
            <a:r>
              <a:rPr sz="2400" b="1" spc="80" dirty="0">
                <a:solidFill>
                  <a:srgbClr val="FFFFFF"/>
                </a:solidFill>
                <a:latin typeface="Tahoma"/>
                <a:cs typeface="Tahoma"/>
              </a:rPr>
              <a:t>something </a:t>
            </a:r>
            <a:r>
              <a:rPr sz="2400" b="1" spc="75" dirty="0">
                <a:solidFill>
                  <a:srgbClr val="FFFFFF"/>
                </a:solidFill>
                <a:latin typeface="Tahoma"/>
                <a:cs typeface="Tahoma"/>
              </a:rPr>
              <a:t>beyond </a:t>
            </a:r>
            <a:r>
              <a:rPr sz="2400" b="1" spc="80" dirty="0">
                <a:solidFill>
                  <a:srgbClr val="FFFFFF"/>
                </a:solidFill>
                <a:latin typeface="Tahoma"/>
                <a:cs typeface="Tahoma"/>
              </a:rPr>
              <a:t> </a:t>
            </a:r>
            <a:r>
              <a:rPr sz="2400" b="1" spc="85" dirty="0">
                <a:solidFill>
                  <a:srgbClr val="FFFFFF"/>
                </a:solidFill>
                <a:latin typeface="Tahoma"/>
                <a:cs typeface="Tahoma"/>
              </a:rPr>
              <a:t>and </a:t>
            </a:r>
            <a:r>
              <a:rPr sz="2400" b="1" spc="40" dirty="0">
                <a:solidFill>
                  <a:srgbClr val="FFFFFF"/>
                </a:solidFill>
                <a:latin typeface="Tahoma"/>
                <a:cs typeface="Tahoma"/>
              </a:rPr>
              <a:t>above </a:t>
            </a:r>
            <a:r>
              <a:rPr sz="2400" b="1" spc="65" dirty="0">
                <a:solidFill>
                  <a:srgbClr val="FFFFFF"/>
                </a:solidFill>
                <a:latin typeface="Tahoma"/>
                <a:cs typeface="Tahoma"/>
              </a:rPr>
              <a:t>the </a:t>
            </a:r>
            <a:r>
              <a:rPr sz="2400" b="1" spc="70" dirty="0">
                <a:solidFill>
                  <a:srgbClr val="FFFFFF"/>
                </a:solidFill>
                <a:latin typeface="Tahoma"/>
                <a:cs typeface="Tahoma"/>
              </a:rPr>
              <a:t> </a:t>
            </a:r>
            <a:r>
              <a:rPr sz="2400" b="1" spc="105" dirty="0">
                <a:solidFill>
                  <a:srgbClr val="FFFFFF"/>
                </a:solidFill>
                <a:latin typeface="Tahoma"/>
                <a:cs typeface="Tahoma"/>
              </a:rPr>
              <a:t>commitment </a:t>
            </a:r>
            <a:r>
              <a:rPr sz="2400" b="1" spc="45" dirty="0">
                <a:solidFill>
                  <a:srgbClr val="FFFFFF"/>
                </a:solidFill>
                <a:latin typeface="Tahoma"/>
                <a:cs typeface="Tahoma"/>
              </a:rPr>
              <a:t>we </a:t>
            </a:r>
            <a:r>
              <a:rPr sz="2400" b="1" spc="30" dirty="0">
                <a:solidFill>
                  <a:srgbClr val="FFFFFF"/>
                </a:solidFill>
                <a:latin typeface="Tahoma"/>
                <a:cs typeface="Tahoma"/>
              </a:rPr>
              <a:t>have </a:t>
            </a:r>
            <a:r>
              <a:rPr sz="2400" b="1" spc="20" dirty="0">
                <a:solidFill>
                  <a:srgbClr val="FFFFFF"/>
                </a:solidFill>
                <a:latin typeface="Tahoma"/>
                <a:cs typeface="Tahoma"/>
              </a:rPr>
              <a:t>to </a:t>
            </a:r>
            <a:r>
              <a:rPr sz="2400" b="1" spc="25" dirty="0">
                <a:solidFill>
                  <a:srgbClr val="FFFFFF"/>
                </a:solidFill>
                <a:latin typeface="Tahoma"/>
                <a:cs typeface="Tahoma"/>
              </a:rPr>
              <a:t> </a:t>
            </a:r>
            <a:r>
              <a:rPr sz="2400" b="1" spc="50" dirty="0">
                <a:solidFill>
                  <a:srgbClr val="FFFFFF"/>
                </a:solidFill>
                <a:latin typeface="Tahoma"/>
                <a:cs typeface="Tahoma"/>
              </a:rPr>
              <a:t>what we </a:t>
            </a:r>
            <a:r>
              <a:rPr sz="2400" b="1" spc="100" dirty="0">
                <a:solidFill>
                  <a:srgbClr val="FFFFFF"/>
                </a:solidFill>
                <a:latin typeface="Tahoma"/>
                <a:cs typeface="Tahoma"/>
              </a:rPr>
              <a:t>do </a:t>
            </a:r>
            <a:r>
              <a:rPr sz="2400" b="1" spc="50" dirty="0">
                <a:solidFill>
                  <a:srgbClr val="FFFFFF"/>
                </a:solidFill>
                <a:latin typeface="Tahoma"/>
                <a:cs typeface="Tahoma"/>
              </a:rPr>
              <a:t>together </a:t>
            </a:r>
            <a:r>
              <a:rPr sz="2400" b="1" spc="10" dirty="0">
                <a:solidFill>
                  <a:srgbClr val="FFFFFF"/>
                </a:solidFill>
                <a:latin typeface="Tahoma"/>
                <a:cs typeface="Tahoma"/>
              </a:rPr>
              <a:t>as </a:t>
            </a:r>
            <a:r>
              <a:rPr sz="2400" b="1" spc="20" dirty="0">
                <a:solidFill>
                  <a:srgbClr val="FFFFFF"/>
                </a:solidFill>
                <a:latin typeface="Tahoma"/>
                <a:cs typeface="Tahoma"/>
              </a:rPr>
              <a:t>a </a:t>
            </a:r>
            <a:r>
              <a:rPr sz="2400" b="1" spc="25" dirty="0">
                <a:solidFill>
                  <a:srgbClr val="FFFFFF"/>
                </a:solidFill>
                <a:latin typeface="Tahoma"/>
                <a:cs typeface="Tahoma"/>
              </a:rPr>
              <a:t> </a:t>
            </a:r>
            <a:r>
              <a:rPr sz="2400" b="1" spc="15" dirty="0">
                <a:solidFill>
                  <a:srgbClr val="FFFFFF"/>
                </a:solidFill>
                <a:latin typeface="Tahoma"/>
                <a:cs typeface="Tahoma"/>
              </a:rPr>
              <a:t>body, </a:t>
            </a:r>
            <a:r>
              <a:rPr sz="2400" b="1" spc="40" dirty="0">
                <a:solidFill>
                  <a:srgbClr val="FFFFFF"/>
                </a:solidFill>
                <a:latin typeface="Tahoma"/>
                <a:cs typeface="Tahoma"/>
              </a:rPr>
              <a:t>with </a:t>
            </a:r>
            <a:r>
              <a:rPr sz="2400" b="1" spc="-5" dirty="0">
                <a:solidFill>
                  <a:srgbClr val="FFFFFF"/>
                </a:solidFill>
                <a:latin typeface="Tahoma"/>
                <a:cs typeface="Tahoma"/>
              </a:rPr>
              <a:t>local, </a:t>
            </a:r>
            <a:r>
              <a:rPr sz="2400" b="1" spc="10" dirty="0">
                <a:solidFill>
                  <a:srgbClr val="FFFFFF"/>
                </a:solidFill>
                <a:latin typeface="Tahoma"/>
                <a:cs typeface="Tahoma"/>
              </a:rPr>
              <a:t>regional, </a:t>
            </a:r>
            <a:r>
              <a:rPr sz="2400" b="1" spc="15" dirty="0">
                <a:solidFill>
                  <a:srgbClr val="FFFFFF"/>
                </a:solidFill>
                <a:latin typeface="Tahoma"/>
                <a:cs typeface="Tahoma"/>
              </a:rPr>
              <a:t> </a:t>
            </a:r>
            <a:r>
              <a:rPr sz="2400" b="1" spc="85" dirty="0">
                <a:solidFill>
                  <a:srgbClr val="FFFFFF"/>
                </a:solidFill>
                <a:latin typeface="Tahoma"/>
                <a:cs typeface="Tahoma"/>
              </a:rPr>
              <a:t>and </a:t>
            </a:r>
            <a:r>
              <a:rPr sz="2400" b="1" spc="45" dirty="0">
                <a:solidFill>
                  <a:srgbClr val="FFFFFF"/>
                </a:solidFill>
                <a:latin typeface="Tahoma"/>
                <a:cs typeface="Tahoma"/>
              </a:rPr>
              <a:t>global </a:t>
            </a:r>
            <a:r>
              <a:rPr sz="2400" b="1" spc="30" dirty="0">
                <a:solidFill>
                  <a:srgbClr val="FFFFFF"/>
                </a:solidFill>
                <a:latin typeface="Tahoma"/>
                <a:cs typeface="Tahoma"/>
              </a:rPr>
              <a:t>implications, </a:t>
            </a:r>
            <a:r>
              <a:rPr sz="2400" b="1" spc="35" dirty="0">
                <a:solidFill>
                  <a:srgbClr val="FFFFFF"/>
                </a:solidFill>
                <a:latin typeface="Tahoma"/>
                <a:cs typeface="Tahoma"/>
              </a:rPr>
              <a:t> </a:t>
            </a:r>
            <a:r>
              <a:rPr sz="2400" b="1" spc="70" dirty="0">
                <a:solidFill>
                  <a:srgbClr val="FFFFFF"/>
                </a:solidFill>
                <a:latin typeface="Tahoma"/>
                <a:cs typeface="Tahoma"/>
              </a:rPr>
              <a:t>because </a:t>
            </a:r>
            <a:r>
              <a:rPr sz="2400" b="1" spc="40" dirty="0">
                <a:solidFill>
                  <a:srgbClr val="FFFFFF"/>
                </a:solidFill>
                <a:latin typeface="Tahoma"/>
                <a:cs typeface="Tahoma"/>
              </a:rPr>
              <a:t>there </a:t>
            </a:r>
            <a:r>
              <a:rPr sz="2400" b="1" spc="-15" dirty="0">
                <a:solidFill>
                  <a:srgbClr val="FFFFFF"/>
                </a:solidFill>
                <a:latin typeface="Tahoma"/>
                <a:cs typeface="Tahoma"/>
              </a:rPr>
              <a:t>is </a:t>
            </a:r>
            <a:r>
              <a:rPr sz="2400" b="1" spc="85" dirty="0">
                <a:solidFill>
                  <a:srgbClr val="FFFFFF"/>
                </a:solidFill>
                <a:latin typeface="Tahoma"/>
                <a:cs typeface="Tahoma"/>
              </a:rPr>
              <a:t>no </a:t>
            </a:r>
            <a:r>
              <a:rPr sz="2400" b="1" spc="45" dirty="0">
                <a:solidFill>
                  <a:srgbClr val="FFFFFF"/>
                </a:solidFill>
                <a:latin typeface="Tahoma"/>
                <a:cs typeface="Tahoma"/>
              </a:rPr>
              <a:t>other </a:t>
            </a:r>
            <a:r>
              <a:rPr sz="2400" b="1" spc="50" dirty="0">
                <a:solidFill>
                  <a:srgbClr val="FFFFFF"/>
                </a:solidFill>
                <a:latin typeface="Tahoma"/>
                <a:cs typeface="Tahoma"/>
              </a:rPr>
              <a:t> </a:t>
            </a:r>
            <a:r>
              <a:rPr sz="2400" b="1" spc="5" dirty="0">
                <a:solidFill>
                  <a:srgbClr val="FFFFFF"/>
                </a:solidFill>
                <a:latin typeface="Tahoma"/>
                <a:cs typeface="Tahoma"/>
              </a:rPr>
              <a:t>way </a:t>
            </a:r>
            <a:r>
              <a:rPr sz="2400" b="1" spc="20" dirty="0">
                <a:solidFill>
                  <a:srgbClr val="FFFFFF"/>
                </a:solidFill>
                <a:latin typeface="Tahoma"/>
                <a:cs typeface="Tahoma"/>
              </a:rPr>
              <a:t>to </a:t>
            </a:r>
            <a:r>
              <a:rPr sz="2400" b="1" spc="70" dirty="0">
                <a:solidFill>
                  <a:srgbClr val="FFFFFF"/>
                </a:solidFill>
                <a:latin typeface="Tahoma"/>
                <a:cs typeface="Tahoma"/>
              </a:rPr>
              <a:t>accomplish </a:t>
            </a:r>
            <a:r>
              <a:rPr sz="2400" b="1" spc="25" dirty="0">
                <a:solidFill>
                  <a:srgbClr val="FFFFFF"/>
                </a:solidFill>
                <a:latin typeface="Tahoma"/>
                <a:cs typeface="Tahoma"/>
              </a:rPr>
              <a:t>Jesus’ </a:t>
            </a:r>
            <a:r>
              <a:rPr sz="2400" b="1" spc="30" dirty="0">
                <a:solidFill>
                  <a:srgbClr val="FFFFFF"/>
                </a:solidFill>
                <a:latin typeface="Tahoma"/>
                <a:cs typeface="Tahoma"/>
              </a:rPr>
              <a:t> </a:t>
            </a:r>
            <a:r>
              <a:rPr sz="2400" b="1" spc="50" dirty="0">
                <a:solidFill>
                  <a:srgbClr val="FFFFFF"/>
                </a:solidFill>
                <a:latin typeface="Tahoma"/>
                <a:cs typeface="Tahoma"/>
              </a:rPr>
              <a:t>commission. </a:t>
            </a:r>
            <a:r>
              <a:rPr sz="2400" b="1" spc="35" dirty="0">
                <a:solidFill>
                  <a:srgbClr val="FFFFFF"/>
                </a:solidFill>
                <a:latin typeface="Tahoma"/>
                <a:cs typeface="Tahoma"/>
              </a:rPr>
              <a:t>Together </a:t>
            </a:r>
            <a:r>
              <a:rPr sz="2400" b="1" spc="45" dirty="0">
                <a:solidFill>
                  <a:srgbClr val="FFFFFF"/>
                </a:solidFill>
                <a:latin typeface="Tahoma"/>
                <a:cs typeface="Tahoma"/>
              </a:rPr>
              <a:t>we </a:t>
            </a:r>
            <a:r>
              <a:rPr sz="2400" b="1" spc="50" dirty="0">
                <a:solidFill>
                  <a:srgbClr val="FFFFFF"/>
                </a:solidFill>
                <a:latin typeface="Tahoma"/>
                <a:cs typeface="Tahoma"/>
              </a:rPr>
              <a:t> </a:t>
            </a:r>
            <a:r>
              <a:rPr sz="2400" b="1" spc="10" dirty="0">
                <a:solidFill>
                  <a:srgbClr val="FFFFFF"/>
                </a:solidFill>
                <a:latin typeface="Tahoma"/>
                <a:cs typeface="Tahoma"/>
              </a:rPr>
              <a:t>are </a:t>
            </a:r>
            <a:r>
              <a:rPr sz="2400" b="1" spc="15" dirty="0">
                <a:solidFill>
                  <a:srgbClr val="FFFFFF"/>
                </a:solidFill>
                <a:latin typeface="Tahoma"/>
                <a:cs typeface="Tahoma"/>
              </a:rPr>
              <a:t>stronger, </a:t>
            </a:r>
            <a:r>
              <a:rPr sz="2400" b="1" spc="85" dirty="0">
                <a:solidFill>
                  <a:srgbClr val="FFFFFF"/>
                </a:solidFill>
                <a:latin typeface="Tahoma"/>
                <a:cs typeface="Tahoma"/>
              </a:rPr>
              <a:t>can </a:t>
            </a:r>
            <a:r>
              <a:rPr sz="2400" b="1" spc="100" dirty="0">
                <a:solidFill>
                  <a:srgbClr val="FFFFFF"/>
                </a:solidFill>
                <a:latin typeface="Tahoma"/>
                <a:cs typeface="Tahoma"/>
              </a:rPr>
              <a:t>do </a:t>
            </a:r>
            <a:r>
              <a:rPr sz="2400" b="1" spc="30" dirty="0">
                <a:solidFill>
                  <a:srgbClr val="FFFFFF"/>
                </a:solidFill>
                <a:latin typeface="Tahoma"/>
                <a:cs typeface="Tahoma"/>
              </a:rPr>
              <a:t>more, </a:t>
            </a:r>
            <a:r>
              <a:rPr sz="2400" b="1" spc="-690" dirty="0">
                <a:solidFill>
                  <a:srgbClr val="FFFFFF"/>
                </a:solidFill>
                <a:latin typeface="Tahoma"/>
                <a:cs typeface="Tahoma"/>
              </a:rPr>
              <a:t> </a:t>
            </a:r>
            <a:r>
              <a:rPr sz="2400" b="1" spc="100" dirty="0">
                <a:solidFill>
                  <a:srgbClr val="FFFFFF"/>
                </a:solidFill>
                <a:latin typeface="Tahoma"/>
                <a:cs typeface="Tahoma"/>
              </a:rPr>
              <a:t>do</a:t>
            </a:r>
            <a:r>
              <a:rPr sz="2400" b="1" spc="-50" dirty="0">
                <a:solidFill>
                  <a:srgbClr val="FFFFFF"/>
                </a:solidFill>
                <a:latin typeface="Tahoma"/>
                <a:cs typeface="Tahoma"/>
              </a:rPr>
              <a:t> </a:t>
            </a:r>
            <a:r>
              <a:rPr sz="2400" b="1" spc="-10" dirty="0">
                <a:solidFill>
                  <a:srgbClr val="FFFFFF"/>
                </a:solidFill>
                <a:latin typeface="Tahoma"/>
                <a:cs typeface="Tahoma"/>
              </a:rPr>
              <a:t>it</a:t>
            </a:r>
            <a:r>
              <a:rPr sz="2400" b="1" spc="-45" dirty="0">
                <a:solidFill>
                  <a:srgbClr val="FFFFFF"/>
                </a:solidFill>
                <a:latin typeface="Tahoma"/>
                <a:cs typeface="Tahoma"/>
              </a:rPr>
              <a:t> </a:t>
            </a:r>
            <a:r>
              <a:rPr sz="2400" b="1" spc="-35" dirty="0">
                <a:solidFill>
                  <a:srgbClr val="FFFFFF"/>
                </a:solidFill>
                <a:latin typeface="Tahoma"/>
                <a:cs typeface="Tahoma"/>
              </a:rPr>
              <a:t>faster,</a:t>
            </a:r>
            <a:r>
              <a:rPr sz="2400" b="1" spc="-45" dirty="0">
                <a:solidFill>
                  <a:srgbClr val="FFFFFF"/>
                </a:solidFill>
                <a:latin typeface="Tahoma"/>
                <a:cs typeface="Tahoma"/>
              </a:rPr>
              <a:t> </a:t>
            </a:r>
            <a:r>
              <a:rPr sz="2400" b="1" spc="85" dirty="0">
                <a:solidFill>
                  <a:srgbClr val="FFFFFF"/>
                </a:solidFill>
                <a:latin typeface="Tahoma"/>
                <a:cs typeface="Tahoma"/>
              </a:rPr>
              <a:t>and</a:t>
            </a:r>
            <a:r>
              <a:rPr sz="2400" b="1" spc="-45" dirty="0">
                <a:solidFill>
                  <a:srgbClr val="FFFFFF"/>
                </a:solidFill>
                <a:latin typeface="Tahoma"/>
                <a:cs typeface="Tahoma"/>
              </a:rPr>
              <a:t> </a:t>
            </a:r>
            <a:r>
              <a:rPr sz="2400" b="1" spc="110" dirty="0">
                <a:solidFill>
                  <a:srgbClr val="FFFFFF"/>
                </a:solidFill>
                <a:latin typeface="Tahoma"/>
                <a:cs typeface="Tahoma"/>
              </a:rPr>
              <a:t>go</a:t>
            </a:r>
            <a:r>
              <a:rPr sz="2400" b="1" spc="-50" dirty="0">
                <a:solidFill>
                  <a:srgbClr val="FFFFFF"/>
                </a:solidFill>
                <a:latin typeface="Tahoma"/>
                <a:cs typeface="Tahoma"/>
              </a:rPr>
              <a:t> </a:t>
            </a:r>
            <a:r>
              <a:rPr sz="2400" b="1" spc="5" dirty="0">
                <a:solidFill>
                  <a:srgbClr val="FFFFFF"/>
                </a:solidFill>
                <a:latin typeface="Tahoma"/>
                <a:cs typeface="Tahoma"/>
              </a:rPr>
              <a:t>further!</a:t>
            </a:r>
            <a:endParaRPr sz="2400">
              <a:latin typeface="Tahoma"/>
              <a:cs typeface="Tahoma"/>
            </a:endParaRPr>
          </a:p>
        </p:txBody>
      </p:sp>
      <p:pic>
        <p:nvPicPr>
          <p:cNvPr id="9" name="object 9"/>
          <p:cNvPicPr/>
          <p:nvPr/>
        </p:nvPicPr>
        <p:blipFill>
          <a:blip r:embed="rId6" cstate="print"/>
          <a:stretch>
            <a:fillRect/>
          </a:stretch>
        </p:blipFill>
        <p:spPr>
          <a:xfrm>
            <a:off x="738188" y="5649913"/>
            <a:ext cx="1608136" cy="33496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3619500" y="0"/>
              <a:ext cx="8572499" cy="6857999"/>
            </a:xfrm>
            <a:prstGeom prst="rect">
              <a:avLst/>
            </a:prstGeom>
          </p:spPr>
        </p:pic>
        <p:sp>
          <p:nvSpPr>
            <p:cNvPr id="4" name="object 4"/>
            <p:cNvSpPr/>
            <p:nvPr/>
          </p:nvSpPr>
          <p:spPr>
            <a:xfrm>
              <a:off x="0" y="10160"/>
              <a:ext cx="4106545" cy="6444615"/>
            </a:xfrm>
            <a:custGeom>
              <a:avLst/>
              <a:gdLst/>
              <a:ahLst/>
              <a:cxnLst/>
              <a:rect l="l" t="t" r="r" b="b"/>
              <a:pathLst>
                <a:path w="4106545" h="6444615">
                  <a:moveTo>
                    <a:pt x="0" y="6444614"/>
                  </a:moveTo>
                  <a:lnTo>
                    <a:pt x="4106122" y="6444614"/>
                  </a:lnTo>
                  <a:lnTo>
                    <a:pt x="4106122" y="0"/>
                  </a:lnTo>
                  <a:lnTo>
                    <a:pt x="0" y="0"/>
                  </a:lnTo>
                  <a:lnTo>
                    <a:pt x="0" y="6444614"/>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025987" y="0"/>
              <a:ext cx="3098867" cy="6857537"/>
            </a:xfrm>
            <a:prstGeom prst="rect">
              <a:avLst/>
            </a:prstGeom>
          </p:spPr>
        </p:pic>
        <p:pic>
          <p:nvPicPr>
            <p:cNvPr id="6" name="object 6"/>
            <p:cNvPicPr/>
            <p:nvPr/>
          </p:nvPicPr>
          <p:blipFill>
            <a:blip r:embed="rId4" cstate="print"/>
            <a:stretch>
              <a:fillRect/>
            </a:stretch>
          </p:blipFill>
          <p:spPr>
            <a:xfrm>
              <a:off x="0" y="0"/>
              <a:ext cx="10249122" cy="6857537"/>
            </a:xfrm>
            <a:prstGeom prst="rect">
              <a:avLst/>
            </a:prstGeom>
          </p:spPr>
        </p:pic>
        <p:pic>
          <p:nvPicPr>
            <p:cNvPr id="7" name="object 7"/>
            <p:cNvPicPr/>
            <p:nvPr/>
          </p:nvPicPr>
          <p:blipFill>
            <a:blip r:embed="rId5" cstate="print"/>
            <a:stretch>
              <a:fillRect/>
            </a:stretch>
          </p:blipFill>
          <p:spPr>
            <a:xfrm>
              <a:off x="0" y="5450"/>
              <a:ext cx="12191999" cy="6852549"/>
            </a:xfrm>
            <a:prstGeom prst="rect">
              <a:avLst/>
            </a:prstGeom>
          </p:spPr>
        </p:pic>
      </p:grpSp>
      <p:sp>
        <p:nvSpPr>
          <p:cNvPr id="8" name="object 8"/>
          <p:cNvSpPr txBox="1"/>
          <p:nvPr/>
        </p:nvSpPr>
        <p:spPr>
          <a:xfrm>
            <a:off x="787427" y="534523"/>
            <a:ext cx="4448175" cy="3683000"/>
          </a:xfrm>
          <a:prstGeom prst="rect">
            <a:avLst/>
          </a:prstGeom>
        </p:spPr>
        <p:txBody>
          <a:bodyPr vert="horz" wrap="square" lIns="0" tIns="12700" rIns="0" bIns="0" rtlCol="0">
            <a:spAutoFit/>
          </a:bodyPr>
          <a:lstStyle/>
          <a:p>
            <a:pPr marL="12700" marR="62230" indent="105410">
              <a:lnSpc>
                <a:spcPct val="100000"/>
              </a:lnSpc>
              <a:spcBef>
                <a:spcPts val="100"/>
              </a:spcBef>
            </a:pPr>
            <a:r>
              <a:rPr sz="2400" b="1" spc="-10" dirty="0">
                <a:solidFill>
                  <a:srgbClr val="FFFFFF"/>
                </a:solidFill>
                <a:latin typeface="Tahoma"/>
                <a:cs typeface="Tahoma"/>
              </a:rPr>
              <a:t>4. </a:t>
            </a:r>
            <a:r>
              <a:rPr sz="2400" b="1" spc="85" dirty="0">
                <a:solidFill>
                  <a:srgbClr val="FFFFFF"/>
                </a:solidFill>
                <a:latin typeface="Tahoma"/>
                <a:cs typeface="Tahoma"/>
              </a:rPr>
              <a:t>Funds </a:t>
            </a:r>
            <a:r>
              <a:rPr sz="2400" b="1" spc="10" dirty="0">
                <a:solidFill>
                  <a:srgbClr val="FFFFFF"/>
                </a:solidFill>
                <a:latin typeface="Tahoma"/>
                <a:cs typeface="Tahoma"/>
              </a:rPr>
              <a:t>are </a:t>
            </a:r>
            <a:r>
              <a:rPr sz="2400" b="1" spc="40" dirty="0">
                <a:solidFill>
                  <a:srgbClr val="FFFFFF"/>
                </a:solidFill>
                <a:latin typeface="Tahoma"/>
                <a:cs typeface="Tahoma"/>
              </a:rPr>
              <a:t>distributed </a:t>
            </a:r>
            <a:r>
              <a:rPr sz="2400" b="1" spc="20" dirty="0">
                <a:solidFill>
                  <a:srgbClr val="FFFFFF"/>
                </a:solidFill>
                <a:latin typeface="Tahoma"/>
                <a:cs typeface="Tahoma"/>
              </a:rPr>
              <a:t>to </a:t>
            </a:r>
            <a:r>
              <a:rPr sz="2400" b="1" spc="-690" dirty="0">
                <a:solidFill>
                  <a:srgbClr val="FFFFFF"/>
                </a:solidFill>
                <a:latin typeface="Tahoma"/>
                <a:cs typeface="Tahoma"/>
              </a:rPr>
              <a:t> </a:t>
            </a:r>
            <a:r>
              <a:rPr sz="2400" b="1" spc="40" dirty="0">
                <a:solidFill>
                  <a:srgbClr val="FFFFFF"/>
                </a:solidFill>
                <a:latin typeface="Tahoma"/>
                <a:cs typeface="Tahoma"/>
              </a:rPr>
              <a:t>reach</a:t>
            </a:r>
            <a:r>
              <a:rPr sz="2400" b="1" spc="-60" dirty="0">
                <a:solidFill>
                  <a:srgbClr val="FFFFFF"/>
                </a:solidFill>
                <a:latin typeface="Tahoma"/>
                <a:cs typeface="Tahoma"/>
              </a:rPr>
              <a:t> </a:t>
            </a:r>
            <a:r>
              <a:rPr sz="2400" b="1" spc="-15" dirty="0">
                <a:solidFill>
                  <a:srgbClr val="FFFFFF"/>
                </a:solidFill>
                <a:latin typeface="Tahoma"/>
                <a:cs typeface="Tahoma"/>
              </a:rPr>
              <a:t>all</a:t>
            </a:r>
            <a:r>
              <a:rPr sz="2400" b="1" spc="-55" dirty="0">
                <a:solidFill>
                  <a:srgbClr val="FFFFFF"/>
                </a:solidFill>
                <a:latin typeface="Tahoma"/>
                <a:cs typeface="Tahoma"/>
              </a:rPr>
              <a:t> </a:t>
            </a:r>
            <a:r>
              <a:rPr sz="2400" b="1" spc="65" dirty="0">
                <a:solidFill>
                  <a:srgbClr val="FFFFFF"/>
                </a:solidFill>
                <a:latin typeface="Tahoma"/>
                <a:cs typeface="Tahoma"/>
              </a:rPr>
              <a:t>the</a:t>
            </a:r>
            <a:r>
              <a:rPr sz="2400" b="1" spc="-60" dirty="0">
                <a:solidFill>
                  <a:srgbClr val="FFFFFF"/>
                </a:solidFill>
                <a:latin typeface="Tahoma"/>
                <a:cs typeface="Tahoma"/>
              </a:rPr>
              <a:t> </a:t>
            </a:r>
            <a:r>
              <a:rPr sz="2400" b="1" spc="-5" dirty="0">
                <a:solidFill>
                  <a:srgbClr val="FFFFFF"/>
                </a:solidFill>
                <a:latin typeface="Tahoma"/>
                <a:cs typeface="Tahoma"/>
              </a:rPr>
              <a:t>world.</a:t>
            </a:r>
            <a:r>
              <a:rPr sz="2400" b="1" spc="-55" dirty="0">
                <a:solidFill>
                  <a:srgbClr val="FFFFFF"/>
                </a:solidFill>
                <a:latin typeface="Tahoma"/>
                <a:cs typeface="Tahoma"/>
              </a:rPr>
              <a:t> </a:t>
            </a:r>
            <a:r>
              <a:rPr sz="2400" b="1" spc="70" dirty="0">
                <a:solidFill>
                  <a:srgbClr val="FFFFFF"/>
                </a:solidFill>
                <a:latin typeface="Tahoma"/>
                <a:cs typeface="Tahoma"/>
              </a:rPr>
              <a:t>Another</a:t>
            </a:r>
            <a:endParaRPr sz="2400">
              <a:latin typeface="Tahoma"/>
              <a:cs typeface="Tahoma"/>
            </a:endParaRPr>
          </a:p>
          <a:p>
            <a:pPr marL="39370" marR="5080" indent="-84455" algn="ctr">
              <a:lnSpc>
                <a:spcPct val="100000"/>
              </a:lnSpc>
            </a:pPr>
            <a:r>
              <a:rPr sz="2400" b="1" spc="25" dirty="0">
                <a:solidFill>
                  <a:srgbClr val="FFFFFF"/>
                </a:solidFill>
                <a:latin typeface="Tahoma"/>
                <a:cs typeface="Tahoma"/>
              </a:rPr>
              <a:t>reason </a:t>
            </a:r>
            <a:r>
              <a:rPr sz="2400" b="1" spc="30" dirty="0">
                <a:solidFill>
                  <a:srgbClr val="FFFFFF"/>
                </a:solidFill>
                <a:latin typeface="Tahoma"/>
                <a:cs typeface="Tahoma"/>
              </a:rPr>
              <a:t>regular </a:t>
            </a:r>
            <a:r>
              <a:rPr sz="2400" b="1" spc="25" dirty="0">
                <a:solidFill>
                  <a:srgbClr val="FFFFFF"/>
                </a:solidFill>
                <a:latin typeface="Tahoma"/>
                <a:cs typeface="Tahoma"/>
              </a:rPr>
              <a:t>offerings </a:t>
            </a:r>
            <a:r>
              <a:rPr sz="2400" b="1" spc="30" dirty="0">
                <a:solidFill>
                  <a:srgbClr val="FFFFFF"/>
                </a:solidFill>
                <a:latin typeface="Tahoma"/>
                <a:cs typeface="Tahoma"/>
              </a:rPr>
              <a:t> </a:t>
            </a:r>
            <a:r>
              <a:rPr sz="2400" b="1" spc="60" dirty="0">
                <a:solidFill>
                  <a:srgbClr val="FFFFFF"/>
                </a:solidFill>
                <a:latin typeface="Tahoma"/>
                <a:cs typeface="Tahoma"/>
              </a:rPr>
              <a:t>should </a:t>
            </a:r>
            <a:r>
              <a:rPr sz="2400" b="1" spc="95" dirty="0">
                <a:solidFill>
                  <a:srgbClr val="FFFFFF"/>
                </a:solidFill>
                <a:latin typeface="Tahoma"/>
                <a:cs typeface="Tahoma"/>
              </a:rPr>
              <a:t>be </a:t>
            </a:r>
            <a:r>
              <a:rPr sz="2400" b="1" spc="70" dirty="0">
                <a:solidFill>
                  <a:srgbClr val="FFFFFF"/>
                </a:solidFill>
                <a:latin typeface="Tahoma"/>
                <a:cs typeface="Tahoma"/>
              </a:rPr>
              <a:t>brought </a:t>
            </a:r>
            <a:r>
              <a:rPr sz="2400" b="1" spc="20" dirty="0">
                <a:solidFill>
                  <a:srgbClr val="FFFFFF"/>
                </a:solidFill>
                <a:latin typeface="Tahoma"/>
                <a:cs typeface="Tahoma"/>
              </a:rPr>
              <a:t>to </a:t>
            </a:r>
            <a:r>
              <a:rPr sz="2400" b="1" spc="65" dirty="0">
                <a:solidFill>
                  <a:srgbClr val="FFFFFF"/>
                </a:solidFill>
                <a:latin typeface="Tahoma"/>
                <a:cs typeface="Tahoma"/>
              </a:rPr>
              <a:t>the </a:t>
            </a:r>
            <a:r>
              <a:rPr sz="2400" b="1" spc="70" dirty="0">
                <a:solidFill>
                  <a:srgbClr val="FFFFFF"/>
                </a:solidFill>
                <a:latin typeface="Tahoma"/>
                <a:cs typeface="Tahoma"/>
              </a:rPr>
              <a:t> </a:t>
            </a:r>
            <a:r>
              <a:rPr sz="2400" b="1" spc="35" dirty="0">
                <a:solidFill>
                  <a:srgbClr val="FFFFFF"/>
                </a:solidFill>
                <a:latin typeface="Tahoma"/>
                <a:cs typeface="Tahoma"/>
              </a:rPr>
              <a:t>storehouse</a:t>
            </a:r>
            <a:r>
              <a:rPr sz="2400" b="1" spc="-50" dirty="0">
                <a:solidFill>
                  <a:srgbClr val="FFFFFF"/>
                </a:solidFill>
                <a:latin typeface="Tahoma"/>
                <a:cs typeface="Tahoma"/>
              </a:rPr>
              <a:t> </a:t>
            </a:r>
            <a:r>
              <a:rPr sz="2400" b="1" spc="75" dirty="0">
                <a:solidFill>
                  <a:srgbClr val="FFFFFF"/>
                </a:solidFill>
                <a:latin typeface="Tahoma"/>
                <a:cs typeface="Tahoma"/>
              </a:rPr>
              <a:t>may</a:t>
            </a:r>
            <a:r>
              <a:rPr sz="2400" b="1" spc="-50" dirty="0">
                <a:solidFill>
                  <a:srgbClr val="FFFFFF"/>
                </a:solidFill>
                <a:latin typeface="Tahoma"/>
                <a:cs typeface="Tahoma"/>
              </a:rPr>
              <a:t> </a:t>
            </a:r>
            <a:r>
              <a:rPr sz="2400" b="1" spc="95" dirty="0">
                <a:solidFill>
                  <a:srgbClr val="FFFFFF"/>
                </a:solidFill>
                <a:latin typeface="Tahoma"/>
                <a:cs typeface="Tahoma"/>
              </a:rPr>
              <a:t>be</a:t>
            </a:r>
            <a:r>
              <a:rPr sz="2400" b="1" spc="-50" dirty="0">
                <a:solidFill>
                  <a:srgbClr val="FFFFFF"/>
                </a:solidFill>
                <a:latin typeface="Tahoma"/>
                <a:cs typeface="Tahoma"/>
              </a:rPr>
              <a:t> </a:t>
            </a:r>
            <a:r>
              <a:rPr sz="2400" b="1" spc="70" dirty="0">
                <a:solidFill>
                  <a:srgbClr val="FFFFFF"/>
                </a:solidFill>
                <a:latin typeface="Tahoma"/>
                <a:cs typeface="Tahoma"/>
              </a:rPr>
              <a:t>found</a:t>
            </a:r>
            <a:r>
              <a:rPr sz="2400" b="1" spc="-45" dirty="0">
                <a:solidFill>
                  <a:srgbClr val="FFFFFF"/>
                </a:solidFill>
                <a:latin typeface="Tahoma"/>
                <a:cs typeface="Tahoma"/>
              </a:rPr>
              <a:t> </a:t>
            </a:r>
            <a:r>
              <a:rPr sz="2400" b="1" spc="35" dirty="0">
                <a:solidFill>
                  <a:srgbClr val="FFFFFF"/>
                </a:solidFill>
                <a:latin typeface="Tahoma"/>
                <a:cs typeface="Tahoma"/>
              </a:rPr>
              <a:t>in </a:t>
            </a:r>
            <a:r>
              <a:rPr sz="2400" b="1" spc="-690" dirty="0">
                <a:solidFill>
                  <a:srgbClr val="FFFFFF"/>
                </a:solidFill>
                <a:latin typeface="Tahoma"/>
                <a:cs typeface="Tahoma"/>
              </a:rPr>
              <a:t> </a:t>
            </a:r>
            <a:r>
              <a:rPr sz="2400" b="1" spc="25" dirty="0">
                <a:solidFill>
                  <a:srgbClr val="FFFFFF"/>
                </a:solidFill>
                <a:latin typeface="Tahoma"/>
                <a:cs typeface="Tahoma"/>
              </a:rPr>
              <a:t>Jesus’ </a:t>
            </a:r>
            <a:r>
              <a:rPr sz="2400" b="1" spc="-5" dirty="0">
                <a:solidFill>
                  <a:srgbClr val="FFFFFF"/>
                </a:solidFill>
                <a:latin typeface="Tahoma"/>
                <a:cs typeface="Tahoma"/>
              </a:rPr>
              <a:t>farewell </a:t>
            </a:r>
            <a:r>
              <a:rPr sz="2400" b="1" spc="75" dirty="0">
                <a:solidFill>
                  <a:srgbClr val="FFFFFF"/>
                </a:solidFill>
                <a:latin typeface="Tahoma"/>
                <a:cs typeface="Tahoma"/>
              </a:rPr>
              <a:t>message </a:t>
            </a:r>
            <a:r>
              <a:rPr sz="2400" b="1" spc="20" dirty="0">
                <a:solidFill>
                  <a:srgbClr val="FFFFFF"/>
                </a:solidFill>
                <a:latin typeface="Tahoma"/>
                <a:cs typeface="Tahoma"/>
              </a:rPr>
              <a:t>to </a:t>
            </a:r>
            <a:r>
              <a:rPr sz="2400" b="1" spc="25" dirty="0">
                <a:solidFill>
                  <a:srgbClr val="FFFFFF"/>
                </a:solidFill>
                <a:latin typeface="Tahoma"/>
                <a:cs typeface="Tahoma"/>
              </a:rPr>
              <a:t> </a:t>
            </a:r>
            <a:r>
              <a:rPr sz="2400" b="1" spc="65" dirty="0">
                <a:solidFill>
                  <a:srgbClr val="FFFFFF"/>
                </a:solidFill>
                <a:latin typeface="Tahoma"/>
                <a:cs typeface="Tahoma"/>
              </a:rPr>
              <a:t>the </a:t>
            </a:r>
            <a:r>
              <a:rPr sz="2400" b="1" spc="20" dirty="0">
                <a:solidFill>
                  <a:srgbClr val="FFFFFF"/>
                </a:solidFill>
                <a:latin typeface="Tahoma"/>
                <a:cs typeface="Tahoma"/>
              </a:rPr>
              <a:t>disciples, </a:t>
            </a:r>
            <a:r>
              <a:rPr sz="2400" b="1" spc="85" dirty="0">
                <a:solidFill>
                  <a:srgbClr val="FFFFFF"/>
                </a:solidFill>
                <a:latin typeface="Tahoma"/>
                <a:cs typeface="Tahoma"/>
              </a:rPr>
              <a:t>mentioned </a:t>
            </a:r>
            <a:r>
              <a:rPr sz="2400" b="1" spc="90" dirty="0">
                <a:solidFill>
                  <a:srgbClr val="FFFFFF"/>
                </a:solidFill>
                <a:latin typeface="Tahoma"/>
                <a:cs typeface="Tahoma"/>
              </a:rPr>
              <a:t> </a:t>
            </a:r>
            <a:r>
              <a:rPr sz="2400" b="1" spc="70" dirty="0">
                <a:solidFill>
                  <a:srgbClr val="FFFFFF"/>
                </a:solidFill>
                <a:latin typeface="Tahoma"/>
                <a:cs typeface="Tahoma"/>
              </a:rPr>
              <a:t>ab</a:t>
            </a:r>
            <a:r>
              <a:rPr sz="2400" b="1" spc="35" dirty="0">
                <a:solidFill>
                  <a:srgbClr val="FFFFFF"/>
                </a:solidFill>
                <a:latin typeface="Tahoma"/>
                <a:cs typeface="Tahoma"/>
              </a:rPr>
              <a:t>o</a:t>
            </a:r>
            <a:r>
              <a:rPr sz="2400" b="1" spc="-40" dirty="0">
                <a:solidFill>
                  <a:srgbClr val="FFFFFF"/>
                </a:solidFill>
                <a:latin typeface="Tahoma"/>
                <a:cs typeface="Tahoma"/>
              </a:rPr>
              <a:t>v</a:t>
            </a:r>
            <a:r>
              <a:rPr sz="2400" b="1" spc="-50" dirty="0">
                <a:solidFill>
                  <a:srgbClr val="FFFFFF"/>
                </a:solidFill>
                <a:latin typeface="Tahoma"/>
                <a:cs typeface="Tahoma"/>
              </a:rPr>
              <a:t>e.</a:t>
            </a:r>
            <a:r>
              <a:rPr sz="2400" b="1" spc="-45" dirty="0">
                <a:solidFill>
                  <a:srgbClr val="FFFFFF"/>
                </a:solidFill>
                <a:latin typeface="Tahoma"/>
                <a:cs typeface="Tahoma"/>
              </a:rPr>
              <a:t> </a:t>
            </a:r>
            <a:r>
              <a:rPr sz="2400" b="1" spc="-145" dirty="0">
                <a:solidFill>
                  <a:srgbClr val="FFFFFF"/>
                </a:solidFill>
                <a:latin typeface="Tahoma"/>
                <a:cs typeface="Tahoma"/>
              </a:rPr>
              <a:t>In</a:t>
            </a:r>
            <a:r>
              <a:rPr sz="2400" b="1" spc="-45" dirty="0">
                <a:solidFill>
                  <a:srgbClr val="FFFFFF"/>
                </a:solidFill>
                <a:latin typeface="Tahoma"/>
                <a:cs typeface="Tahoma"/>
              </a:rPr>
              <a:t> </a:t>
            </a:r>
            <a:r>
              <a:rPr sz="2400" b="1" spc="40" dirty="0">
                <a:solidFill>
                  <a:srgbClr val="FFFFFF"/>
                </a:solidFill>
                <a:latin typeface="Tahoma"/>
                <a:cs typeface="Tahoma"/>
              </a:rPr>
              <a:t>that</a:t>
            </a:r>
            <a:r>
              <a:rPr sz="2400" b="1" spc="-45" dirty="0">
                <a:solidFill>
                  <a:srgbClr val="FFFFFF"/>
                </a:solidFill>
                <a:latin typeface="Tahoma"/>
                <a:cs typeface="Tahoma"/>
              </a:rPr>
              <a:t> </a:t>
            </a:r>
            <a:r>
              <a:rPr sz="2400" b="1" spc="80" dirty="0">
                <a:solidFill>
                  <a:srgbClr val="FFFFFF"/>
                </a:solidFill>
                <a:latin typeface="Tahoma"/>
                <a:cs typeface="Tahoma"/>
              </a:rPr>
              <a:t>spee</a:t>
            </a:r>
            <a:r>
              <a:rPr sz="2400" b="1" spc="55" dirty="0">
                <a:solidFill>
                  <a:srgbClr val="FFFFFF"/>
                </a:solidFill>
                <a:latin typeface="Tahoma"/>
                <a:cs typeface="Tahoma"/>
              </a:rPr>
              <a:t>c</a:t>
            </a:r>
            <a:r>
              <a:rPr sz="2400" b="1" spc="105" dirty="0">
                <a:solidFill>
                  <a:srgbClr val="FFFFFF"/>
                </a:solidFill>
                <a:latin typeface="Tahoma"/>
                <a:cs typeface="Tahoma"/>
              </a:rPr>
              <a:t>h</a:t>
            </a:r>
            <a:r>
              <a:rPr sz="2400" b="1" spc="-45" dirty="0">
                <a:solidFill>
                  <a:srgbClr val="FFFFFF"/>
                </a:solidFill>
                <a:latin typeface="Tahoma"/>
                <a:cs typeface="Tahoma"/>
              </a:rPr>
              <a:t> </a:t>
            </a:r>
            <a:r>
              <a:rPr sz="2400" b="1" spc="60" dirty="0">
                <a:solidFill>
                  <a:srgbClr val="FFFFFF"/>
                </a:solidFill>
                <a:latin typeface="Tahoma"/>
                <a:cs typeface="Tahoma"/>
              </a:rPr>
              <a:t>He  </a:t>
            </a:r>
            <a:r>
              <a:rPr sz="2400" b="1" spc="114" dirty="0">
                <a:solidFill>
                  <a:srgbClr val="FFFFFF"/>
                </a:solidFill>
                <a:latin typeface="Tahoma"/>
                <a:cs typeface="Tahoma"/>
              </a:rPr>
              <a:t>made </a:t>
            </a:r>
            <a:r>
              <a:rPr sz="2400" b="1" spc="20" dirty="0">
                <a:solidFill>
                  <a:srgbClr val="FFFFFF"/>
                </a:solidFill>
                <a:latin typeface="Tahoma"/>
                <a:cs typeface="Tahoma"/>
              </a:rPr>
              <a:t>a </a:t>
            </a:r>
            <a:r>
              <a:rPr sz="2400" b="1" spc="60" dirty="0">
                <a:solidFill>
                  <a:srgbClr val="FFFFFF"/>
                </a:solidFill>
                <a:latin typeface="Tahoma"/>
                <a:cs typeface="Tahoma"/>
              </a:rPr>
              <a:t>promise </a:t>
            </a:r>
            <a:r>
              <a:rPr sz="2400" b="1" spc="40" dirty="0">
                <a:solidFill>
                  <a:srgbClr val="FFFFFF"/>
                </a:solidFill>
                <a:latin typeface="Tahoma"/>
                <a:cs typeface="Tahoma"/>
              </a:rPr>
              <a:t>with </a:t>
            </a:r>
            <a:r>
              <a:rPr sz="2400" b="1" spc="20" dirty="0">
                <a:solidFill>
                  <a:srgbClr val="FFFFFF"/>
                </a:solidFill>
                <a:latin typeface="Tahoma"/>
                <a:cs typeface="Tahoma"/>
              </a:rPr>
              <a:t>a </a:t>
            </a:r>
            <a:r>
              <a:rPr sz="2400" b="1" spc="25" dirty="0">
                <a:solidFill>
                  <a:srgbClr val="FFFFFF"/>
                </a:solidFill>
                <a:latin typeface="Tahoma"/>
                <a:cs typeface="Tahoma"/>
              </a:rPr>
              <a:t> </a:t>
            </a:r>
            <a:r>
              <a:rPr sz="2400" b="1" spc="20" dirty="0">
                <a:solidFill>
                  <a:srgbClr val="FFFFFF"/>
                </a:solidFill>
                <a:latin typeface="Tahoma"/>
                <a:cs typeface="Tahoma"/>
              </a:rPr>
              <a:t>purpose:</a:t>
            </a:r>
            <a:endParaRPr sz="2400">
              <a:latin typeface="Tahoma"/>
              <a:cs typeface="Tahoma"/>
            </a:endParaRPr>
          </a:p>
        </p:txBody>
      </p:sp>
      <p:pic>
        <p:nvPicPr>
          <p:cNvPr id="9" name="object 9"/>
          <p:cNvPicPr/>
          <p:nvPr/>
        </p:nvPicPr>
        <p:blipFill>
          <a:blip r:embed="rId6" cstate="print"/>
          <a:stretch>
            <a:fillRect/>
          </a:stretch>
        </p:blipFill>
        <p:spPr>
          <a:xfrm>
            <a:off x="738188" y="5649913"/>
            <a:ext cx="1608136" cy="33496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1906588" y="0"/>
              <a:ext cx="10285411" cy="6857999"/>
            </a:xfrm>
            <a:prstGeom prst="rect">
              <a:avLst/>
            </a:prstGeom>
          </p:spPr>
        </p:pic>
        <p:sp>
          <p:nvSpPr>
            <p:cNvPr id="4" name="object 4"/>
            <p:cNvSpPr/>
            <p:nvPr/>
          </p:nvSpPr>
          <p:spPr>
            <a:xfrm>
              <a:off x="0" y="10160"/>
              <a:ext cx="4106545" cy="6444615"/>
            </a:xfrm>
            <a:custGeom>
              <a:avLst/>
              <a:gdLst/>
              <a:ahLst/>
              <a:cxnLst/>
              <a:rect l="l" t="t" r="r" b="b"/>
              <a:pathLst>
                <a:path w="4106545" h="6444615">
                  <a:moveTo>
                    <a:pt x="0" y="6444614"/>
                  </a:moveTo>
                  <a:lnTo>
                    <a:pt x="4106122" y="6444614"/>
                  </a:lnTo>
                  <a:lnTo>
                    <a:pt x="4106122" y="0"/>
                  </a:lnTo>
                  <a:lnTo>
                    <a:pt x="0" y="0"/>
                  </a:lnTo>
                  <a:lnTo>
                    <a:pt x="0" y="6444614"/>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025987" y="0"/>
              <a:ext cx="3098867" cy="6857537"/>
            </a:xfrm>
            <a:prstGeom prst="rect">
              <a:avLst/>
            </a:prstGeom>
          </p:spPr>
        </p:pic>
        <p:pic>
          <p:nvPicPr>
            <p:cNvPr id="6" name="object 6"/>
            <p:cNvPicPr/>
            <p:nvPr/>
          </p:nvPicPr>
          <p:blipFill>
            <a:blip r:embed="rId4" cstate="print"/>
            <a:stretch>
              <a:fillRect/>
            </a:stretch>
          </p:blipFill>
          <p:spPr>
            <a:xfrm>
              <a:off x="0" y="0"/>
              <a:ext cx="10249122" cy="6857537"/>
            </a:xfrm>
            <a:prstGeom prst="rect">
              <a:avLst/>
            </a:prstGeom>
          </p:spPr>
        </p:pic>
        <p:pic>
          <p:nvPicPr>
            <p:cNvPr id="7" name="object 7"/>
            <p:cNvPicPr/>
            <p:nvPr/>
          </p:nvPicPr>
          <p:blipFill>
            <a:blip r:embed="rId5" cstate="print"/>
            <a:stretch>
              <a:fillRect/>
            </a:stretch>
          </p:blipFill>
          <p:spPr>
            <a:xfrm>
              <a:off x="0" y="0"/>
              <a:ext cx="12191999" cy="6857999"/>
            </a:xfrm>
            <a:prstGeom prst="rect">
              <a:avLst/>
            </a:prstGeom>
          </p:spPr>
        </p:pic>
      </p:grpSp>
      <p:sp>
        <p:nvSpPr>
          <p:cNvPr id="8" name="object 8"/>
          <p:cNvSpPr txBox="1"/>
          <p:nvPr/>
        </p:nvSpPr>
        <p:spPr>
          <a:xfrm>
            <a:off x="811212" y="1201484"/>
            <a:ext cx="4408170" cy="3317240"/>
          </a:xfrm>
          <a:prstGeom prst="rect">
            <a:avLst/>
          </a:prstGeom>
        </p:spPr>
        <p:txBody>
          <a:bodyPr vert="horz" wrap="square" lIns="0" tIns="12700" rIns="0" bIns="0" rtlCol="0">
            <a:spAutoFit/>
          </a:bodyPr>
          <a:lstStyle/>
          <a:p>
            <a:pPr marL="12700" marR="5080">
              <a:lnSpc>
                <a:spcPct val="100000"/>
              </a:lnSpc>
              <a:spcBef>
                <a:spcPts val="100"/>
              </a:spcBef>
            </a:pPr>
            <a:r>
              <a:rPr sz="2400" b="1" spc="50" dirty="0">
                <a:solidFill>
                  <a:srgbClr val="FFFFFF"/>
                </a:solidFill>
                <a:latin typeface="Tahoma"/>
                <a:cs typeface="Tahoma"/>
              </a:rPr>
              <a:t>“But </a:t>
            </a:r>
            <a:r>
              <a:rPr sz="2400" b="1" spc="45" dirty="0">
                <a:solidFill>
                  <a:srgbClr val="FFFFFF"/>
                </a:solidFill>
                <a:latin typeface="Tahoma"/>
                <a:cs typeface="Tahoma"/>
              </a:rPr>
              <a:t>you </a:t>
            </a:r>
            <a:r>
              <a:rPr sz="2400" b="1" spc="10" dirty="0">
                <a:solidFill>
                  <a:srgbClr val="FFFFFF"/>
                </a:solidFill>
                <a:latin typeface="Tahoma"/>
                <a:cs typeface="Tahoma"/>
              </a:rPr>
              <a:t>shall </a:t>
            </a:r>
            <a:r>
              <a:rPr sz="2400" b="1" spc="25" dirty="0">
                <a:solidFill>
                  <a:srgbClr val="FFFFFF"/>
                </a:solidFill>
                <a:latin typeface="Tahoma"/>
                <a:cs typeface="Tahoma"/>
              </a:rPr>
              <a:t>receive </a:t>
            </a:r>
            <a:r>
              <a:rPr sz="2400" b="1" spc="30" dirty="0">
                <a:solidFill>
                  <a:srgbClr val="FFFFFF"/>
                </a:solidFill>
                <a:latin typeface="Tahoma"/>
                <a:cs typeface="Tahoma"/>
              </a:rPr>
              <a:t> </a:t>
            </a:r>
            <a:r>
              <a:rPr sz="2400" b="1" spc="45" dirty="0">
                <a:solidFill>
                  <a:srgbClr val="FFFFFF"/>
                </a:solidFill>
                <a:latin typeface="Tahoma"/>
                <a:cs typeface="Tahoma"/>
              </a:rPr>
              <a:t>power </a:t>
            </a:r>
            <a:r>
              <a:rPr sz="2400" b="1" spc="85" dirty="0">
                <a:solidFill>
                  <a:srgbClr val="FFFFFF"/>
                </a:solidFill>
                <a:latin typeface="Tahoma"/>
                <a:cs typeface="Tahoma"/>
              </a:rPr>
              <a:t>when </a:t>
            </a:r>
            <a:r>
              <a:rPr sz="2400" b="1" spc="65" dirty="0">
                <a:solidFill>
                  <a:srgbClr val="FFFFFF"/>
                </a:solidFill>
                <a:latin typeface="Tahoma"/>
                <a:cs typeface="Tahoma"/>
              </a:rPr>
              <a:t>the </a:t>
            </a:r>
            <a:r>
              <a:rPr sz="2400" b="1" spc="35" dirty="0">
                <a:solidFill>
                  <a:srgbClr val="FFFFFF"/>
                </a:solidFill>
                <a:latin typeface="Tahoma"/>
                <a:cs typeface="Tahoma"/>
              </a:rPr>
              <a:t>Holy </a:t>
            </a:r>
            <a:r>
              <a:rPr sz="2400" b="1" spc="5" dirty="0">
                <a:solidFill>
                  <a:srgbClr val="FFFFFF"/>
                </a:solidFill>
                <a:latin typeface="Tahoma"/>
                <a:cs typeface="Tahoma"/>
              </a:rPr>
              <a:t>Spirit </a:t>
            </a:r>
            <a:r>
              <a:rPr sz="2400" b="1" spc="-690" dirty="0">
                <a:solidFill>
                  <a:srgbClr val="FFFFFF"/>
                </a:solidFill>
                <a:latin typeface="Tahoma"/>
                <a:cs typeface="Tahoma"/>
              </a:rPr>
              <a:t> </a:t>
            </a:r>
            <a:r>
              <a:rPr sz="2400" b="1" spc="40" dirty="0">
                <a:solidFill>
                  <a:srgbClr val="FFFFFF"/>
                </a:solidFill>
                <a:latin typeface="Tahoma"/>
                <a:cs typeface="Tahoma"/>
              </a:rPr>
              <a:t>has </a:t>
            </a:r>
            <a:r>
              <a:rPr sz="2400" b="1" spc="120" dirty="0">
                <a:solidFill>
                  <a:srgbClr val="FFFFFF"/>
                </a:solidFill>
                <a:latin typeface="Tahoma"/>
                <a:cs typeface="Tahoma"/>
              </a:rPr>
              <a:t>come </a:t>
            </a:r>
            <a:r>
              <a:rPr sz="2400" b="1" spc="100" dirty="0">
                <a:solidFill>
                  <a:srgbClr val="FFFFFF"/>
                </a:solidFill>
                <a:latin typeface="Tahoma"/>
                <a:cs typeface="Tahoma"/>
              </a:rPr>
              <a:t>upon </a:t>
            </a:r>
            <a:r>
              <a:rPr sz="2400" b="1" spc="45" dirty="0">
                <a:solidFill>
                  <a:srgbClr val="FFFFFF"/>
                </a:solidFill>
                <a:latin typeface="Tahoma"/>
                <a:cs typeface="Tahoma"/>
              </a:rPr>
              <a:t>you </a:t>
            </a:r>
            <a:r>
              <a:rPr sz="2400" b="1" spc="-35" dirty="0">
                <a:solidFill>
                  <a:srgbClr val="FFFFFF"/>
                </a:solidFill>
                <a:latin typeface="Tahoma"/>
                <a:cs typeface="Tahoma"/>
              </a:rPr>
              <a:t>[this </a:t>
            </a:r>
            <a:r>
              <a:rPr sz="2400" b="1" spc="-15" dirty="0">
                <a:solidFill>
                  <a:srgbClr val="FFFFFF"/>
                </a:solidFill>
                <a:latin typeface="Tahoma"/>
                <a:cs typeface="Tahoma"/>
              </a:rPr>
              <a:t>is </a:t>
            </a:r>
            <a:r>
              <a:rPr sz="2400" b="1" spc="-10" dirty="0">
                <a:solidFill>
                  <a:srgbClr val="FFFFFF"/>
                </a:solidFill>
                <a:latin typeface="Tahoma"/>
                <a:cs typeface="Tahoma"/>
              </a:rPr>
              <a:t> </a:t>
            </a:r>
            <a:r>
              <a:rPr sz="2400" b="1" spc="65" dirty="0">
                <a:solidFill>
                  <a:srgbClr val="FFFFFF"/>
                </a:solidFill>
                <a:latin typeface="Tahoma"/>
                <a:cs typeface="Tahoma"/>
              </a:rPr>
              <a:t>the </a:t>
            </a:r>
            <a:r>
              <a:rPr sz="2400" b="1" spc="-15" dirty="0">
                <a:solidFill>
                  <a:srgbClr val="FFFFFF"/>
                </a:solidFill>
                <a:latin typeface="Tahoma"/>
                <a:cs typeface="Tahoma"/>
              </a:rPr>
              <a:t>promise]; </a:t>
            </a:r>
            <a:r>
              <a:rPr sz="2400" b="1" spc="85" dirty="0">
                <a:solidFill>
                  <a:srgbClr val="FFFFFF"/>
                </a:solidFill>
                <a:latin typeface="Tahoma"/>
                <a:cs typeface="Tahoma"/>
              </a:rPr>
              <a:t>and </a:t>
            </a:r>
            <a:r>
              <a:rPr sz="2400" b="1" spc="45" dirty="0">
                <a:solidFill>
                  <a:srgbClr val="FFFFFF"/>
                </a:solidFill>
                <a:latin typeface="Tahoma"/>
                <a:cs typeface="Tahoma"/>
              </a:rPr>
              <a:t>you </a:t>
            </a:r>
            <a:r>
              <a:rPr sz="2400" b="1" spc="10" dirty="0">
                <a:solidFill>
                  <a:srgbClr val="FFFFFF"/>
                </a:solidFill>
                <a:latin typeface="Tahoma"/>
                <a:cs typeface="Tahoma"/>
              </a:rPr>
              <a:t>shall </a:t>
            </a:r>
            <a:r>
              <a:rPr sz="2400" b="1" spc="15" dirty="0">
                <a:solidFill>
                  <a:srgbClr val="FFFFFF"/>
                </a:solidFill>
                <a:latin typeface="Tahoma"/>
                <a:cs typeface="Tahoma"/>
              </a:rPr>
              <a:t> </a:t>
            </a:r>
            <a:r>
              <a:rPr sz="2400" b="1" spc="95" dirty="0">
                <a:solidFill>
                  <a:srgbClr val="FFFFFF"/>
                </a:solidFill>
                <a:latin typeface="Tahoma"/>
                <a:cs typeface="Tahoma"/>
              </a:rPr>
              <a:t>be </a:t>
            </a:r>
            <a:r>
              <a:rPr sz="2400" b="1" spc="30" dirty="0">
                <a:solidFill>
                  <a:srgbClr val="FFFFFF"/>
                </a:solidFill>
                <a:latin typeface="Tahoma"/>
                <a:cs typeface="Tahoma"/>
              </a:rPr>
              <a:t>witnesses </a:t>
            </a:r>
            <a:r>
              <a:rPr sz="2400" b="1" spc="20" dirty="0">
                <a:solidFill>
                  <a:srgbClr val="FFFFFF"/>
                </a:solidFill>
                <a:latin typeface="Tahoma"/>
                <a:cs typeface="Tahoma"/>
              </a:rPr>
              <a:t>to </a:t>
            </a:r>
            <a:r>
              <a:rPr sz="2400" b="1" spc="105" dirty="0">
                <a:solidFill>
                  <a:srgbClr val="FFFFFF"/>
                </a:solidFill>
                <a:latin typeface="Tahoma"/>
                <a:cs typeface="Tahoma"/>
              </a:rPr>
              <a:t>Me </a:t>
            </a:r>
            <a:r>
              <a:rPr sz="2400" b="1" spc="35" dirty="0">
                <a:solidFill>
                  <a:srgbClr val="FFFFFF"/>
                </a:solidFill>
                <a:latin typeface="Tahoma"/>
                <a:cs typeface="Tahoma"/>
              </a:rPr>
              <a:t>in </a:t>
            </a:r>
            <a:r>
              <a:rPr sz="2400" b="1" spc="40" dirty="0">
                <a:solidFill>
                  <a:srgbClr val="FFFFFF"/>
                </a:solidFill>
                <a:latin typeface="Tahoma"/>
                <a:cs typeface="Tahoma"/>
              </a:rPr>
              <a:t> </a:t>
            </a:r>
            <a:r>
              <a:rPr sz="2400" b="1" spc="30" dirty="0">
                <a:solidFill>
                  <a:srgbClr val="FFFFFF"/>
                </a:solidFill>
                <a:latin typeface="Tahoma"/>
                <a:cs typeface="Tahoma"/>
              </a:rPr>
              <a:t>Jerusalem, </a:t>
            </a:r>
            <a:r>
              <a:rPr sz="2400" b="1" spc="85" dirty="0">
                <a:solidFill>
                  <a:srgbClr val="FFFFFF"/>
                </a:solidFill>
                <a:latin typeface="Tahoma"/>
                <a:cs typeface="Tahoma"/>
              </a:rPr>
              <a:t>and </a:t>
            </a:r>
            <a:r>
              <a:rPr sz="2400" b="1" spc="35" dirty="0">
                <a:solidFill>
                  <a:srgbClr val="FFFFFF"/>
                </a:solidFill>
                <a:latin typeface="Tahoma"/>
                <a:cs typeface="Tahoma"/>
              </a:rPr>
              <a:t>in </a:t>
            </a:r>
            <a:r>
              <a:rPr sz="2400" b="1" spc="-15" dirty="0">
                <a:solidFill>
                  <a:srgbClr val="FFFFFF"/>
                </a:solidFill>
                <a:latin typeface="Tahoma"/>
                <a:cs typeface="Tahoma"/>
              </a:rPr>
              <a:t>all </a:t>
            </a:r>
            <a:r>
              <a:rPr sz="2400" b="1" spc="70" dirty="0">
                <a:solidFill>
                  <a:srgbClr val="FFFFFF"/>
                </a:solidFill>
                <a:latin typeface="Tahoma"/>
                <a:cs typeface="Tahoma"/>
              </a:rPr>
              <a:t>Judea </a:t>
            </a:r>
            <a:r>
              <a:rPr sz="2400" b="1" spc="-690" dirty="0">
                <a:solidFill>
                  <a:srgbClr val="FFFFFF"/>
                </a:solidFill>
                <a:latin typeface="Tahoma"/>
                <a:cs typeface="Tahoma"/>
              </a:rPr>
              <a:t> </a:t>
            </a:r>
            <a:r>
              <a:rPr sz="2400" b="1" spc="85" dirty="0">
                <a:solidFill>
                  <a:srgbClr val="FFFFFF"/>
                </a:solidFill>
                <a:latin typeface="Tahoma"/>
                <a:cs typeface="Tahoma"/>
              </a:rPr>
              <a:t>and </a:t>
            </a:r>
            <a:r>
              <a:rPr sz="2400" b="1" spc="5" dirty="0">
                <a:solidFill>
                  <a:srgbClr val="FFFFFF"/>
                </a:solidFill>
                <a:latin typeface="Tahoma"/>
                <a:cs typeface="Tahoma"/>
              </a:rPr>
              <a:t>Samaria, </a:t>
            </a:r>
            <a:r>
              <a:rPr sz="2400" b="1" spc="85" dirty="0">
                <a:solidFill>
                  <a:srgbClr val="FFFFFF"/>
                </a:solidFill>
                <a:latin typeface="Tahoma"/>
                <a:cs typeface="Tahoma"/>
              </a:rPr>
              <a:t>and </a:t>
            </a:r>
            <a:r>
              <a:rPr sz="2400" b="1" spc="20" dirty="0">
                <a:solidFill>
                  <a:srgbClr val="FFFFFF"/>
                </a:solidFill>
                <a:latin typeface="Tahoma"/>
                <a:cs typeface="Tahoma"/>
              </a:rPr>
              <a:t>to </a:t>
            </a:r>
            <a:r>
              <a:rPr sz="2400" b="1" spc="65" dirty="0">
                <a:solidFill>
                  <a:srgbClr val="FFFFFF"/>
                </a:solidFill>
                <a:latin typeface="Tahoma"/>
                <a:cs typeface="Tahoma"/>
              </a:rPr>
              <a:t>the </a:t>
            </a:r>
            <a:r>
              <a:rPr sz="2400" b="1" spc="70" dirty="0">
                <a:solidFill>
                  <a:srgbClr val="FFFFFF"/>
                </a:solidFill>
                <a:latin typeface="Tahoma"/>
                <a:cs typeface="Tahoma"/>
              </a:rPr>
              <a:t> </a:t>
            </a:r>
            <a:r>
              <a:rPr sz="2400" b="1" spc="100" dirty="0">
                <a:solidFill>
                  <a:srgbClr val="FFFFFF"/>
                </a:solidFill>
                <a:latin typeface="Tahoma"/>
                <a:cs typeface="Tahoma"/>
              </a:rPr>
              <a:t>end</a:t>
            </a:r>
            <a:r>
              <a:rPr sz="2400" b="1" spc="-60" dirty="0">
                <a:solidFill>
                  <a:srgbClr val="FFFFFF"/>
                </a:solidFill>
                <a:latin typeface="Tahoma"/>
                <a:cs typeface="Tahoma"/>
              </a:rPr>
              <a:t> </a:t>
            </a:r>
            <a:r>
              <a:rPr sz="2400" b="1" spc="15" dirty="0">
                <a:solidFill>
                  <a:srgbClr val="FFFFFF"/>
                </a:solidFill>
                <a:latin typeface="Tahoma"/>
                <a:cs typeface="Tahoma"/>
              </a:rPr>
              <a:t>of</a:t>
            </a:r>
            <a:r>
              <a:rPr sz="2400" b="1" spc="-55" dirty="0">
                <a:solidFill>
                  <a:srgbClr val="FFFFFF"/>
                </a:solidFill>
                <a:latin typeface="Tahoma"/>
                <a:cs typeface="Tahoma"/>
              </a:rPr>
              <a:t> </a:t>
            </a:r>
            <a:r>
              <a:rPr sz="2400" b="1" spc="65" dirty="0">
                <a:solidFill>
                  <a:srgbClr val="FFFFFF"/>
                </a:solidFill>
                <a:latin typeface="Tahoma"/>
                <a:cs typeface="Tahoma"/>
              </a:rPr>
              <a:t>the</a:t>
            </a:r>
            <a:r>
              <a:rPr sz="2400" b="1" spc="-55" dirty="0">
                <a:solidFill>
                  <a:srgbClr val="FFFFFF"/>
                </a:solidFill>
                <a:latin typeface="Tahoma"/>
                <a:cs typeface="Tahoma"/>
              </a:rPr>
              <a:t> </a:t>
            </a:r>
            <a:r>
              <a:rPr sz="2400" b="1" spc="35" dirty="0">
                <a:solidFill>
                  <a:srgbClr val="FFFFFF"/>
                </a:solidFill>
                <a:latin typeface="Tahoma"/>
                <a:cs typeface="Tahoma"/>
              </a:rPr>
              <a:t>earth</a:t>
            </a:r>
            <a:r>
              <a:rPr sz="2400" b="1" spc="-55" dirty="0">
                <a:solidFill>
                  <a:srgbClr val="FFFFFF"/>
                </a:solidFill>
                <a:latin typeface="Tahoma"/>
                <a:cs typeface="Tahoma"/>
              </a:rPr>
              <a:t> </a:t>
            </a:r>
            <a:r>
              <a:rPr sz="2400" b="1" spc="-15" dirty="0">
                <a:solidFill>
                  <a:srgbClr val="FFFFFF"/>
                </a:solidFill>
                <a:latin typeface="Tahoma"/>
                <a:cs typeface="Tahoma"/>
              </a:rPr>
              <a:t>[here</a:t>
            </a:r>
            <a:r>
              <a:rPr sz="2400" b="1" spc="-55" dirty="0">
                <a:solidFill>
                  <a:srgbClr val="FFFFFF"/>
                </a:solidFill>
                <a:latin typeface="Tahoma"/>
                <a:cs typeface="Tahoma"/>
              </a:rPr>
              <a:t> </a:t>
            </a:r>
            <a:r>
              <a:rPr sz="2400" b="1" spc="-15" dirty="0">
                <a:solidFill>
                  <a:srgbClr val="FFFFFF"/>
                </a:solidFill>
                <a:latin typeface="Tahoma"/>
                <a:cs typeface="Tahoma"/>
              </a:rPr>
              <a:t>is</a:t>
            </a:r>
            <a:r>
              <a:rPr sz="2400" b="1" spc="-55" dirty="0">
                <a:solidFill>
                  <a:srgbClr val="FFFFFF"/>
                </a:solidFill>
                <a:latin typeface="Tahoma"/>
                <a:cs typeface="Tahoma"/>
              </a:rPr>
              <a:t> </a:t>
            </a:r>
            <a:r>
              <a:rPr sz="2400" b="1" spc="65" dirty="0">
                <a:solidFill>
                  <a:srgbClr val="FFFFFF"/>
                </a:solidFill>
                <a:latin typeface="Tahoma"/>
                <a:cs typeface="Tahoma"/>
              </a:rPr>
              <a:t>the </a:t>
            </a:r>
            <a:r>
              <a:rPr sz="2400" b="1" spc="-690" dirty="0">
                <a:solidFill>
                  <a:srgbClr val="FFFFFF"/>
                </a:solidFill>
                <a:latin typeface="Tahoma"/>
                <a:cs typeface="Tahoma"/>
              </a:rPr>
              <a:t> </a:t>
            </a:r>
            <a:r>
              <a:rPr sz="2400" b="1" spc="10" dirty="0">
                <a:solidFill>
                  <a:srgbClr val="FFFFFF"/>
                </a:solidFill>
                <a:latin typeface="Tahoma"/>
                <a:cs typeface="Tahoma"/>
              </a:rPr>
              <a:t>purpose]”</a:t>
            </a:r>
            <a:r>
              <a:rPr sz="2400" b="1" spc="-50" dirty="0">
                <a:solidFill>
                  <a:srgbClr val="FFFFFF"/>
                </a:solidFill>
                <a:latin typeface="Tahoma"/>
                <a:cs typeface="Tahoma"/>
              </a:rPr>
              <a:t> </a:t>
            </a:r>
            <a:r>
              <a:rPr sz="2400" b="1" spc="5" dirty="0">
                <a:solidFill>
                  <a:srgbClr val="FFFFFF"/>
                </a:solidFill>
                <a:latin typeface="Tahoma"/>
                <a:cs typeface="Tahoma"/>
              </a:rPr>
              <a:t>(Acts</a:t>
            </a:r>
            <a:r>
              <a:rPr sz="2400" b="1" spc="-45" dirty="0">
                <a:solidFill>
                  <a:srgbClr val="FFFFFF"/>
                </a:solidFill>
                <a:latin typeface="Tahoma"/>
                <a:cs typeface="Tahoma"/>
              </a:rPr>
              <a:t> </a:t>
            </a:r>
            <a:r>
              <a:rPr sz="2400" b="1" spc="-260" dirty="0">
                <a:solidFill>
                  <a:srgbClr val="FFFFFF"/>
                </a:solidFill>
                <a:latin typeface="Tahoma"/>
                <a:cs typeface="Tahoma"/>
              </a:rPr>
              <a:t>1:8).</a:t>
            </a:r>
            <a:endParaRPr sz="2400">
              <a:latin typeface="Tahoma"/>
              <a:cs typeface="Tahoma"/>
            </a:endParaRPr>
          </a:p>
        </p:txBody>
      </p:sp>
      <p:pic>
        <p:nvPicPr>
          <p:cNvPr id="9" name="object 9"/>
          <p:cNvPicPr/>
          <p:nvPr/>
        </p:nvPicPr>
        <p:blipFill>
          <a:blip r:embed="rId6" cstate="print"/>
          <a:stretch>
            <a:fillRect/>
          </a:stretch>
        </p:blipFill>
        <p:spPr>
          <a:xfrm>
            <a:off x="738188" y="5649913"/>
            <a:ext cx="1608136" cy="33496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208913" y="621410"/>
            <a:ext cx="7983086" cy="5731177"/>
          </a:xfrm>
          <a:prstGeom prst="rect">
            <a:avLst/>
          </a:prstGeom>
        </p:spPr>
      </p:pic>
      <p:grpSp>
        <p:nvGrpSpPr>
          <p:cNvPr id="3" name="object 3"/>
          <p:cNvGrpSpPr/>
          <p:nvPr/>
        </p:nvGrpSpPr>
        <p:grpSpPr>
          <a:xfrm>
            <a:off x="0" y="0"/>
            <a:ext cx="12192000" cy="6858000"/>
            <a:chOff x="0" y="0"/>
            <a:chExt cx="12192000" cy="6858000"/>
          </a:xfrm>
        </p:grpSpPr>
        <p:sp>
          <p:nvSpPr>
            <p:cNvPr id="4" name="object 4"/>
            <p:cNvSpPr/>
            <p:nvPr/>
          </p:nvSpPr>
          <p:spPr>
            <a:xfrm>
              <a:off x="0" y="10160"/>
              <a:ext cx="4106545" cy="6444615"/>
            </a:xfrm>
            <a:custGeom>
              <a:avLst/>
              <a:gdLst/>
              <a:ahLst/>
              <a:cxnLst/>
              <a:rect l="l" t="t" r="r" b="b"/>
              <a:pathLst>
                <a:path w="4106545" h="6444615">
                  <a:moveTo>
                    <a:pt x="0" y="6444614"/>
                  </a:moveTo>
                  <a:lnTo>
                    <a:pt x="4106122" y="6444614"/>
                  </a:lnTo>
                  <a:lnTo>
                    <a:pt x="4106122" y="0"/>
                  </a:lnTo>
                  <a:lnTo>
                    <a:pt x="0" y="0"/>
                  </a:lnTo>
                  <a:lnTo>
                    <a:pt x="0" y="6444614"/>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025987" y="0"/>
              <a:ext cx="3098867" cy="6857537"/>
            </a:xfrm>
            <a:prstGeom prst="rect">
              <a:avLst/>
            </a:prstGeom>
          </p:spPr>
        </p:pic>
        <p:pic>
          <p:nvPicPr>
            <p:cNvPr id="6" name="object 6"/>
            <p:cNvPicPr/>
            <p:nvPr/>
          </p:nvPicPr>
          <p:blipFill>
            <a:blip r:embed="rId4" cstate="print"/>
            <a:stretch>
              <a:fillRect/>
            </a:stretch>
          </p:blipFill>
          <p:spPr>
            <a:xfrm>
              <a:off x="0" y="0"/>
              <a:ext cx="10249122" cy="6857537"/>
            </a:xfrm>
            <a:prstGeom prst="rect">
              <a:avLst/>
            </a:prstGeom>
          </p:spPr>
        </p:pic>
        <p:pic>
          <p:nvPicPr>
            <p:cNvPr id="7" name="object 7"/>
            <p:cNvPicPr/>
            <p:nvPr/>
          </p:nvPicPr>
          <p:blipFill>
            <a:blip r:embed="rId5" cstate="print"/>
            <a:stretch>
              <a:fillRect/>
            </a:stretch>
          </p:blipFill>
          <p:spPr>
            <a:xfrm>
              <a:off x="0" y="5450"/>
              <a:ext cx="12191999" cy="6852549"/>
            </a:xfrm>
            <a:prstGeom prst="rect">
              <a:avLst/>
            </a:prstGeom>
          </p:spPr>
        </p:pic>
      </p:grpSp>
      <p:sp>
        <p:nvSpPr>
          <p:cNvPr id="8" name="object 8"/>
          <p:cNvSpPr txBox="1"/>
          <p:nvPr/>
        </p:nvSpPr>
        <p:spPr>
          <a:xfrm>
            <a:off x="823137" y="1608190"/>
            <a:ext cx="4402455" cy="2475037"/>
          </a:xfrm>
          <a:prstGeom prst="rect">
            <a:avLst/>
          </a:prstGeom>
        </p:spPr>
        <p:txBody>
          <a:bodyPr vert="horz" wrap="square" lIns="0" tIns="12700" rIns="0" bIns="0" rtlCol="0">
            <a:spAutoFit/>
          </a:bodyPr>
          <a:lstStyle/>
          <a:p>
            <a:pPr marL="12065" marR="5080" indent="-635" algn="ctr">
              <a:lnSpc>
                <a:spcPct val="100000"/>
              </a:lnSpc>
              <a:spcBef>
                <a:spcPts val="100"/>
              </a:spcBef>
            </a:pPr>
            <a:r>
              <a:rPr sz="2000" b="1" dirty="0">
                <a:solidFill>
                  <a:srgbClr val="FFFFFF"/>
                </a:solidFill>
                <a:latin typeface="Verdana"/>
                <a:cs typeface="Verdana"/>
              </a:rPr>
              <a:t>It is interesting to note that the  promise of the outpouring of the  Holy Spirit is preceded by the  information that the disciples  were “assembled together”  (verse 4) or that “they had come  together” (verse 6).</a:t>
            </a:r>
            <a:endParaRPr sz="2000" dirty="0">
              <a:latin typeface="Verdana"/>
              <a:cs typeface="Verdana"/>
            </a:endParaRPr>
          </a:p>
        </p:txBody>
      </p:sp>
      <p:pic>
        <p:nvPicPr>
          <p:cNvPr id="9" name="object 9"/>
          <p:cNvPicPr/>
          <p:nvPr/>
        </p:nvPicPr>
        <p:blipFill>
          <a:blip r:embed="rId6" cstate="print"/>
          <a:stretch>
            <a:fillRect/>
          </a:stretch>
        </p:blipFill>
        <p:spPr>
          <a:xfrm>
            <a:off x="738188" y="5649913"/>
            <a:ext cx="1608136" cy="33496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208913" y="621410"/>
            <a:ext cx="7983086" cy="5731177"/>
          </a:xfrm>
          <a:prstGeom prst="rect">
            <a:avLst/>
          </a:prstGeom>
        </p:spPr>
      </p:pic>
      <p:grpSp>
        <p:nvGrpSpPr>
          <p:cNvPr id="3" name="object 3"/>
          <p:cNvGrpSpPr/>
          <p:nvPr/>
        </p:nvGrpSpPr>
        <p:grpSpPr>
          <a:xfrm>
            <a:off x="0" y="0"/>
            <a:ext cx="12192000" cy="6858000"/>
            <a:chOff x="0" y="0"/>
            <a:chExt cx="12192000" cy="6858000"/>
          </a:xfrm>
        </p:grpSpPr>
        <p:sp>
          <p:nvSpPr>
            <p:cNvPr id="4" name="object 4"/>
            <p:cNvSpPr/>
            <p:nvPr/>
          </p:nvSpPr>
          <p:spPr>
            <a:xfrm>
              <a:off x="0" y="10160"/>
              <a:ext cx="4106545" cy="6444615"/>
            </a:xfrm>
            <a:custGeom>
              <a:avLst/>
              <a:gdLst/>
              <a:ahLst/>
              <a:cxnLst/>
              <a:rect l="l" t="t" r="r" b="b"/>
              <a:pathLst>
                <a:path w="4106545" h="6444615">
                  <a:moveTo>
                    <a:pt x="0" y="6444614"/>
                  </a:moveTo>
                  <a:lnTo>
                    <a:pt x="4106122" y="6444614"/>
                  </a:lnTo>
                  <a:lnTo>
                    <a:pt x="4106122" y="0"/>
                  </a:lnTo>
                  <a:lnTo>
                    <a:pt x="0" y="0"/>
                  </a:lnTo>
                  <a:lnTo>
                    <a:pt x="0" y="6444614"/>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025987" y="0"/>
              <a:ext cx="3098867" cy="6857537"/>
            </a:xfrm>
            <a:prstGeom prst="rect">
              <a:avLst/>
            </a:prstGeom>
          </p:spPr>
        </p:pic>
        <p:pic>
          <p:nvPicPr>
            <p:cNvPr id="6" name="object 6"/>
            <p:cNvPicPr/>
            <p:nvPr/>
          </p:nvPicPr>
          <p:blipFill>
            <a:blip r:embed="rId4" cstate="print"/>
            <a:stretch>
              <a:fillRect/>
            </a:stretch>
          </p:blipFill>
          <p:spPr>
            <a:xfrm>
              <a:off x="0" y="0"/>
              <a:ext cx="10249122" cy="6857537"/>
            </a:xfrm>
            <a:prstGeom prst="rect">
              <a:avLst/>
            </a:prstGeom>
          </p:spPr>
        </p:pic>
        <p:pic>
          <p:nvPicPr>
            <p:cNvPr id="7" name="object 7"/>
            <p:cNvPicPr/>
            <p:nvPr/>
          </p:nvPicPr>
          <p:blipFill>
            <a:blip r:embed="rId5" cstate="print"/>
            <a:stretch>
              <a:fillRect/>
            </a:stretch>
          </p:blipFill>
          <p:spPr>
            <a:xfrm>
              <a:off x="0" y="0"/>
              <a:ext cx="12191999" cy="6857999"/>
            </a:xfrm>
            <a:prstGeom prst="rect">
              <a:avLst/>
            </a:prstGeom>
          </p:spPr>
        </p:pic>
      </p:grpSp>
      <p:sp>
        <p:nvSpPr>
          <p:cNvPr id="8" name="object 8"/>
          <p:cNvSpPr txBox="1"/>
          <p:nvPr/>
        </p:nvSpPr>
        <p:spPr>
          <a:xfrm>
            <a:off x="991474" y="1608190"/>
            <a:ext cx="4065904" cy="3090590"/>
          </a:xfrm>
          <a:prstGeom prst="rect">
            <a:avLst/>
          </a:prstGeom>
        </p:spPr>
        <p:txBody>
          <a:bodyPr vert="horz" wrap="square" lIns="0" tIns="12700" rIns="0" bIns="0" rtlCol="0">
            <a:spAutoFit/>
          </a:bodyPr>
          <a:lstStyle/>
          <a:p>
            <a:pPr marL="12700" marR="5080" algn="ctr">
              <a:lnSpc>
                <a:spcPct val="100000"/>
              </a:lnSpc>
              <a:spcBef>
                <a:spcPts val="100"/>
              </a:spcBef>
            </a:pPr>
            <a:r>
              <a:rPr sz="2000" b="1" dirty="0">
                <a:solidFill>
                  <a:srgbClr val="FFFFFF"/>
                </a:solidFill>
                <a:latin typeface="Verdana"/>
                <a:cs typeface="Verdana"/>
              </a:rPr>
              <a:t>This was crucial for Jesus’  purpose to be accomplished,  namely, to be witnesses in the  three geographic segments  mentioned by Him: (1) in  Jerusalem (local), and (2) in all  Judea and Samaria (regional),  and (3) to the end of the earth  (global).</a:t>
            </a:r>
            <a:endParaRPr sz="2000" dirty="0">
              <a:latin typeface="Verdana"/>
              <a:cs typeface="Verdana"/>
            </a:endParaRPr>
          </a:p>
        </p:txBody>
      </p:sp>
      <p:pic>
        <p:nvPicPr>
          <p:cNvPr id="9" name="object 9"/>
          <p:cNvPicPr/>
          <p:nvPr/>
        </p:nvPicPr>
        <p:blipFill>
          <a:blip r:embed="rId6" cstate="print"/>
          <a:stretch>
            <a:fillRect/>
          </a:stretch>
        </p:blipFill>
        <p:spPr>
          <a:xfrm>
            <a:off x="738188" y="5649913"/>
            <a:ext cx="1608136" cy="334961"/>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3086100" y="0"/>
              <a:ext cx="9105899" cy="6857999"/>
            </a:xfrm>
            <a:prstGeom prst="rect">
              <a:avLst/>
            </a:prstGeom>
          </p:spPr>
        </p:pic>
        <p:sp>
          <p:nvSpPr>
            <p:cNvPr id="4" name="object 4"/>
            <p:cNvSpPr/>
            <p:nvPr/>
          </p:nvSpPr>
          <p:spPr>
            <a:xfrm>
              <a:off x="0" y="10160"/>
              <a:ext cx="4106545" cy="6444615"/>
            </a:xfrm>
            <a:custGeom>
              <a:avLst/>
              <a:gdLst/>
              <a:ahLst/>
              <a:cxnLst/>
              <a:rect l="l" t="t" r="r" b="b"/>
              <a:pathLst>
                <a:path w="4106545" h="6444615">
                  <a:moveTo>
                    <a:pt x="0" y="6444614"/>
                  </a:moveTo>
                  <a:lnTo>
                    <a:pt x="4106122" y="6444614"/>
                  </a:lnTo>
                  <a:lnTo>
                    <a:pt x="4106122" y="0"/>
                  </a:lnTo>
                  <a:lnTo>
                    <a:pt x="0" y="0"/>
                  </a:lnTo>
                  <a:lnTo>
                    <a:pt x="0" y="6444614"/>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025987" y="0"/>
              <a:ext cx="3098867" cy="6857537"/>
            </a:xfrm>
            <a:prstGeom prst="rect">
              <a:avLst/>
            </a:prstGeom>
          </p:spPr>
        </p:pic>
        <p:pic>
          <p:nvPicPr>
            <p:cNvPr id="6" name="object 6"/>
            <p:cNvPicPr/>
            <p:nvPr/>
          </p:nvPicPr>
          <p:blipFill>
            <a:blip r:embed="rId4" cstate="print"/>
            <a:stretch>
              <a:fillRect/>
            </a:stretch>
          </p:blipFill>
          <p:spPr>
            <a:xfrm>
              <a:off x="0" y="0"/>
              <a:ext cx="10249122" cy="6857537"/>
            </a:xfrm>
            <a:prstGeom prst="rect">
              <a:avLst/>
            </a:prstGeom>
          </p:spPr>
        </p:pic>
        <p:pic>
          <p:nvPicPr>
            <p:cNvPr id="7" name="object 7"/>
            <p:cNvPicPr/>
            <p:nvPr/>
          </p:nvPicPr>
          <p:blipFill>
            <a:blip r:embed="rId5" cstate="print"/>
            <a:stretch>
              <a:fillRect/>
            </a:stretch>
          </p:blipFill>
          <p:spPr>
            <a:xfrm>
              <a:off x="0" y="0"/>
              <a:ext cx="12191999" cy="6857999"/>
            </a:xfrm>
            <a:prstGeom prst="rect">
              <a:avLst/>
            </a:prstGeom>
          </p:spPr>
        </p:pic>
      </p:grpSp>
      <p:sp>
        <p:nvSpPr>
          <p:cNvPr id="8" name="object 8"/>
          <p:cNvSpPr txBox="1"/>
          <p:nvPr/>
        </p:nvSpPr>
        <p:spPr>
          <a:xfrm>
            <a:off x="811212" y="1071497"/>
            <a:ext cx="4924425" cy="3459922"/>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FFFFFF"/>
                </a:solidFill>
                <a:latin typeface="Verdana"/>
                <a:cs typeface="Verdana"/>
              </a:rPr>
              <a:t>How would Jesus’  disciples, if each </a:t>
            </a:r>
            <a:endParaRPr lang="en-US" sz="2800" b="1" dirty="0">
              <a:solidFill>
                <a:srgbClr val="FFFFFF"/>
              </a:solidFill>
              <a:latin typeface="Verdana"/>
              <a:cs typeface="Verdana"/>
            </a:endParaRPr>
          </a:p>
          <a:p>
            <a:pPr marL="12700" marR="5080">
              <a:lnSpc>
                <a:spcPct val="100000"/>
              </a:lnSpc>
              <a:spcBef>
                <a:spcPts val="100"/>
              </a:spcBef>
            </a:pPr>
            <a:r>
              <a:rPr sz="2800" b="1" dirty="0">
                <a:solidFill>
                  <a:srgbClr val="FFFFFF"/>
                </a:solidFill>
                <a:latin typeface="Verdana"/>
                <a:cs typeface="Verdana"/>
              </a:rPr>
              <a:t>would go  alone, by themselves, be  able to be missiologically  relevant at the same time  in all those three  geographic segments?</a:t>
            </a:r>
            <a:endParaRPr sz="2800" dirty="0">
              <a:latin typeface="Verdana"/>
              <a:cs typeface="Verdana"/>
            </a:endParaRPr>
          </a:p>
        </p:txBody>
      </p:sp>
      <p:pic>
        <p:nvPicPr>
          <p:cNvPr id="9" name="object 9"/>
          <p:cNvPicPr/>
          <p:nvPr/>
        </p:nvPicPr>
        <p:blipFill>
          <a:blip r:embed="rId6" cstate="print"/>
          <a:stretch>
            <a:fillRect/>
          </a:stretch>
        </p:blipFill>
        <p:spPr>
          <a:xfrm>
            <a:off x="738188" y="5649913"/>
            <a:ext cx="1608136" cy="33496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29" y="0"/>
            <a:ext cx="12191570" cy="6857848"/>
          </a:xfrm>
          <a:prstGeom prst="rect">
            <a:avLst/>
          </a:prstGeom>
        </p:spPr>
      </p:pic>
      <p:sp>
        <p:nvSpPr>
          <p:cNvPr id="3" name="object 3"/>
          <p:cNvSpPr txBox="1"/>
          <p:nvPr/>
        </p:nvSpPr>
        <p:spPr>
          <a:xfrm>
            <a:off x="811223" y="596082"/>
            <a:ext cx="5284777" cy="4814138"/>
          </a:xfrm>
          <a:prstGeom prst="rect">
            <a:avLst/>
          </a:prstGeom>
        </p:spPr>
        <p:txBody>
          <a:bodyPr vert="horz" wrap="square" lIns="0" tIns="12700" rIns="0" bIns="0" rtlCol="0">
            <a:spAutoFit/>
          </a:bodyPr>
          <a:lstStyle/>
          <a:p>
            <a:pPr marL="12700" marR="109855">
              <a:lnSpc>
                <a:spcPct val="100000"/>
              </a:lnSpc>
              <a:spcBef>
                <a:spcPts val="100"/>
              </a:spcBef>
            </a:pPr>
            <a:r>
              <a:rPr sz="2400" b="1" dirty="0">
                <a:solidFill>
                  <a:srgbClr val="FFFFFF"/>
                </a:solidFill>
                <a:latin typeface="Verdana"/>
                <a:cs typeface="Verdana"/>
              </a:rPr>
              <a:t>The reasons are: (1) God requires and  expects offerings just as He does  tithe (Mal. 3:8), (2) regular offerings  are an expression of recognition and  gratitude as it is the tithe (1 Chron.</a:t>
            </a:r>
            <a:endParaRPr sz="2400" dirty="0">
              <a:latin typeface="Verdana"/>
              <a:cs typeface="Verdana"/>
            </a:endParaRPr>
          </a:p>
          <a:p>
            <a:pPr marL="12700" marR="5080">
              <a:lnSpc>
                <a:spcPct val="100000"/>
              </a:lnSpc>
            </a:pPr>
            <a:r>
              <a:rPr sz="2400" b="1" dirty="0">
                <a:solidFill>
                  <a:srgbClr val="FFFFFF"/>
                </a:solidFill>
                <a:latin typeface="Verdana"/>
                <a:cs typeface="Verdana"/>
              </a:rPr>
              <a:t>29:14), and (3) offerings can  accomplish what tithe cannot (tithe  funds may be used only in  accordance with God’s guidance, in a  very restricted way). </a:t>
            </a:r>
            <a:endParaRPr sz="2400" dirty="0">
              <a:latin typeface="Verdana"/>
              <a:cs typeface="Verdana"/>
            </a:endParaRPr>
          </a:p>
        </p:txBody>
      </p:sp>
      <p:pic>
        <p:nvPicPr>
          <p:cNvPr id="4" name="object 4"/>
          <p:cNvPicPr/>
          <p:nvPr/>
        </p:nvPicPr>
        <p:blipFill>
          <a:blip r:embed="rId3" cstate="print"/>
          <a:stretch>
            <a:fillRect/>
          </a:stretch>
        </p:blipFill>
        <p:spPr>
          <a:xfrm>
            <a:off x="738188" y="5649913"/>
            <a:ext cx="1608136" cy="33496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3086100" y="0"/>
              <a:ext cx="9105899" cy="6857999"/>
            </a:xfrm>
            <a:prstGeom prst="rect">
              <a:avLst/>
            </a:prstGeom>
          </p:spPr>
        </p:pic>
        <p:sp>
          <p:nvSpPr>
            <p:cNvPr id="4" name="object 4"/>
            <p:cNvSpPr/>
            <p:nvPr/>
          </p:nvSpPr>
          <p:spPr>
            <a:xfrm>
              <a:off x="0" y="10160"/>
              <a:ext cx="4106545" cy="6444615"/>
            </a:xfrm>
            <a:custGeom>
              <a:avLst/>
              <a:gdLst/>
              <a:ahLst/>
              <a:cxnLst/>
              <a:rect l="l" t="t" r="r" b="b"/>
              <a:pathLst>
                <a:path w="4106545" h="6444615">
                  <a:moveTo>
                    <a:pt x="0" y="6444614"/>
                  </a:moveTo>
                  <a:lnTo>
                    <a:pt x="4106122" y="6444614"/>
                  </a:lnTo>
                  <a:lnTo>
                    <a:pt x="4106122" y="0"/>
                  </a:lnTo>
                  <a:lnTo>
                    <a:pt x="0" y="0"/>
                  </a:lnTo>
                  <a:lnTo>
                    <a:pt x="0" y="6444614"/>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025987" y="0"/>
              <a:ext cx="3098867" cy="6857537"/>
            </a:xfrm>
            <a:prstGeom prst="rect">
              <a:avLst/>
            </a:prstGeom>
          </p:spPr>
        </p:pic>
        <p:pic>
          <p:nvPicPr>
            <p:cNvPr id="6" name="object 6"/>
            <p:cNvPicPr/>
            <p:nvPr/>
          </p:nvPicPr>
          <p:blipFill>
            <a:blip r:embed="rId4" cstate="print"/>
            <a:stretch>
              <a:fillRect/>
            </a:stretch>
          </p:blipFill>
          <p:spPr>
            <a:xfrm>
              <a:off x="0" y="0"/>
              <a:ext cx="10249122" cy="6857537"/>
            </a:xfrm>
            <a:prstGeom prst="rect">
              <a:avLst/>
            </a:prstGeom>
          </p:spPr>
        </p:pic>
        <p:pic>
          <p:nvPicPr>
            <p:cNvPr id="7" name="object 7"/>
            <p:cNvPicPr/>
            <p:nvPr/>
          </p:nvPicPr>
          <p:blipFill>
            <a:blip r:embed="rId5" cstate="print"/>
            <a:stretch>
              <a:fillRect/>
            </a:stretch>
          </p:blipFill>
          <p:spPr>
            <a:xfrm>
              <a:off x="0" y="0"/>
              <a:ext cx="12191999" cy="6857999"/>
            </a:xfrm>
            <a:prstGeom prst="rect">
              <a:avLst/>
            </a:prstGeom>
          </p:spPr>
        </p:pic>
      </p:grpSp>
      <p:sp>
        <p:nvSpPr>
          <p:cNvPr id="8" name="object 8"/>
          <p:cNvSpPr txBox="1"/>
          <p:nvPr/>
        </p:nvSpPr>
        <p:spPr>
          <a:xfrm>
            <a:off x="685776" y="508832"/>
            <a:ext cx="4491990" cy="4048760"/>
          </a:xfrm>
          <a:prstGeom prst="rect">
            <a:avLst/>
          </a:prstGeom>
        </p:spPr>
        <p:txBody>
          <a:bodyPr vert="horz" wrap="square" lIns="0" tIns="12700" rIns="0" bIns="0" rtlCol="0">
            <a:spAutoFit/>
          </a:bodyPr>
          <a:lstStyle/>
          <a:p>
            <a:pPr marL="12700" marR="5080">
              <a:lnSpc>
                <a:spcPct val="100000"/>
              </a:lnSpc>
              <a:spcBef>
                <a:spcPts val="100"/>
              </a:spcBef>
            </a:pPr>
            <a:r>
              <a:rPr sz="2400" b="1" dirty="0">
                <a:solidFill>
                  <a:srgbClr val="FFFFFF"/>
                </a:solidFill>
                <a:latin typeface="Verdana"/>
                <a:cs typeface="Verdana"/>
              </a:rPr>
              <a:t>Two elements then become  imperative for the  accomplishment of a  worldwide mission: (1) to  receive the outpouring of  the Holy Spirit and (2) being  together (Luke 24:49; Acts  1:4, 6, 8)—spiritually,  emotionally,  organizationally, and  ﬁnancially together!</a:t>
            </a:r>
            <a:endParaRPr sz="2400" dirty="0">
              <a:latin typeface="Verdana"/>
              <a:cs typeface="Verdana"/>
            </a:endParaRPr>
          </a:p>
        </p:txBody>
      </p:sp>
      <p:pic>
        <p:nvPicPr>
          <p:cNvPr id="9" name="object 9"/>
          <p:cNvPicPr/>
          <p:nvPr/>
        </p:nvPicPr>
        <p:blipFill>
          <a:blip r:embed="rId6" cstate="print"/>
          <a:stretch>
            <a:fillRect/>
          </a:stretch>
        </p:blipFill>
        <p:spPr>
          <a:xfrm>
            <a:off x="738188" y="5649913"/>
            <a:ext cx="1608136" cy="334961"/>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1252538" y="0"/>
              <a:ext cx="10939461" cy="6857999"/>
            </a:xfrm>
            <a:prstGeom prst="rect">
              <a:avLst/>
            </a:prstGeom>
          </p:spPr>
        </p:pic>
        <p:sp>
          <p:nvSpPr>
            <p:cNvPr id="4" name="object 4"/>
            <p:cNvSpPr/>
            <p:nvPr/>
          </p:nvSpPr>
          <p:spPr>
            <a:xfrm>
              <a:off x="0" y="10160"/>
              <a:ext cx="4106545" cy="6847840"/>
            </a:xfrm>
            <a:custGeom>
              <a:avLst/>
              <a:gdLst/>
              <a:ahLst/>
              <a:cxnLst/>
              <a:rect l="l" t="t" r="r" b="b"/>
              <a:pathLst>
                <a:path w="4106545" h="6847840">
                  <a:moveTo>
                    <a:pt x="0" y="0"/>
                  </a:moveTo>
                  <a:lnTo>
                    <a:pt x="4106122" y="0"/>
                  </a:lnTo>
                  <a:lnTo>
                    <a:pt x="4106122" y="6847839"/>
                  </a:lnTo>
                  <a:lnTo>
                    <a:pt x="0" y="6847839"/>
                  </a:lnTo>
                  <a:lnTo>
                    <a:pt x="0" y="0"/>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025987" y="0"/>
              <a:ext cx="3098867" cy="6857537"/>
            </a:xfrm>
            <a:prstGeom prst="rect">
              <a:avLst/>
            </a:prstGeom>
          </p:spPr>
        </p:pic>
        <p:pic>
          <p:nvPicPr>
            <p:cNvPr id="6" name="object 6"/>
            <p:cNvPicPr/>
            <p:nvPr/>
          </p:nvPicPr>
          <p:blipFill>
            <a:blip r:embed="rId4" cstate="print"/>
            <a:stretch>
              <a:fillRect/>
            </a:stretch>
          </p:blipFill>
          <p:spPr>
            <a:xfrm>
              <a:off x="0" y="0"/>
              <a:ext cx="12191999" cy="6857999"/>
            </a:xfrm>
            <a:prstGeom prst="rect">
              <a:avLst/>
            </a:prstGeom>
          </p:spPr>
        </p:pic>
      </p:grpSp>
      <p:sp>
        <p:nvSpPr>
          <p:cNvPr id="7" name="object 7"/>
          <p:cNvSpPr txBox="1"/>
          <p:nvPr/>
        </p:nvSpPr>
        <p:spPr>
          <a:xfrm>
            <a:off x="764786" y="993194"/>
            <a:ext cx="5955030" cy="3012440"/>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FFFFFF"/>
                </a:solidFill>
                <a:latin typeface="Tahoma"/>
                <a:cs typeface="Tahoma"/>
              </a:rPr>
              <a:t>But this is possible only if we  understand the enormity of the  task before us and put all our  resources together so that they  may be distributed equitably (as  suggested by the Combined  Offering Plan, for example).</a:t>
            </a:r>
            <a:endParaRPr sz="2800" dirty="0">
              <a:latin typeface="Tahoma"/>
              <a:cs typeface="Tahoma"/>
            </a:endParaRPr>
          </a:p>
        </p:txBody>
      </p:sp>
      <p:pic>
        <p:nvPicPr>
          <p:cNvPr id="8" name="object 8"/>
          <p:cNvPicPr/>
          <p:nvPr/>
        </p:nvPicPr>
        <p:blipFill>
          <a:blip r:embed="rId5" cstate="print"/>
          <a:stretch>
            <a:fillRect/>
          </a:stretch>
        </p:blipFill>
        <p:spPr>
          <a:xfrm>
            <a:off x="738188" y="5649913"/>
            <a:ext cx="1608136" cy="334961"/>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1252538" y="0"/>
              <a:ext cx="10939461" cy="6857999"/>
            </a:xfrm>
            <a:prstGeom prst="rect">
              <a:avLst/>
            </a:prstGeom>
          </p:spPr>
        </p:pic>
        <p:sp>
          <p:nvSpPr>
            <p:cNvPr id="4" name="object 4"/>
            <p:cNvSpPr/>
            <p:nvPr/>
          </p:nvSpPr>
          <p:spPr>
            <a:xfrm>
              <a:off x="0" y="10160"/>
              <a:ext cx="4106545" cy="6847840"/>
            </a:xfrm>
            <a:custGeom>
              <a:avLst/>
              <a:gdLst/>
              <a:ahLst/>
              <a:cxnLst/>
              <a:rect l="l" t="t" r="r" b="b"/>
              <a:pathLst>
                <a:path w="4106545" h="6847840">
                  <a:moveTo>
                    <a:pt x="0" y="0"/>
                  </a:moveTo>
                  <a:lnTo>
                    <a:pt x="4106122" y="0"/>
                  </a:lnTo>
                  <a:lnTo>
                    <a:pt x="4106122" y="6847839"/>
                  </a:lnTo>
                  <a:lnTo>
                    <a:pt x="0" y="6847839"/>
                  </a:lnTo>
                  <a:lnTo>
                    <a:pt x="0" y="0"/>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025987" y="0"/>
              <a:ext cx="3098867" cy="6857537"/>
            </a:xfrm>
            <a:prstGeom prst="rect">
              <a:avLst/>
            </a:prstGeom>
          </p:spPr>
        </p:pic>
        <p:pic>
          <p:nvPicPr>
            <p:cNvPr id="6" name="object 6"/>
            <p:cNvPicPr/>
            <p:nvPr/>
          </p:nvPicPr>
          <p:blipFill>
            <a:blip r:embed="rId4" cstate="print"/>
            <a:stretch>
              <a:fillRect/>
            </a:stretch>
          </p:blipFill>
          <p:spPr>
            <a:xfrm>
              <a:off x="0" y="0"/>
              <a:ext cx="12191999" cy="6857999"/>
            </a:xfrm>
            <a:prstGeom prst="rect">
              <a:avLst/>
            </a:prstGeom>
          </p:spPr>
        </p:pic>
      </p:grpSp>
      <p:sp>
        <p:nvSpPr>
          <p:cNvPr id="7" name="object 7"/>
          <p:cNvSpPr txBox="1"/>
          <p:nvPr/>
        </p:nvSpPr>
        <p:spPr>
          <a:xfrm>
            <a:off x="764786" y="1094873"/>
            <a:ext cx="6519545" cy="2585720"/>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FFFFFF"/>
                </a:solidFill>
                <a:latin typeface="Tahoma"/>
                <a:cs typeface="Tahoma"/>
              </a:rPr>
              <a:t>On the other hand, if I assign all my  offerings to one single project,  ministry, or region, according to  my discretion, all the others could  end up unsupported, and the work  would be delayed!</a:t>
            </a:r>
            <a:endParaRPr sz="2800" dirty="0">
              <a:latin typeface="Tahoma"/>
              <a:cs typeface="Tahoma"/>
            </a:endParaRPr>
          </a:p>
        </p:txBody>
      </p:sp>
      <p:pic>
        <p:nvPicPr>
          <p:cNvPr id="8" name="object 8"/>
          <p:cNvPicPr/>
          <p:nvPr/>
        </p:nvPicPr>
        <p:blipFill>
          <a:blip r:embed="rId5" cstate="print"/>
          <a:stretch>
            <a:fillRect/>
          </a:stretch>
        </p:blipFill>
        <p:spPr>
          <a:xfrm>
            <a:off x="738188" y="5649913"/>
            <a:ext cx="1608136" cy="334961"/>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1916113" y="0"/>
              <a:ext cx="10275886" cy="6857999"/>
            </a:xfrm>
            <a:prstGeom prst="rect">
              <a:avLst/>
            </a:prstGeom>
          </p:spPr>
        </p:pic>
        <p:sp>
          <p:nvSpPr>
            <p:cNvPr id="4" name="object 4"/>
            <p:cNvSpPr/>
            <p:nvPr/>
          </p:nvSpPr>
          <p:spPr>
            <a:xfrm>
              <a:off x="0" y="10160"/>
              <a:ext cx="4106545" cy="6444615"/>
            </a:xfrm>
            <a:custGeom>
              <a:avLst/>
              <a:gdLst/>
              <a:ahLst/>
              <a:cxnLst/>
              <a:rect l="l" t="t" r="r" b="b"/>
              <a:pathLst>
                <a:path w="4106545" h="6444615">
                  <a:moveTo>
                    <a:pt x="0" y="6444614"/>
                  </a:moveTo>
                  <a:lnTo>
                    <a:pt x="4106122" y="6444614"/>
                  </a:lnTo>
                  <a:lnTo>
                    <a:pt x="4106122" y="0"/>
                  </a:lnTo>
                  <a:lnTo>
                    <a:pt x="0" y="0"/>
                  </a:lnTo>
                  <a:lnTo>
                    <a:pt x="0" y="6444614"/>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025987" y="0"/>
              <a:ext cx="3098867" cy="6857537"/>
            </a:xfrm>
            <a:prstGeom prst="rect">
              <a:avLst/>
            </a:prstGeom>
          </p:spPr>
        </p:pic>
        <p:pic>
          <p:nvPicPr>
            <p:cNvPr id="6" name="object 6"/>
            <p:cNvPicPr/>
            <p:nvPr/>
          </p:nvPicPr>
          <p:blipFill>
            <a:blip r:embed="rId4" cstate="print"/>
            <a:stretch>
              <a:fillRect/>
            </a:stretch>
          </p:blipFill>
          <p:spPr>
            <a:xfrm>
              <a:off x="0" y="0"/>
              <a:ext cx="10249122" cy="6857537"/>
            </a:xfrm>
            <a:prstGeom prst="rect">
              <a:avLst/>
            </a:prstGeom>
          </p:spPr>
        </p:pic>
        <p:pic>
          <p:nvPicPr>
            <p:cNvPr id="7" name="object 7"/>
            <p:cNvPicPr/>
            <p:nvPr/>
          </p:nvPicPr>
          <p:blipFill>
            <a:blip r:embed="rId5" cstate="print"/>
            <a:stretch>
              <a:fillRect/>
            </a:stretch>
          </p:blipFill>
          <p:spPr>
            <a:xfrm>
              <a:off x="0" y="0"/>
              <a:ext cx="12191999" cy="6857999"/>
            </a:xfrm>
            <a:prstGeom prst="rect">
              <a:avLst/>
            </a:prstGeom>
          </p:spPr>
        </p:pic>
      </p:grpSp>
      <p:sp>
        <p:nvSpPr>
          <p:cNvPr id="8" name="object 8"/>
          <p:cNvSpPr txBox="1"/>
          <p:nvPr/>
        </p:nvSpPr>
        <p:spPr>
          <a:xfrm>
            <a:off x="811223" y="669924"/>
            <a:ext cx="4787265" cy="4048760"/>
          </a:xfrm>
          <a:prstGeom prst="rect">
            <a:avLst/>
          </a:prstGeom>
        </p:spPr>
        <p:txBody>
          <a:bodyPr vert="horz" wrap="square" lIns="0" tIns="12700" rIns="0" bIns="0" rtlCol="0">
            <a:spAutoFit/>
          </a:bodyPr>
          <a:lstStyle/>
          <a:p>
            <a:pPr marL="12700" marR="5080">
              <a:lnSpc>
                <a:spcPct val="100000"/>
              </a:lnSpc>
              <a:spcBef>
                <a:spcPts val="100"/>
              </a:spcBef>
            </a:pPr>
            <a:r>
              <a:rPr sz="2200" dirty="0">
                <a:solidFill>
                  <a:srgbClr val="FFFFFF"/>
                </a:solidFill>
                <a:latin typeface="Verdana"/>
                <a:cs typeface="Verdana"/>
              </a:rPr>
              <a:t>What Paul said about spiritual  gifts, could rightly be applied to  the way we do mission. Because  “God is not a God of disorder,”  Paul said in 1 Corinthians 14,  “everything should be done in a  ﬁtting and orderly way” (verses  33, 40, NIV). May the Lord grant  us an unselﬁsh and humble heart  that will lead us to work together  in harmony and mutual trust,  under the guidance of the Spirit.</a:t>
            </a:r>
            <a:endParaRPr sz="2200" dirty="0">
              <a:latin typeface="Verdana"/>
              <a:cs typeface="Verdana"/>
            </a:endParaRPr>
          </a:p>
        </p:txBody>
      </p:sp>
      <p:pic>
        <p:nvPicPr>
          <p:cNvPr id="9" name="object 9"/>
          <p:cNvPicPr/>
          <p:nvPr/>
        </p:nvPicPr>
        <p:blipFill>
          <a:blip r:embed="rId6" cstate="print"/>
          <a:stretch>
            <a:fillRect/>
          </a:stretch>
        </p:blipFill>
        <p:spPr>
          <a:xfrm>
            <a:off x="738188" y="5649913"/>
            <a:ext cx="1608136" cy="334961"/>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5" dirty="0"/>
              <a:t>FOOTNOTES:</a:t>
            </a:r>
          </a:p>
        </p:txBody>
      </p:sp>
      <p:sp>
        <p:nvSpPr>
          <p:cNvPr id="3" name="object 3"/>
          <p:cNvSpPr txBox="1">
            <a:spLocks noGrp="1"/>
          </p:cNvSpPr>
          <p:nvPr>
            <p:ph type="body" idx="1"/>
          </p:nvPr>
        </p:nvSpPr>
        <p:spPr>
          <a:prstGeom prst="rect">
            <a:avLst/>
          </a:prstGeom>
        </p:spPr>
        <p:txBody>
          <a:bodyPr vert="horz" wrap="square" lIns="0" tIns="12700" rIns="0" bIns="0" rtlCol="0">
            <a:spAutoFit/>
          </a:bodyPr>
          <a:lstStyle/>
          <a:p>
            <a:pPr marL="12700" marR="5080">
              <a:lnSpc>
                <a:spcPct val="100000"/>
              </a:lnSpc>
              <a:spcBef>
                <a:spcPts val="100"/>
              </a:spcBef>
              <a:buAutoNum type="arabicPlain"/>
              <a:tabLst>
                <a:tab pos="294005" algn="l"/>
              </a:tabLst>
            </a:pPr>
            <a:r>
              <a:rPr dirty="0"/>
              <a:t>Marcos</a:t>
            </a:r>
            <a:r>
              <a:rPr spc="-10" dirty="0"/>
              <a:t> </a:t>
            </a:r>
            <a:r>
              <a:rPr spc="-90" dirty="0"/>
              <a:t>F.</a:t>
            </a:r>
            <a:r>
              <a:rPr spc="-5" dirty="0"/>
              <a:t> Bomfim,</a:t>
            </a:r>
            <a:r>
              <a:rPr spc="-10" dirty="0"/>
              <a:t> </a:t>
            </a:r>
            <a:r>
              <a:rPr dirty="0"/>
              <a:t>“The</a:t>
            </a:r>
            <a:r>
              <a:rPr spc="-5" dirty="0"/>
              <a:t> </a:t>
            </a:r>
            <a:r>
              <a:rPr dirty="0"/>
              <a:t>Most</a:t>
            </a:r>
            <a:r>
              <a:rPr spc="-5" dirty="0"/>
              <a:t> Needed</a:t>
            </a:r>
            <a:r>
              <a:rPr spc="-10" dirty="0"/>
              <a:t> </a:t>
            </a:r>
            <a:r>
              <a:rPr spc="-5" dirty="0"/>
              <a:t>Kind of </a:t>
            </a:r>
            <a:r>
              <a:rPr spc="-10" dirty="0"/>
              <a:t>Offering </a:t>
            </a:r>
            <a:r>
              <a:rPr spc="-5" dirty="0"/>
              <a:t>in </a:t>
            </a:r>
            <a:r>
              <a:rPr dirty="0"/>
              <a:t>a</a:t>
            </a:r>
            <a:r>
              <a:rPr spc="-5" dirty="0"/>
              <a:t> Church</a:t>
            </a:r>
            <a:r>
              <a:rPr spc="-10" dirty="0"/>
              <a:t> </a:t>
            </a:r>
            <a:r>
              <a:rPr spc="-5" dirty="0"/>
              <a:t>With </a:t>
            </a:r>
            <a:r>
              <a:rPr dirty="0"/>
              <a:t>a </a:t>
            </a:r>
            <a:r>
              <a:rPr spc="5" dirty="0"/>
              <a:t> </a:t>
            </a:r>
            <a:r>
              <a:rPr spc="-5" dirty="0"/>
              <a:t>worldwide </a:t>
            </a:r>
            <a:r>
              <a:rPr dirty="0"/>
              <a:t>Mission, </a:t>
            </a:r>
            <a:r>
              <a:rPr spc="-5" dirty="0"/>
              <a:t>Part 1,” Dynamic Steward 24, no. </a:t>
            </a:r>
            <a:r>
              <a:rPr dirty="0"/>
              <a:t>4 (October-December </a:t>
            </a:r>
            <a:r>
              <a:rPr spc="-5" dirty="0"/>
              <a:t>2021), </a:t>
            </a:r>
            <a:r>
              <a:rPr dirty="0">
                <a:solidFill>
                  <a:srgbClr val="0563C1"/>
                </a:solidFill>
              </a:rPr>
              <a:t> </a:t>
            </a:r>
            <a:r>
              <a:rPr u="heavy" spc="-10" dirty="0">
                <a:solidFill>
                  <a:srgbClr val="0563C1"/>
                </a:solidFill>
                <a:uFill>
                  <a:solidFill>
                    <a:srgbClr val="0563C1"/>
                  </a:solidFill>
                </a:uFill>
                <a:hlinkClick r:id="rId2"/>
              </a:rPr>
              <a:t>https://stewardship.adventist.org/the-most-needed-kind-of-offering-in-a-church-with-a- </a:t>
            </a:r>
            <a:r>
              <a:rPr spc="-5" dirty="0">
                <a:solidFill>
                  <a:srgbClr val="0563C1"/>
                </a:solidFill>
              </a:rPr>
              <a:t> </a:t>
            </a:r>
            <a:r>
              <a:rPr u="heavy" spc="-5" dirty="0">
                <a:solidFill>
                  <a:srgbClr val="0563C1"/>
                </a:solidFill>
                <a:uFill>
                  <a:solidFill>
                    <a:srgbClr val="0563C1"/>
                  </a:solidFill>
                </a:uFill>
                <a:hlinkClick r:id="rId2"/>
              </a:rPr>
              <a:t>worldwide-mission-part-1</a:t>
            </a:r>
            <a:r>
              <a:rPr spc="-5" dirty="0"/>
              <a:t>.</a:t>
            </a:r>
          </a:p>
          <a:p>
            <a:pPr>
              <a:lnSpc>
                <a:spcPct val="100000"/>
              </a:lnSpc>
              <a:spcBef>
                <a:spcPts val="20"/>
              </a:spcBef>
              <a:buClr>
                <a:srgbClr val="FFFFFF"/>
              </a:buClr>
              <a:buFont typeface="Arial MT"/>
              <a:buAutoNum type="arabicPlain"/>
            </a:pPr>
            <a:endParaRPr sz="1650"/>
          </a:p>
          <a:p>
            <a:pPr marL="12700" marR="214629" algn="just">
              <a:lnSpc>
                <a:spcPct val="100000"/>
              </a:lnSpc>
              <a:buAutoNum type="arabicPlain"/>
              <a:tabLst>
                <a:tab pos="239395" algn="l"/>
              </a:tabLst>
            </a:pPr>
            <a:r>
              <a:rPr spc="-1205" dirty="0"/>
              <a:t> </a:t>
            </a:r>
            <a:r>
              <a:rPr spc="-180" dirty="0"/>
              <a:t>T</a:t>
            </a:r>
            <a:r>
              <a:rPr dirty="0"/>
              <a:t>o</a:t>
            </a:r>
            <a:r>
              <a:rPr spc="-5" dirty="0"/>
              <a:t> </a:t>
            </a:r>
            <a:r>
              <a:rPr dirty="0"/>
              <a:t>know</a:t>
            </a:r>
            <a:r>
              <a:rPr spc="-5" dirty="0"/>
              <a:t> </a:t>
            </a:r>
            <a:r>
              <a:rPr dirty="0"/>
              <a:t>more</a:t>
            </a:r>
            <a:r>
              <a:rPr spc="-5" dirty="0"/>
              <a:t> abou</a:t>
            </a:r>
            <a:r>
              <a:rPr dirty="0"/>
              <a:t>t</a:t>
            </a:r>
            <a:r>
              <a:rPr spc="-5" dirty="0"/>
              <a:t> th</a:t>
            </a:r>
            <a:r>
              <a:rPr dirty="0"/>
              <a:t>e</a:t>
            </a:r>
            <a:r>
              <a:rPr spc="-5" dirty="0"/>
              <a:t> </a:t>
            </a:r>
            <a:r>
              <a:rPr dirty="0"/>
              <a:t>concept</a:t>
            </a:r>
            <a:r>
              <a:rPr spc="-5" dirty="0"/>
              <a:t> o</a:t>
            </a:r>
            <a:r>
              <a:rPr dirty="0"/>
              <a:t>f</a:t>
            </a:r>
            <a:r>
              <a:rPr spc="-5" dirty="0"/>
              <a:t> </a:t>
            </a:r>
            <a:r>
              <a:rPr dirty="0"/>
              <a:t>“promise”</a:t>
            </a:r>
            <a:r>
              <a:rPr spc="-5" dirty="0"/>
              <a:t> </a:t>
            </a:r>
            <a:r>
              <a:rPr dirty="0"/>
              <a:t>(regular</a:t>
            </a:r>
            <a:r>
              <a:rPr spc="-5" dirty="0"/>
              <a:t> an</a:t>
            </a:r>
            <a:r>
              <a:rPr dirty="0"/>
              <a:t>d</a:t>
            </a:r>
            <a:r>
              <a:rPr spc="-5" dirty="0"/>
              <a:t> </a:t>
            </a:r>
            <a:r>
              <a:rPr dirty="0"/>
              <a:t>systematic</a:t>
            </a:r>
            <a:r>
              <a:rPr spc="-5" dirty="0"/>
              <a:t> o</a:t>
            </a:r>
            <a:r>
              <a:rPr spc="-30" dirty="0"/>
              <a:t>f</a:t>
            </a:r>
            <a:r>
              <a:rPr spc="-5" dirty="0"/>
              <a:t>ferings),  access</a:t>
            </a:r>
            <a:r>
              <a:rPr dirty="0">
                <a:solidFill>
                  <a:srgbClr val="0563C1"/>
                </a:solidFill>
              </a:rPr>
              <a:t> </a:t>
            </a:r>
            <a:r>
              <a:rPr u="heavy" spc="-10" dirty="0">
                <a:solidFill>
                  <a:srgbClr val="0563C1"/>
                </a:solidFill>
                <a:uFill>
                  <a:solidFill>
                    <a:srgbClr val="0563C1"/>
                  </a:solidFill>
                </a:uFill>
                <a:hlinkClick r:id="rId3"/>
              </a:rPr>
              <a:t>https://stewardship.adventist.org/promise-offerings</a:t>
            </a:r>
            <a:r>
              <a:rPr spc="-10" dirty="0"/>
              <a:t>.</a:t>
            </a:r>
          </a:p>
          <a:p>
            <a:pPr>
              <a:lnSpc>
                <a:spcPct val="100000"/>
              </a:lnSpc>
              <a:spcBef>
                <a:spcPts val="25"/>
              </a:spcBef>
              <a:buClr>
                <a:srgbClr val="FFFFFF"/>
              </a:buClr>
              <a:buFont typeface="Arial MT"/>
              <a:buAutoNum type="arabicPlain"/>
            </a:pPr>
            <a:endParaRPr sz="1650"/>
          </a:p>
          <a:p>
            <a:pPr marL="12700" marR="74930" algn="just">
              <a:lnSpc>
                <a:spcPct val="100000"/>
              </a:lnSpc>
              <a:buAutoNum type="arabicPlain"/>
              <a:tabLst>
                <a:tab pos="294005" algn="l"/>
              </a:tabLst>
            </a:pPr>
            <a:r>
              <a:rPr spc="-5" dirty="0"/>
              <a:t>For </a:t>
            </a:r>
            <a:r>
              <a:rPr dirty="0"/>
              <a:t>more </a:t>
            </a:r>
            <a:r>
              <a:rPr spc="-5" dirty="0"/>
              <a:t>about the </a:t>
            </a:r>
            <a:r>
              <a:rPr dirty="0"/>
              <a:t>storehouse </a:t>
            </a:r>
            <a:r>
              <a:rPr spc="-5" dirty="0"/>
              <a:t>principle in the Bible, applied for tithe and nontithe </a:t>
            </a:r>
            <a:r>
              <a:rPr spc="-430" dirty="0"/>
              <a:t> </a:t>
            </a:r>
            <a:r>
              <a:rPr spc="-5" dirty="0"/>
              <a:t>funds, </a:t>
            </a:r>
            <a:r>
              <a:rPr dirty="0"/>
              <a:t>see </a:t>
            </a:r>
            <a:r>
              <a:rPr spc="-5" dirty="0"/>
              <a:t>for instance, Deut. 12:5-28; 14:22-29; 16:9-17; 18:1-8; </a:t>
            </a:r>
            <a:r>
              <a:rPr dirty="0"/>
              <a:t>2 </a:t>
            </a:r>
            <a:r>
              <a:rPr spc="-5" dirty="0"/>
              <a:t>Kings 18:4, 22; </a:t>
            </a:r>
            <a:r>
              <a:rPr dirty="0"/>
              <a:t>2 </a:t>
            </a:r>
            <a:r>
              <a:rPr spc="-430" dirty="0"/>
              <a:t> </a:t>
            </a:r>
            <a:r>
              <a:rPr spc="-5" dirty="0"/>
              <a:t>Chron.</a:t>
            </a:r>
            <a:r>
              <a:rPr spc="-10" dirty="0"/>
              <a:t> </a:t>
            </a:r>
            <a:r>
              <a:rPr spc="-5" dirty="0"/>
              <a:t>31;</a:t>
            </a:r>
            <a:r>
              <a:rPr spc="-10" dirty="0"/>
              <a:t> </a:t>
            </a:r>
            <a:r>
              <a:rPr spc="-5" dirty="0"/>
              <a:t>Neh 10:32-39;</a:t>
            </a:r>
            <a:r>
              <a:rPr spc="-10" dirty="0"/>
              <a:t> </a:t>
            </a:r>
            <a:r>
              <a:rPr spc="-5" dirty="0"/>
              <a:t>12:44-47; 13:8-14;</a:t>
            </a:r>
            <a:r>
              <a:rPr spc="-10" dirty="0"/>
              <a:t> </a:t>
            </a:r>
            <a:r>
              <a:rPr dirty="0"/>
              <a:t>Mal.</a:t>
            </a:r>
            <a:r>
              <a:rPr spc="-10" dirty="0"/>
              <a:t> </a:t>
            </a:r>
            <a:r>
              <a:rPr spc="-5" dirty="0"/>
              <a:t>3:8-10; </a:t>
            </a:r>
            <a:r>
              <a:rPr dirty="0"/>
              <a:t>Mark</a:t>
            </a:r>
            <a:r>
              <a:rPr spc="-10" dirty="0"/>
              <a:t> </a:t>
            </a:r>
            <a:r>
              <a:rPr spc="-5" dirty="0"/>
              <a:t>12:41-44; Luke</a:t>
            </a:r>
          </a:p>
          <a:p>
            <a:pPr marL="12700" algn="just">
              <a:lnSpc>
                <a:spcPct val="100000"/>
              </a:lnSpc>
            </a:pPr>
            <a:r>
              <a:rPr spc="-5" dirty="0"/>
              <a:t>21:1-4;</a:t>
            </a:r>
            <a:r>
              <a:rPr spc="-30" dirty="0"/>
              <a:t> </a:t>
            </a:r>
            <a:r>
              <a:rPr dirty="0"/>
              <a:t>1</a:t>
            </a:r>
            <a:r>
              <a:rPr spc="-25" dirty="0"/>
              <a:t> </a:t>
            </a:r>
            <a:r>
              <a:rPr spc="-5" dirty="0"/>
              <a:t>Cor</a:t>
            </a:r>
            <a:r>
              <a:rPr spc="-25" dirty="0"/>
              <a:t> </a:t>
            </a:r>
            <a:r>
              <a:rPr spc="-5" dirty="0"/>
              <a:t>9:3-14.</a:t>
            </a:r>
          </a:p>
        </p:txBody>
      </p:sp>
      <p:pic>
        <p:nvPicPr>
          <p:cNvPr id="4" name="object 4"/>
          <p:cNvPicPr/>
          <p:nvPr/>
        </p:nvPicPr>
        <p:blipFill>
          <a:blip r:embed="rId4" cstate="print"/>
          <a:stretch>
            <a:fillRect/>
          </a:stretch>
        </p:blipFill>
        <p:spPr>
          <a:xfrm>
            <a:off x="738188" y="5649913"/>
            <a:ext cx="1608136" cy="334961"/>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3556000" y="0"/>
              <a:ext cx="8635999" cy="6857999"/>
            </a:xfrm>
            <a:prstGeom prst="rect">
              <a:avLst/>
            </a:prstGeom>
          </p:spPr>
        </p:pic>
        <p:sp>
          <p:nvSpPr>
            <p:cNvPr id="4" name="object 4"/>
            <p:cNvSpPr/>
            <p:nvPr/>
          </p:nvSpPr>
          <p:spPr>
            <a:xfrm>
              <a:off x="0" y="10160"/>
              <a:ext cx="4106545" cy="6847840"/>
            </a:xfrm>
            <a:custGeom>
              <a:avLst/>
              <a:gdLst/>
              <a:ahLst/>
              <a:cxnLst/>
              <a:rect l="l" t="t" r="r" b="b"/>
              <a:pathLst>
                <a:path w="4106545" h="6847840">
                  <a:moveTo>
                    <a:pt x="0" y="0"/>
                  </a:moveTo>
                  <a:lnTo>
                    <a:pt x="4106122" y="0"/>
                  </a:lnTo>
                  <a:lnTo>
                    <a:pt x="4106122" y="6847839"/>
                  </a:lnTo>
                  <a:lnTo>
                    <a:pt x="0" y="6847839"/>
                  </a:lnTo>
                  <a:lnTo>
                    <a:pt x="0" y="0"/>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025987" y="0"/>
              <a:ext cx="3098867" cy="6857537"/>
            </a:xfrm>
            <a:prstGeom prst="rect">
              <a:avLst/>
            </a:prstGeom>
          </p:spPr>
        </p:pic>
        <p:pic>
          <p:nvPicPr>
            <p:cNvPr id="6" name="object 6"/>
            <p:cNvPicPr/>
            <p:nvPr/>
          </p:nvPicPr>
          <p:blipFill>
            <a:blip r:embed="rId4" cstate="print"/>
            <a:stretch>
              <a:fillRect/>
            </a:stretch>
          </p:blipFill>
          <p:spPr>
            <a:xfrm>
              <a:off x="0" y="0"/>
              <a:ext cx="12191999" cy="6857999"/>
            </a:xfrm>
            <a:prstGeom prst="rect">
              <a:avLst/>
            </a:prstGeom>
          </p:spPr>
        </p:pic>
      </p:grpSp>
      <p:sp>
        <p:nvSpPr>
          <p:cNvPr id="7" name="object 7"/>
          <p:cNvSpPr txBox="1"/>
          <p:nvPr/>
        </p:nvSpPr>
        <p:spPr>
          <a:xfrm>
            <a:off x="818409" y="903306"/>
            <a:ext cx="7219315" cy="2951480"/>
          </a:xfrm>
          <a:prstGeom prst="rect">
            <a:avLst/>
          </a:prstGeom>
        </p:spPr>
        <p:txBody>
          <a:bodyPr vert="horz" wrap="square" lIns="0" tIns="12700" rIns="0" bIns="0" rtlCol="0">
            <a:spAutoFit/>
          </a:bodyPr>
          <a:lstStyle/>
          <a:p>
            <a:pPr marL="12700" marR="5080">
              <a:lnSpc>
                <a:spcPct val="100000"/>
              </a:lnSpc>
              <a:spcBef>
                <a:spcPts val="100"/>
              </a:spcBef>
            </a:pPr>
            <a:r>
              <a:rPr sz="1600" spc="-5" dirty="0">
                <a:solidFill>
                  <a:srgbClr val="FFFFFF"/>
                </a:solidFill>
                <a:latin typeface="Arial MT"/>
                <a:cs typeface="Arial MT"/>
              </a:rPr>
              <a:t>In the book of Acts it is possible to </a:t>
            </a:r>
            <a:r>
              <a:rPr sz="1600" dirty="0">
                <a:solidFill>
                  <a:srgbClr val="FFFFFF"/>
                </a:solidFill>
                <a:latin typeface="Arial MT"/>
                <a:cs typeface="Arial MT"/>
              </a:rPr>
              <a:t>see </a:t>
            </a:r>
            <a:r>
              <a:rPr sz="1600" spc="-5" dirty="0">
                <a:solidFill>
                  <a:srgbClr val="FFFFFF"/>
                </a:solidFill>
                <a:latin typeface="Arial MT"/>
                <a:cs typeface="Arial MT"/>
              </a:rPr>
              <a:t>the practice of that </a:t>
            </a:r>
            <a:r>
              <a:rPr sz="1600" dirty="0">
                <a:solidFill>
                  <a:srgbClr val="FFFFFF"/>
                </a:solidFill>
                <a:latin typeface="Arial MT"/>
                <a:cs typeface="Arial MT"/>
              </a:rPr>
              <a:t>same </a:t>
            </a:r>
            <a:r>
              <a:rPr sz="1600" spc="-5" dirty="0">
                <a:solidFill>
                  <a:srgbClr val="FFFFFF"/>
                </a:solidFill>
                <a:latin typeface="Arial MT"/>
                <a:cs typeface="Arial MT"/>
              </a:rPr>
              <a:t>principle, as the </a:t>
            </a:r>
            <a:r>
              <a:rPr sz="1600" spc="-430" dirty="0">
                <a:solidFill>
                  <a:srgbClr val="FFFFFF"/>
                </a:solidFill>
                <a:latin typeface="Arial MT"/>
                <a:cs typeface="Arial MT"/>
              </a:rPr>
              <a:t> </a:t>
            </a:r>
            <a:r>
              <a:rPr sz="1600" spc="-5" dirty="0">
                <a:solidFill>
                  <a:srgbClr val="FFFFFF"/>
                </a:solidFill>
                <a:latin typeface="Arial MT"/>
                <a:cs typeface="Arial MT"/>
              </a:rPr>
              <a:t>believers would </a:t>
            </a:r>
            <a:r>
              <a:rPr sz="1600" dirty="0">
                <a:solidFill>
                  <a:srgbClr val="FFFFFF"/>
                </a:solidFill>
                <a:latin typeface="Arial MT"/>
                <a:cs typeface="Arial MT"/>
              </a:rPr>
              <a:t>centralize </a:t>
            </a:r>
            <a:r>
              <a:rPr sz="1600" spc="-5" dirty="0">
                <a:solidFill>
                  <a:srgbClr val="FFFFFF"/>
                </a:solidFill>
                <a:latin typeface="Arial MT"/>
                <a:cs typeface="Arial MT"/>
              </a:rPr>
              <a:t>their financial </a:t>
            </a:r>
            <a:r>
              <a:rPr sz="1600" dirty="0">
                <a:solidFill>
                  <a:srgbClr val="FFFFFF"/>
                </a:solidFill>
                <a:latin typeface="Arial MT"/>
                <a:cs typeface="Arial MT"/>
              </a:rPr>
              <a:t>resources </a:t>
            </a:r>
            <a:r>
              <a:rPr sz="1600" spc="-5" dirty="0">
                <a:solidFill>
                  <a:srgbClr val="FFFFFF"/>
                </a:solidFill>
                <a:latin typeface="Arial MT"/>
                <a:cs typeface="Arial MT"/>
              </a:rPr>
              <a:t>in </a:t>
            </a:r>
            <a:r>
              <a:rPr sz="1600" dirty="0">
                <a:solidFill>
                  <a:srgbClr val="FFFFFF"/>
                </a:solidFill>
                <a:latin typeface="Arial MT"/>
                <a:cs typeface="Arial MT"/>
              </a:rPr>
              <a:t>a common </a:t>
            </a:r>
            <a:r>
              <a:rPr sz="1600" spc="-5" dirty="0">
                <a:solidFill>
                  <a:srgbClr val="FFFFFF"/>
                </a:solidFill>
                <a:latin typeface="Arial MT"/>
                <a:cs typeface="Arial MT"/>
              </a:rPr>
              <a:t>fund and </a:t>
            </a:r>
            <a:r>
              <a:rPr sz="1600" dirty="0">
                <a:solidFill>
                  <a:srgbClr val="FFFFFF"/>
                </a:solidFill>
                <a:latin typeface="Arial MT"/>
                <a:cs typeface="Arial MT"/>
              </a:rPr>
              <a:t> </a:t>
            </a:r>
            <a:r>
              <a:rPr sz="1600" spc="-5" dirty="0">
                <a:solidFill>
                  <a:srgbClr val="FFFFFF"/>
                </a:solidFill>
                <a:latin typeface="Arial MT"/>
                <a:cs typeface="Arial MT"/>
              </a:rPr>
              <a:t>distribute</a:t>
            </a:r>
            <a:r>
              <a:rPr sz="1600" spc="-10" dirty="0">
                <a:solidFill>
                  <a:srgbClr val="FFFFFF"/>
                </a:solidFill>
                <a:latin typeface="Arial MT"/>
                <a:cs typeface="Arial MT"/>
              </a:rPr>
              <a:t> </a:t>
            </a:r>
            <a:r>
              <a:rPr sz="1600" spc="-5" dirty="0">
                <a:solidFill>
                  <a:srgbClr val="FFFFFF"/>
                </a:solidFill>
                <a:latin typeface="Arial MT"/>
                <a:cs typeface="Arial MT"/>
              </a:rPr>
              <a:t>them in an equitable </a:t>
            </a:r>
            <a:r>
              <a:rPr sz="1600" spc="-35" dirty="0">
                <a:solidFill>
                  <a:srgbClr val="FFFFFF"/>
                </a:solidFill>
                <a:latin typeface="Arial MT"/>
                <a:cs typeface="Arial MT"/>
              </a:rPr>
              <a:t>way,</a:t>
            </a:r>
            <a:r>
              <a:rPr sz="1600" spc="-5" dirty="0">
                <a:solidFill>
                  <a:srgbClr val="FFFFFF"/>
                </a:solidFill>
                <a:latin typeface="Arial MT"/>
                <a:cs typeface="Arial MT"/>
              </a:rPr>
              <a:t> not according to an </a:t>
            </a:r>
            <a:r>
              <a:rPr sz="1600" spc="-10" dirty="0">
                <a:solidFill>
                  <a:srgbClr val="FFFFFF"/>
                </a:solidFill>
                <a:latin typeface="Arial MT"/>
                <a:cs typeface="Arial MT"/>
              </a:rPr>
              <a:t>individual’s</a:t>
            </a:r>
            <a:r>
              <a:rPr sz="1600" spc="-5" dirty="0">
                <a:solidFill>
                  <a:srgbClr val="FFFFFF"/>
                </a:solidFill>
                <a:latin typeface="Arial MT"/>
                <a:cs typeface="Arial MT"/>
              </a:rPr>
              <a:t> discretion </a:t>
            </a:r>
            <a:r>
              <a:rPr sz="1600" dirty="0">
                <a:solidFill>
                  <a:srgbClr val="FFFFFF"/>
                </a:solidFill>
                <a:latin typeface="Arial MT"/>
                <a:cs typeface="Arial MT"/>
              </a:rPr>
              <a:t> (see</a:t>
            </a:r>
            <a:r>
              <a:rPr sz="1600" spc="-95" dirty="0">
                <a:solidFill>
                  <a:srgbClr val="FFFFFF"/>
                </a:solidFill>
                <a:latin typeface="Arial MT"/>
                <a:cs typeface="Arial MT"/>
              </a:rPr>
              <a:t> </a:t>
            </a:r>
            <a:r>
              <a:rPr sz="1600" spc="-5" dirty="0">
                <a:solidFill>
                  <a:srgbClr val="FFFFFF"/>
                </a:solidFill>
                <a:latin typeface="Arial MT"/>
                <a:cs typeface="Arial MT"/>
              </a:rPr>
              <a:t>Acts 2:44, 45; 4:32, 34-37;</a:t>
            </a:r>
            <a:r>
              <a:rPr sz="1600" spc="-10" dirty="0">
                <a:solidFill>
                  <a:srgbClr val="FFFFFF"/>
                </a:solidFill>
                <a:latin typeface="Arial MT"/>
                <a:cs typeface="Arial MT"/>
              </a:rPr>
              <a:t> </a:t>
            </a:r>
            <a:r>
              <a:rPr sz="1600" spc="-20" dirty="0">
                <a:solidFill>
                  <a:srgbClr val="FFFFFF"/>
                </a:solidFill>
                <a:latin typeface="Arial MT"/>
                <a:cs typeface="Arial MT"/>
              </a:rPr>
              <a:t>5:1-11).</a:t>
            </a:r>
            <a:endParaRPr sz="1600">
              <a:latin typeface="Arial MT"/>
              <a:cs typeface="Arial MT"/>
            </a:endParaRPr>
          </a:p>
          <a:p>
            <a:pPr>
              <a:lnSpc>
                <a:spcPct val="100000"/>
              </a:lnSpc>
              <a:spcBef>
                <a:spcPts val="20"/>
              </a:spcBef>
            </a:pPr>
            <a:endParaRPr sz="1650">
              <a:latin typeface="Arial MT"/>
              <a:cs typeface="Arial MT"/>
            </a:endParaRPr>
          </a:p>
          <a:p>
            <a:pPr marL="12700" marR="151765">
              <a:lnSpc>
                <a:spcPct val="100000"/>
              </a:lnSpc>
            </a:pPr>
            <a:r>
              <a:rPr sz="1600" spc="-5" dirty="0">
                <a:solidFill>
                  <a:srgbClr val="FFFFFF"/>
                </a:solidFill>
                <a:latin typeface="Arial MT"/>
                <a:cs typeface="Arial MT"/>
              </a:rPr>
              <a:t>In Ed </a:t>
            </a:r>
            <a:r>
              <a:rPr sz="1600" spc="-10" dirty="0">
                <a:solidFill>
                  <a:srgbClr val="FFFFFF"/>
                </a:solidFill>
                <a:latin typeface="Arial MT"/>
                <a:cs typeface="Arial MT"/>
              </a:rPr>
              <a:t>Reid’s </a:t>
            </a:r>
            <a:r>
              <a:rPr sz="1600" dirty="0">
                <a:solidFill>
                  <a:srgbClr val="FFFFFF"/>
                </a:solidFill>
                <a:latin typeface="Arial MT"/>
                <a:cs typeface="Arial MT"/>
              </a:rPr>
              <a:t>“Where </a:t>
            </a:r>
            <a:r>
              <a:rPr sz="1600" spc="-5" dirty="0">
                <a:solidFill>
                  <a:srgbClr val="FFFFFF"/>
                </a:solidFill>
                <a:latin typeface="Arial MT"/>
                <a:cs typeface="Arial MT"/>
              </a:rPr>
              <a:t>Do </a:t>
            </a:r>
            <a:r>
              <a:rPr sz="1600" spc="-20" dirty="0">
                <a:solidFill>
                  <a:srgbClr val="FFFFFF"/>
                </a:solidFill>
                <a:latin typeface="Arial MT"/>
                <a:cs typeface="Arial MT"/>
              </a:rPr>
              <a:t>We </a:t>
            </a:r>
            <a:r>
              <a:rPr sz="1600" spc="-5" dirty="0">
                <a:solidFill>
                  <a:srgbClr val="FFFFFF"/>
                </a:solidFill>
                <a:latin typeface="Arial MT"/>
                <a:cs typeface="Arial MT"/>
              </a:rPr>
              <a:t>Bring Our </a:t>
            </a:r>
            <a:r>
              <a:rPr sz="1600" spc="-15" dirty="0">
                <a:solidFill>
                  <a:srgbClr val="FFFFFF"/>
                </a:solidFill>
                <a:latin typeface="Arial MT"/>
                <a:cs typeface="Arial MT"/>
              </a:rPr>
              <a:t>Tithe? </a:t>
            </a:r>
            <a:r>
              <a:rPr sz="1600" spc="-5" dirty="0">
                <a:solidFill>
                  <a:srgbClr val="FFFFFF"/>
                </a:solidFill>
                <a:latin typeface="Arial MT"/>
                <a:cs typeface="Arial MT"/>
              </a:rPr>
              <a:t>In Search of the Storehouse” </a:t>
            </a:r>
            <a:r>
              <a:rPr sz="1600" dirty="0">
                <a:solidFill>
                  <a:srgbClr val="FFFFFF"/>
                </a:solidFill>
                <a:latin typeface="Arial MT"/>
                <a:cs typeface="Arial MT"/>
              </a:rPr>
              <a:t>you </a:t>
            </a:r>
            <a:r>
              <a:rPr sz="1600" spc="-430" dirty="0">
                <a:solidFill>
                  <a:srgbClr val="FFFFFF"/>
                </a:solidFill>
                <a:latin typeface="Arial MT"/>
                <a:cs typeface="Arial MT"/>
              </a:rPr>
              <a:t> </a:t>
            </a:r>
            <a:r>
              <a:rPr sz="1600" dirty="0">
                <a:solidFill>
                  <a:srgbClr val="FFFFFF"/>
                </a:solidFill>
                <a:latin typeface="Arial MT"/>
                <a:cs typeface="Arial MT"/>
              </a:rPr>
              <a:t>may </a:t>
            </a:r>
            <a:r>
              <a:rPr sz="1600" spc="-5" dirty="0">
                <a:solidFill>
                  <a:srgbClr val="FFFFFF"/>
                </a:solidFill>
                <a:latin typeface="Arial MT"/>
                <a:cs typeface="Arial MT"/>
              </a:rPr>
              <a:t>find also </a:t>
            </a:r>
            <a:r>
              <a:rPr sz="1600" dirty="0">
                <a:solidFill>
                  <a:srgbClr val="FFFFFF"/>
                </a:solidFill>
                <a:latin typeface="Arial MT"/>
                <a:cs typeface="Arial MT"/>
              </a:rPr>
              <a:t>a clear </a:t>
            </a:r>
            <a:r>
              <a:rPr sz="1600" spc="-5" dirty="0">
                <a:solidFill>
                  <a:srgbClr val="FFFFFF"/>
                </a:solidFill>
                <a:latin typeface="Arial MT"/>
                <a:cs typeface="Arial MT"/>
              </a:rPr>
              <a:t>explanation of this principle as applied to the tithe. Go to </a:t>
            </a:r>
            <a:r>
              <a:rPr sz="1600" dirty="0">
                <a:solidFill>
                  <a:srgbClr val="FFFFFF"/>
                </a:solidFill>
                <a:latin typeface="Arial MT"/>
                <a:cs typeface="Arial MT"/>
              </a:rPr>
              <a:t> </a:t>
            </a:r>
            <a:r>
              <a:rPr sz="1600" u="heavy" spc="-5" dirty="0">
                <a:solidFill>
                  <a:srgbClr val="0563C1"/>
                </a:solidFill>
                <a:uFill>
                  <a:solidFill>
                    <a:srgbClr val="0563C1"/>
                  </a:solidFill>
                </a:uFill>
                <a:latin typeface="Arial MT"/>
                <a:cs typeface="Arial MT"/>
                <a:hlinkClick r:id="rId5"/>
              </a:rPr>
              <a:t>https://stewardship.adventist.org/books</a:t>
            </a:r>
            <a:endParaRPr sz="1600">
              <a:latin typeface="Arial MT"/>
              <a:cs typeface="Arial MT"/>
            </a:endParaRPr>
          </a:p>
          <a:p>
            <a:pPr marL="12700" marR="308610" indent="55880">
              <a:lnSpc>
                <a:spcPct val="100000"/>
              </a:lnSpc>
            </a:pPr>
            <a:r>
              <a:rPr sz="1600" spc="-5" dirty="0">
                <a:solidFill>
                  <a:srgbClr val="FFFFFF"/>
                </a:solidFill>
                <a:latin typeface="Arial MT"/>
                <a:cs typeface="Arial MT"/>
              </a:rPr>
              <a:t>and </a:t>
            </a:r>
            <a:r>
              <a:rPr sz="1600" dirty="0">
                <a:solidFill>
                  <a:srgbClr val="FFFFFF"/>
                </a:solidFill>
                <a:latin typeface="Arial MT"/>
                <a:cs typeface="Arial MT"/>
              </a:rPr>
              <a:t>scroll </a:t>
            </a:r>
            <a:r>
              <a:rPr sz="1600" spc="-5" dirty="0">
                <a:solidFill>
                  <a:srgbClr val="FFFFFF"/>
                </a:solidFill>
                <a:latin typeface="Arial MT"/>
                <a:cs typeface="Arial MT"/>
              </a:rPr>
              <a:t>down to find options to </a:t>
            </a:r>
            <a:r>
              <a:rPr sz="1600" dirty="0">
                <a:solidFill>
                  <a:srgbClr val="FFFFFF"/>
                </a:solidFill>
                <a:latin typeface="Arial MT"/>
                <a:cs typeface="Arial MT"/>
              </a:rPr>
              <a:t>read </a:t>
            </a:r>
            <a:r>
              <a:rPr sz="1600" spc="-5" dirty="0">
                <a:solidFill>
                  <a:srgbClr val="FFFFFF"/>
                </a:solidFill>
                <a:latin typeface="Arial MT"/>
                <a:cs typeface="Arial MT"/>
              </a:rPr>
              <a:t>or download this book in English or in </a:t>
            </a:r>
            <a:r>
              <a:rPr sz="1600" spc="-430" dirty="0">
                <a:solidFill>
                  <a:srgbClr val="FFFFFF"/>
                </a:solidFill>
                <a:latin typeface="Arial MT"/>
                <a:cs typeface="Arial MT"/>
              </a:rPr>
              <a:t> </a:t>
            </a:r>
            <a:r>
              <a:rPr sz="1600" spc="-5" dirty="0">
                <a:solidFill>
                  <a:srgbClr val="FFFFFF"/>
                </a:solidFill>
                <a:latin typeface="Arial MT"/>
                <a:cs typeface="Arial MT"/>
              </a:rPr>
              <a:t>French.</a:t>
            </a:r>
            <a:endParaRPr sz="1600">
              <a:latin typeface="Arial MT"/>
              <a:cs typeface="Arial MT"/>
            </a:endParaRPr>
          </a:p>
          <a:p>
            <a:pPr>
              <a:lnSpc>
                <a:spcPct val="100000"/>
              </a:lnSpc>
              <a:spcBef>
                <a:spcPts val="25"/>
              </a:spcBef>
            </a:pPr>
            <a:endParaRPr sz="1650">
              <a:latin typeface="Arial MT"/>
              <a:cs typeface="Arial MT"/>
            </a:endParaRPr>
          </a:p>
          <a:p>
            <a:pPr marL="12700">
              <a:lnSpc>
                <a:spcPct val="100000"/>
              </a:lnSpc>
            </a:pPr>
            <a:r>
              <a:rPr sz="1600" spc="-5" dirty="0">
                <a:solidFill>
                  <a:srgbClr val="FFFFFF"/>
                </a:solidFill>
                <a:latin typeface="Arial MT"/>
                <a:cs typeface="Arial MT"/>
              </a:rPr>
              <a:t>[4]</a:t>
            </a:r>
            <a:r>
              <a:rPr sz="1600" spc="-10" dirty="0">
                <a:solidFill>
                  <a:srgbClr val="FFFFFF"/>
                </a:solidFill>
                <a:latin typeface="Arial MT"/>
                <a:cs typeface="Arial MT"/>
              </a:rPr>
              <a:t> </a:t>
            </a:r>
            <a:r>
              <a:rPr sz="1600" spc="-5" dirty="0">
                <a:solidFill>
                  <a:srgbClr val="FFFFFF"/>
                </a:solidFill>
                <a:latin typeface="Arial MT"/>
                <a:cs typeface="Arial MT"/>
              </a:rPr>
              <a:t>Unless otherwise noted, Bible texts are</a:t>
            </a:r>
            <a:r>
              <a:rPr sz="1600" spc="-10" dirty="0">
                <a:solidFill>
                  <a:srgbClr val="FFFFFF"/>
                </a:solidFill>
                <a:latin typeface="Arial MT"/>
                <a:cs typeface="Arial MT"/>
              </a:rPr>
              <a:t> </a:t>
            </a:r>
            <a:r>
              <a:rPr sz="1600" spc="-5" dirty="0">
                <a:solidFill>
                  <a:srgbClr val="FFFFFF"/>
                </a:solidFill>
                <a:latin typeface="Arial MT"/>
                <a:cs typeface="Arial MT"/>
              </a:rPr>
              <a:t>from the New King </a:t>
            </a:r>
            <a:r>
              <a:rPr sz="1600" dirty="0">
                <a:solidFill>
                  <a:srgbClr val="FFFFFF"/>
                </a:solidFill>
                <a:latin typeface="Arial MT"/>
                <a:cs typeface="Arial MT"/>
              </a:rPr>
              <a:t>James</a:t>
            </a:r>
            <a:r>
              <a:rPr sz="1600" spc="-5" dirty="0">
                <a:solidFill>
                  <a:srgbClr val="FFFFFF"/>
                </a:solidFill>
                <a:latin typeface="Arial MT"/>
                <a:cs typeface="Arial MT"/>
              </a:rPr>
              <a:t> </a:t>
            </a:r>
            <a:r>
              <a:rPr sz="1600" spc="-20" dirty="0">
                <a:solidFill>
                  <a:srgbClr val="FFFFFF"/>
                </a:solidFill>
                <a:latin typeface="Arial MT"/>
                <a:cs typeface="Arial MT"/>
              </a:rPr>
              <a:t>Version.</a:t>
            </a:r>
            <a:endParaRPr sz="1600">
              <a:latin typeface="Arial MT"/>
              <a:cs typeface="Arial MT"/>
            </a:endParaRPr>
          </a:p>
        </p:txBody>
      </p:sp>
      <p:pic>
        <p:nvPicPr>
          <p:cNvPr id="8" name="object 8"/>
          <p:cNvPicPr/>
          <p:nvPr/>
        </p:nvPicPr>
        <p:blipFill>
          <a:blip r:embed="rId6" cstate="print"/>
          <a:stretch>
            <a:fillRect/>
          </a:stretch>
        </p:blipFill>
        <p:spPr>
          <a:xfrm>
            <a:off x="738188" y="5649913"/>
            <a:ext cx="1608136" cy="334961"/>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1866900" y="0"/>
              <a:ext cx="10325099" cy="6857999"/>
            </a:xfrm>
            <a:prstGeom prst="rect">
              <a:avLst/>
            </a:prstGeom>
          </p:spPr>
        </p:pic>
        <p:sp>
          <p:nvSpPr>
            <p:cNvPr id="4" name="object 4"/>
            <p:cNvSpPr/>
            <p:nvPr/>
          </p:nvSpPr>
          <p:spPr>
            <a:xfrm>
              <a:off x="0" y="0"/>
              <a:ext cx="4106545" cy="6858000"/>
            </a:xfrm>
            <a:custGeom>
              <a:avLst/>
              <a:gdLst/>
              <a:ahLst/>
              <a:cxnLst/>
              <a:rect l="l" t="t" r="r" b="b"/>
              <a:pathLst>
                <a:path w="4106545" h="6858000">
                  <a:moveTo>
                    <a:pt x="4106032" y="6857999"/>
                  </a:moveTo>
                  <a:lnTo>
                    <a:pt x="0" y="6857999"/>
                  </a:lnTo>
                  <a:lnTo>
                    <a:pt x="0" y="0"/>
                  </a:lnTo>
                  <a:lnTo>
                    <a:pt x="4106032" y="0"/>
                  </a:lnTo>
                  <a:lnTo>
                    <a:pt x="4106032" y="6857999"/>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035425" y="0"/>
              <a:ext cx="3095624" cy="6857999"/>
            </a:xfrm>
            <a:prstGeom prst="rect">
              <a:avLst/>
            </a:prstGeom>
          </p:spPr>
        </p:pic>
        <p:pic>
          <p:nvPicPr>
            <p:cNvPr id="6" name="object 6"/>
            <p:cNvPicPr/>
            <p:nvPr/>
          </p:nvPicPr>
          <p:blipFill>
            <a:blip r:embed="rId4" cstate="print"/>
            <a:stretch>
              <a:fillRect/>
            </a:stretch>
          </p:blipFill>
          <p:spPr>
            <a:xfrm>
              <a:off x="0" y="0"/>
              <a:ext cx="12191999" cy="6857999"/>
            </a:xfrm>
            <a:prstGeom prst="rect">
              <a:avLst/>
            </a:prstGeom>
          </p:spPr>
        </p:pic>
      </p:grpSp>
      <p:sp>
        <p:nvSpPr>
          <p:cNvPr id="7" name="object 7"/>
          <p:cNvSpPr txBox="1">
            <a:spLocks noGrp="1"/>
          </p:cNvSpPr>
          <p:nvPr>
            <p:ph type="title"/>
          </p:nvPr>
        </p:nvSpPr>
        <p:spPr>
          <a:xfrm>
            <a:off x="873125" y="1682572"/>
            <a:ext cx="6329045" cy="3042920"/>
          </a:xfrm>
          <a:prstGeom prst="rect">
            <a:avLst/>
          </a:prstGeom>
        </p:spPr>
        <p:txBody>
          <a:bodyPr vert="horz" wrap="square" lIns="0" tIns="12700" rIns="0" bIns="0" rtlCol="0">
            <a:spAutoFit/>
          </a:bodyPr>
          <a:lstStyle/>
          <a:p>
            <a:pPr marL="12700" marR="5080">
              <a:lnSpc>
                <a:spcPct val="100000"/>
              </a:lnSpc>
              <a:spcBef>
                <a:spcPts val="100"/>
              </a:spcBef>
            </a:pPr>
            <a:r>
              <a:rPr sz="6600" spc="-160" dirty="0">
                <a:latin typeface="Verdana"/>
                <a:cs typeface="Verdana"/>
              </a:rPr>
              <a:t>THE </a:t>
            </a:r>
            <a:r>
              <a:rPr sz="6600" spc="-145" dirty="0">
                <a:latin typeface="Verdana"/>
                <a:cs typeface="Verdana"/>
              </a:rPr>
              <a:t>MOST </a:t>
            </a:r>
            <a:r>
              <a:rPr sz="6600" spc="-140" dirty="0">
                <a:latin typeface="Verdana"/>
                <a:cs typeface="Verdana"/>
              </a:rPr>
              <a:t> </a:t>
            </a:r>
            <a:r>
              <a:rPr sz="6600" spc="-90" dirty="0">
                <a:latin typeface="Verdana"/>
                <a:cs typeface="Verdana"/>
              </a:rPr>
              <a:t>NEEDED</a:t>
            </a:r>
            <a:r>
              <a:rPr sz="6600" spc="-375" dirty="0">
                <a:latin typeface="Verdana"/>
                <a:cs typeface="Verdana"/>
              </a:rPr>
              <a:t> </a:t>
            </a:r>
            <a:r>
              <a:rPr sz="6600" spc="-320" dirty="0">
                <a:latin typeface="Verdana"/>
                <a:cs typeface="Verdana"/>
              </a:rPr>
              <a:t>fiIND </a:t>
            </a:r>
            <a:r>
              <a:rPr sz="6600" spc="-2240" dirty="0">
                <a:latin typeface="Verdana"/>
                <a:cs typeface="Verdana"/>
              </a:rPr>
              <a:t> </a:t>
            </a:r>
            <a:r>
              <a:rPr sz="6600" spc="-30" dirty="0">
                <a:latin typeface="Verdana"/>
                <a:cs typeface="Verdana"/>
              </a:rPr>
              <a:t>OF</a:t>
            </a:r>
            <a:r>
              <a:rPr sz="6600" spc="-325" dirty="0">
                <a:latin typeface="Verdana"/>
                <a:cs typeface="Verdana"/>
              </a:rPr>
              <a:t> </a:t>
            </a:r>
            <a:r>
              <a:rPr sz="6600" spc="-285" dirty="0">
                <a:latin typeface="Verdana"/>
                <a:cs typeface="Verdana"/>
              </a:rPr>
              <a:t>OFFERING</a:t>
            </a:r>
            <a:endParaRPr sz="6600">
              <a:latin typeface="Verdana"/>
              <a:cs typeface="Verdana"/>
            </a:endParaRPr>
          </a:p>
        </p:txBody>
      </p:sp>
      <p:sp>
        <p:nvSpPr>
          <p:cNvPr id="8" name="object 8"/>
          <p:cNvSpPr txBox="1"/>
          <p:nvPr/>
        </p:nvSpPr>
        <p:spPr>
          <a:xfrm>
            <a:off x="879475" y="1338655"/>
            <a:ext cx="758825" cy="299720"/>
          </a:xfrm>
          <a:prstGeom prst="rect">
            <a:avLst/>
          </a:prstGeom>
        </p:spPr>
        <p:txBody>
          <a:bodyPr vert="horz" wrap="square" lIns="0" tIns="12700" rIns="0" bIns="0" rtlCol="0">
            <a:spAutoFit/>
          </a:bodyPr>
          <a:lstStyle/>
          <a:p>
            <a:pPr marL="12700">
              <a:lnSpc>
                <a:spcPct val="100000"/>
              </a:lnSpc>
              <a:spcBef>
                <a:spcPts val="100"/>
              </a:spcBef>
            </a:pPr>
            <a:r>
              <a:rPr sz="1800" b="1" spc="-15" dirty="0">
                <a:solidFill>
                  <a:srgbClr val="FFFFFF"/>
                </a:solidFill>
                <a:latin typeface="Verdana"/>
                <a:cs typeface="Verdana"/>
              </a:rPr>
              <a:t>P</a:t>
            </a:r>
            <a:r>
              <a:rPr sz="1800" b="1" spc="-75" dirty="0">
                <a:solidFill>
                  <a:srgbClr val="FFFFFF"/>
                </a:solidFill>
                <a:latin typeface="Verdana"/>
                <a:cs typeface="Verdana"/>
              </a:rPr>
              <a:t>a</a:t>
            </a:r>
            <a:r>
              <a:rPr sz="1800" b="1" spc="-30" dirty="0">
                <a:solidFill>
                  <a:srgbClr val="FFFFFF"/>
                </a:solidFill>
                <a:latin typeface="Verdana"/>
                <a:cs typeface="Verdana"/>
              </a:rPr>
              <a:t>r</a:t>
            </a:r>
            <a:r>
              <a:rPr sz="1800" b="1" spc="5" dirty="0">
                <a:solidFill>
                  <a:srgbClr val="FFFFFF"/>
                </a:solidFill>
                <a:latin typeface="Verdana"/>
                <a:cs typeface="Verdana"/>
              </a:rPr>
              <a:t>t</a:t>
            </a:r>
            <a:r>
              <a:rPr sz="1800" b="1" spc="-80" dirty="0">
                <a:solidFill>
                  <a:srgbClr val="FFFFFF"/>
                </a:solidFill>
                <a:latin typeface="Verdana"/>
                <a:cs typeface="Verdana"/>
              </a:rPr>
              <a:t> </a:t>
            </a:r>
            <a:r>
              <a:rPr sz="1800" b="1" spc="-190" dirty="0">
                <a:solidFill>
                  <a:srgbClr val="FFFFFF"/>
                </a:solidFill>
                <a:latin typeface="Verdana"/>
                <a:cs typeface="Verdana"/>
              </a:rPr>
              <a:t>2</a:t>
            </a:r>
            <a:endParaRPr sz="1800">
              <a:latin typeface="Verdana"/>
              <a:cs typeface="Verdana"/>
            </a:endParaRPr>
          </a:p>
        </p:txBody>
      </p:sp>
      <p:pic>
        <p:nvPicPr>
          <p:cNvPr id="9" name="object 9"/>
          <p:cNvPicPr/>
          <p:nvPr/>
        </p:nvPicPr>
        <p:blipFill>
          <a:blip r:embed="rId5" cstate="print"/>
          <a:stretch>
            <a:fillRect/>
          </a:stretch>
        </p:blipFill>
        <p:spPr>
          <a:xfrm>
            <a:off x="800100" y="5757863"/>
            <a:ext cx="2466974" cy="51434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2346325" y="9525"/>
              <a:ext cx="9845674" cy="6848474"/>
            </a:xfrm>
            <a:prstGeom prst="rect">
              <a:avLst/>
            </a:prstGeom>
          </p:spPr>
        </p:pic>
        <p:sp>
          <p:nvSpPr>
            <p:cNvPr id="4" name="object 4"/>
            <p:cNvSpPr/>
            <p:nvPr/>
          </p:nvSpPr>
          <p:spPr>
            <a:xfrm>
              <a:off x="0" y="10160"/>
              <a:ext cx="4106545" cy="6847840"/>
            </a:xfrm>
            <a:custGeom>
              <a:avLst/>
              <a:gdLst/>
              <a:ahLst/>
              <a:cxnLst/>
              <a:rect l="l" t="t" r="r" b="b"/>
              <a:pathLst>
                <a:path w="4106545" h="6847840">
                  <a:moveTo>
                    <a:pt x="0" y="0"/>
                  </a:moveTo>
                  <a:lnTo>
                    <a:pt x="4106122" y="0"/>
                  </a:lnTo>
                  <a:lnTo>
                    <a:pt x="4106122" y="6847839"/>
                  </a:lnTo>
                  <a:lnTo>
                    <a:pt x="0" y="6847839"/>
                  </a:lnTo>
                  <a:lnTo>
                    <a:pt x="0" y="0"/>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025987" y="0"/>
              <a:ext cx="3098867" cy="6857537"/>
            </a:xfrm>
            <a:prstGeom prst="rect">
              <a:avLst/>
            </a:prstGeom>
          </p:spPr>
        </p:pic>
        <p:pic>
          <p:nvPicPr>
            <p:cNvPr id="6" name="object 6"/>
            <p:cNvPicPr/>
            <p:nvPr/>
          </p:nvPicPr>
          <p:blipFill>
            <a:blip r:embed="rId4" cstate="print"/>
            <a:stretch>
              <a:fillRect/>
            </a:stretch>
          </p:blipFill>
          <p:spPr>
            <a:xfrm>
              <a:off x="0" y="4762"/>
              <a:ext cx="12191999" cy="6853237"/>
            </a:xfrm>
            <a:prstGeom prst="rect">
              <a:avLst/>
            </a:prstGeom>
          </p:spPr>
        </p:pic>
      </p:grpSp>
      <p:sp>
        <p:nvSpPr>
          <p:cNvPr id="7" name="object 7"/>
          <p:cNvSpPr txBox="1">
            <a:spLocks noGrp="1"/>
          </p:cNvSpPr>
          <p:nvPr>
            <p:ph type="title"/>
          </p:nvPr>
        </p:nvSpPr>
        <p:spPr>
          <a:xfrm>
            <a:off x="811226" y="2326461"/>
            <a:ext cx="4974981" cy="1120820"/>
          </a:xfrm>
          <a:prstGeom prst="rect">
            <a:avLst/>
          </a:prstGeom>
        </p:spPr>
        <p:txBody>
          <a:bodyPr vert="horz" wrap="square" lIns="0" tIns="12700" rIns="0" bIns="0" rtlCol="0">
            <a:spAutoFit/>
          </a:bodyPr>
          <a:lstStyle/>
          <a:p>
            <a:pPr marL="12700" marR="5080">
              <a:lnSpc>
                <a:spcPct val="100000"/>
              </a:lnSpc>
              <a:spcBef>
                <a:spcPts val="100"/>
              </a:spcBef>
            </a:pPr>
            <a:r>
              <a:rPr sz="3600" dirty="0">
                <a:latin typeface="Verdana"/>
                <a:cs typeface="Verdana"/>
              </a:rPr>
              <a:t>OFFERINGS AND  THE STOREHOUSE</a:t>
            </a:r>
          </a:p>
        </p:txBody>
      </p:sp>
      <p:sp>
        <p:nvSpPr>
          <p:cNvPr id="8" name="object 8"/>
          <p:cNvSpPr txBox="1"/>
          <p:nvPr/>
        </p:nvSpPr>
        <p:spPr>
          <a:xfrm>
            <a:off x="811226" y="3423742"/>
            <a:ext cx="3098867" cy="566822"/>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FFFFFF"/>
                </a:solidFill>
                <a:latin typeface="Verdana"/>
                <a:cs typeface="Verdana"/>
              </a:rPr>
              <a:t>PRINCIPLE</a:t>
            </a:r>
            <a:endParaRPr sz="3600" dirty="0">
              <a:latin typeface="Verdana"/>
              <a:cs typeface="Verdana"/>
            </a:endParaRPr>
          </a:p>
        </p:txBody>
      </p:sp>
      <p:pic>
        <p:nvPicPr>
          <p:cNvPr id="9" name="object 9"/>
          <p:cNvPicPr/>
          <p:nvPr/>
        </p:nvPicPr>
        <p:blipFill>
          <a:blip r:embed="rId5" cstate="print"/>
          <a:stretch>
            <a:fillRect/>
          </a:stretch>
        </p:blipFill>
        <p:spPr>
          <a:xfrm>
            <a:off x="738188" y="5649913"/>
            <a:ext cx="1608136" cy="33496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4035425" y="2034"/>
              <a:ext cx="8156574" cy="6845300"/>
            </a:xfrm>
            <a:prstGeom prst="rect">
              <a:avLst/>
            </a:prstGeom>
          </p:spPr>
        </p:pic>
        <p:sp>
          <p:nvSpPr>
            <p:cNvPr id="4" name="object 4"/>
            <p:cNvSpPr/>
            <p:nvPr/>
          </p:nvSpPr>
          <p:spPr>
            <a:xfrm>
              <a:off x="0" y="10159"/>
              <a:ext cx="4106545" cy="6847840"/>
            </a:xfrm>
            <a:custGeom>
              <a:avLst/>
              <a:gdLst/>
              <a:ahLst/>
              <a:cxnLst/>
              <a:rect l="l" t="t" r="r" b="b"/>
              <a:pathLst>
                <a:path w="4106545" h="6847840">
                  <a:moveTo>
                    <a:pt x="0" y="0"/>
                  </a:moveTo>
                  <a:lnTo>
                    <a:pt x="4106099" y="0"/>
                  </a:lnTo>
                  <a:lnTo>
                    <a:pt x="4106099" y="6847839"/>
                  </a:lnTo>
                  <a:lnTo>
                    <a:pt x="0" y="6847839"/>
                  </a:lnTo>
                  <a:lnTo>
                    <a:pt x="0" y="0"/>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025900" y="0"/>
              <a:ext cx="3098799" cy="6857313"/>
            </a:xfrm>
            <a:prstGeom prst="rect">
              <a:avLst/>
            </a:prstGeom>
          </p:spPr>
        </p:pic>
        <p:pic>
          <p:nvPicPr>
            <p:cNvPr id="6" name="object 6"/>
            <p:cNvPicPr/>
            <p:nvPr/>
          </p:nvPicPr>
          <p:blipFill>
            <a:blip r:embed="rId4" cstate="print"/>
            <a:stretch>
              <a:fillRect/>
            </a:stretch>
          </p:blipFill>
          <p:spPr>
            <a:xfrm>
              <a:off x="0" y="9799"/>
              <a:ext cx="12191999" cy="6848199"/>
            </a:xfrm>
            <a:prstGeom prst="rect">
              <a:avLst/>
            </a:prstGeom>
          </p:spPr>
        </p:pic>
      </p:grpSp>
      <p:sp>
        <p:nvSpPr>
          <p:cNvPr id="7" name="object 7"/>
          <p:cNvSpPr txBox="1"/>
          <p:nvPr/>
        </p:nvSpPr>
        <p:spPr>
          <a:xfrm>
            <a:off x="619188" y="659955"/>
            <a:ext cx="7080884" cy="4321696"/>
          </a:xfrm>
          <a:prstGeom prst="rect">
            <a:avLst/>
          </a:prstGeom>
        </p:spPr>
        <p:txBody>
          <a:bodyPr vert="horz" wrap="square" lIns="0" tIns="12700" rIns="0" bIns="0" rtlCol="0">
            <a:spAutoFit/>
          </a:bodyPr>
          <a:lstStyle/>
          <a:p>
            <a:pPr marL="12700" marR="386715">
              <a:lnSpc>
                <a:spcPct val="100000"/>
              </a:lnSpc>
              <a:spcBef>
                <a:spcPts val="100"/>
              </a:spcBef>
            </a:pPr>
            <a:r>
              <a:rPr sz="2800" dirty="0">
                <a:solidFill>
                  <a:srgbClr val="FFFFFF"/>
                </a:solidFill>
                <a:latin typeface="Arial MT"/>
                <a:cs typeface="Arial MT"/>
              </a:rPr>
              <a:t>Another important question related to  offerings is where to bring and how to  distribute regular and systematic offerings  (we call it “promise”).</a:t>
            </a:r>
            <a:r>
              <a:rPr sz="2800" baseline="30000" dirty="0">
                <a:solidFill>
                  <a:srgbClr val="FFFFFF"/>
                </a:solidFill>
                <a:latin typeface="Arial MT"/>
                <a:cs typeface="Arial MT"/>
              </a:rPr>
              <a:t>[2] </a:t>
            </a:r>
            <a:r>
              <a:rPr sz="2800" dirty="0">
                <a:solidFill>
                  <a:srgbClr val="FFFFFF"/>
                </a:solidFill>
                <a:latin typeface="Arial MT"/>
                <a:cs typeface="Arial MT"/>
              </a:rPr>
              <a:t>You will find below  some reasons Jesus’ commission in Acts</a:t>
            </a:r>
            <a:r>
              <a:rPr lang="en-US" sz="2800" dirty="0">
                <a:solidFill>
                  <a:srgbClr val="FFFFFF"/>
                </a:solidFill>
                <a:latin typeface="Arial MT"/>
                <a:cs typeface="Arial MT"/>
              </a:rPr>
              <a:t> </a:t>
            </a:r>
            <a:r>
              <a:rPr sz="2800" dirty="0">
                <a:solidFill>
                  <a:srgbClr val="FFFFFF"/>
                </a:solidFill>
                <a:latin typeface="Arial MT"/>
                <a:cs typeface="Arial MT"/>
              </a:rPr>
              <a:t>1:8 can be fulfilled more efficiently if we bring  the regular and systematic offering  (“promise”) to the storehouse, and if we  distribute it according to Jesus’ directives  found in that commission.</a:t>
            </a:r>
            <a:endParaRPr sz="2800" dirty="0">
              <a:latin typeface="Arial MT"/>
              <a:cs typeface="Arial MT"/>
            </a:endParaRPr>
          </a:p>
        </p:txBody>
      </p:sp>
      <p:pic>
        <p:nvPicPr>
          <p:cNvPr id="8" name="object 8"/>
          <p:cNvPicPr/>
          <p:nvPr/>
        </p:nvPicPr>
        <p:blipFill>
          <a:blip r:embed="rId5" cstate="print"/>
          <a:stretch>
            <a:fillRect/>
          </a:stretch>
        </p:blipFill>
        <p:spPr>
          <a:xfrm>
            <a:off x="738188" y="5649913"/>
            <a:ext cx="1608136" cy="33496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sp>
          <p:nvSpPr>
            <p:cNvPr id="3" name="object 3"/>
            <p:cNvSpPr/>
            <p:nvPr/>
          </p:nvSpPr>
          <p:spPr>
            <a:xfrm>
              <a:off x="0" y="10160"/>
              <a:ext cx="4106545" cy="6847840"/>
            </a:xfrm>
            <a:custGeom>
              <a:avLst/>
              <a:gdLst/>
              <a:ahLst/>
              <a:cxnLst/>
              <a:rect l="l" t="t" r="r" b="b"/>
              <a:pathLst>
                <a:path w="4106545" h="6847840">
                  <a:moveTo>
                    <a:pt x="0" y="0"/>
                  </a:moveTo>
                  <a:lnTo>
                    <a:pt x="4106122" y="0"/>
                  </a:lnTo>
                  <a:lnTo>
                    <a:pt x="4106122" y="6847839"/>
                  </a:lnTo>
                  <a:lnTo>
                    <a:pt x="0" y="6847839"/>
                  </a:lnTo>
                  <a:lnTo>
                    <a:pt x="0" y="0"/>
                  </a:lnTo>
                  <a:close/>
                </a:path>
              </a:pathLst>
            </a:custGeom>
            <a:solidFill>
              <a:srgbClr val="000000"/>
            </a:solidFill>
          </p:spPr>
          <p:txBody>
            <a:bodyPr wrap="square" lIns="0" tIns="0" rIns="0" bIns="0" rtlCol="0"/>
            <a:lstStyle/>
            <a:p>
              <a:endParaRPr/>
            </a:p>
          </p:txBody>
        </p:sp>
        <p:pic>
          <p:nvPicPr>
            <p:cNvPr id="4" name="object 4"/>
            <p:cNvPicPr/>
            <p:nvPr/>
          </p:nvPicPr>
          <p:blipFill>
            <a:blip r:embed="rId3" cstate="print"/>
            <a:stretch>
              <a:fillRect/>
            </a:stretch>
          </p:blipFill>
          <p:spPr>
            <a:xfrm>
              <a:off x="4025987" y="0"/>
              <a:ext cx="3098867" cy="6857537"/>
            </a:xfrm>
            <a:prstGeom prst="rect">
              <a:avLst/>
            </a:prstGeom>
          </p:spPr>
        </p:pic>
        <p:pic>
          <p:nvPicPr>
            <p:cNvPr id="5" name="object 5"/>
            <p:cNvPicPr/>
            <p:nvPr/>
          </p:nvPicPr>
          <p:blipFill>
            <a:blip r:embed="rId4" cstate="print"/>
            <a:stretch>
              <a:fillRect/>
            </a:stretch>
          </p:blipFill>
          <p:spPr>
            <a:xfrm>
              <a:off x="1" y="0"/>
              <a:ext cx="12191998" cy="6857999"/>
            </a:xfrm>
            <a:prstGeom prst="rect">
              <a:avLst/>
            </a:prstGeom>
          </p:spPr>
        </p:pic>
      </p:grpSp>
      <p:sp>
        <p:nvSpPr>
          <p:cNvPr id="6" name="object 6"/>
          <p:cNvSpPr txBox="1"/>
          <p:nvPr/>
        </p:nvSpPr>
        <p:spPr>
          <a:xfrm>
            <a:off x="741187" y="533400"/>
            <a:ext cx="5341137" cy="4814138"/>
          </a:xfrm>
          <a:prstGeom prst="rect">
            <a:avLst/>
          </a:prstGeom>
        </p:spPr>
        <p:txBody>
          <a:bodyPr vert="horz" wrap="square" lIns="0" tIns="12700" rIns="0" bIns="0" rtlCol="0">
            <a:spAutoFit/>
          </a:bodyPr>
          <a:lstStyle/>
          <a:p>
            <a:pPr marL="50165" marR="5080" indent="-38100">
              <a:lnSpc>
                <a:spcPct val="100000"/>
              </a:lnSpc>
              <a:spcBef>
                <a:spcPts val="100"/>
              </a:spcBef>
              <a:tabLst>
                <a:tab pos="564515" algn="l"/>
              </a:tabLst>
            </a:pPr>
            <a:r>
              <a:rPr sz="2600" b="1" dirty="0">
                <a:solidFill>
                  <a:srgbClr val="FFFFFF"/>
                </a:solidFill>
                <a:latin typeface="Verdana"/>
                <a:cs typeface="Verdana"/>
              </a:rPr>
              <a:t>1.	The Bible suggests it .  The Bible is very clear about  the importance of bringing  the tithe to the storehouse.  By the way, tithe will be  tithe only if the three  following items are  observed: (1) it is given in  the right percentage (10  percent of the income); (2) it  is brought to the right place  (the storehouse);</a:t>
            </a:r>
            <a:endParaRPr sz="2600" dirty="0">
              <a:latin typeface="Verdana"/>
              <a:cs typeface="Verdana"/>
            </a:endParaRPr>
          </a:p>
        </p:txBody>
      </p:sp>
      <p:pic>
        <p:nvPicPr>
          <p:cNvPr id="7" name="object 7"/>
          <p:cNvPicPr/>
          <p:nvPr/>
        </p:nvPicPr>
        <p:blipFill>
          <a:blip r:embed="rId5" cstate="print"/>
          <a:stretch>
            <a:fillRect/>
          </a:stretch>
        </p:blipFill>
        <p:spPr>
          <a:xfrm>
            <a:off x="738188" y="5649913"/>
            <a:ext cx="1608136" cy="33496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3005138" y="0"/>
              <a:ext cx="9186861" cy="6846888"/>
            </a:xfrm>
            <a:prstGeom prst="rect">
              <a:avLst/>
            </a:prstGeom>
          </p:spPr>
        </p:pic>
        <p:sp>
          <p:nvSpPr>
            <p:cNvPr id="4" name="object 4"/>
            <p:cNvSpPr/>
            <p:nvPr/>
          </p:nvSpPr>
          <p:spPr>
            <a:xfrm>
              <a:off x="0" y="10160"/>
              <a:ext cx="4106545" cy="6444615"/>
            </a:xfrm>
            <a:custGeom>
              <a:avLst/>
              <a:gdLst/>
              <a:ahLst/>
              <a:cxnLst/>
              <a:rect l="l" t="t" r="r" b="b"/>
              <a:pathLst>
                <a:path w="4106545" h="6444615">
                  <a:moveTo>
                    <a:pt x="0" y="6444614"/>
                  </a:moveTo>
                  <a:lnTo>
                    <a:pt x="4106122" y="6444614"/>
                  </a:lnTo>
                  <a:lnTo>
                    <a:pt x="4106122" y="0"/>
                  </a:lnTo>
                  <a:lnTo>
                    <a:pt x="0" y="0"/>
                  </a:lnTo>
                  <a:lnTo>
                    <a:pt x="0" y="6444614"/>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025987" y="0"/>
              <a:ext cx="3098867" cy="6857537"/>
            </a:xfrm>
            <a:prstGeom prst="rect">
              <a:avLst/>
            </a:prstGeom>
          </p:spPr>
        </p:pic>
        <p:pic>
          <p:nvPicPr>
            <p:cNvPr id="6" name="object 6"/>
            <p:cNvPicPr/>
            <p:nvPr/>
          </p:nvPicPr>
          <p:blipFill>
            <a:blip r:embed="rId4" cstate="print"/>
            <a:stretch>
              <a:fillRect/>
            </a:stretch>
          </p:blipFill>
          <p:spPr>
            <a:xfrm>
              <a:off x="0" y="0"/>
              <a:ext cx="10249122" cy="6857537"/>
            </a:xfrm>
            <a:prstGeom prst="rect">
              <a:avLst/>
            </a:prstGeom>
          </p:spPr>
        </p:pic>
        <p:pic>
          <p:nvPicPr>
            <p:cNvPr id="7" name="object 7"/>
            <p:cNvPicPr/>
            <p:nvPr/>
          </p:nvPicPr>
          <p:blipFill>
            <a:blip r:embed="rId5" cstate="print"/>
            <a:stretch>
              <a:fillRect/>
            </a:stretch>
          </p:blipFill>
          <p:spPr>
            <a:xfrm>
              <a:off x="0" y="0"/>
              <a:ext cx="12191999" cy="6857999"/>
            </a:xfrm>
            <a:prstGeom prst="rect">
              <a:avLst/>
            </a:prstGeom>
          </p:spPr>
        </p:pic>
      </p:grpSp>
      <p:sp>
        <p:nvSpPr>
          <p:cNvPr id="8" name="object 8"/>
          <p:cNvSpPr txBox="1"/>
          <p:nvPr/>
        </p:nvSpPr>
        <p:spPr>
          <a:xfrm>
            <a:off x="792951" y="388392"/>
            <a:ext cx="5074449" cy="4814138"/>
          </a:xfrm>
          <a:prstGeom prst="rect">
            <a:avLst/>
          </a:prstGeom>
        </p:spPr>
        <p:txBody>
          <a:bodyPr vert="horz" wrap="square" lIns="0" tIns="12700" rIns="0" bIns="0" rtlCol="0">
            <a:spAutoFit/>
          </a:bodyPr>
          <a:lstStyle/>
          <a:p>
            <a:pPr marL="12700" marR="5080">
              <a:lnSpc>
                <a:spcPct val="100000"/>
              </a:lnSpc>
              <a:spcBef>
                <a:spcPts val="100"/>
              </a:spcBef>
            </a:pPr>
            <a:r>
              <a:rPr sz="2600" b="1" dirty="0">
                <a:solidFill>
                  <a:srgbClr val="FFFFFF"/>
                </a:solidFill>
                <a:latin typeface="Verdana"/>
                <a:cs typeface="Verdana"/>
              </a:rPr>
              <a:t>and (3) it is applied as  prescribed by God (to the  maintenance of those who  are appointed and  accredited by the church to  preach the gospel). It is not  an accident that offerings  are also included in all the  same contexts in which the  tithe is commanded to be  brought to the  storehouse.</a:t>
            </a:r>
            <a:r>
              <a:rPr sz="2600" b="1" baseline="30000" dirty="0">
                <a:solidFill>
                  <a:srgbClr val="FFFFFF"/>
                </a:solidFill>
                <a:latin typeface="Verdana"/>
                <a:cs typeface="Verdana"/>
              </a:rPr>
              <a:t>[3]</a:t>
            </a:r>
            <a:endParaRPr sz="2600" baseline="30000" dirty="0">
              <a:latin typeface="Verdana"/>
              <a:cs typeface="Verdana"/>
            </a:endParaRPr>
          </a:p>
        </p:txBody>
      </p:sp>
      <p:pic>
        <p:nvPicPr>
          <p:cNvPr id="9" name="object 9"/>
          <p:cNvPicPr/>
          <p:nvPr/>
        </p:nvPicPr>
        <p:blipFill>
          <a:blip r:embed="rId6" cstate="print"/>
          <a:stretch>
            <a:fillRect/>
          </a:stretch>
        </p:blipFill>
        <p:spPr>
          <a:xfrm>
            <a:off x="738188" y="5649913"/>
            <a:ext cx="1608136" cy="33496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1736725" y="9525"/>
              <a:ext cx="10455274" cy="6848474"/>
            </a:xfrm>
            <a:prstGeom prst="rect">
              <a:avLst/>
            </a:prstGeom>
          </p:spPr>
        </p:pic>
        <p:sp>
          <p:nvSpPr>
            <p:cNvPr id="4" name="object 4"/>
            <p:cNvSpPr/>
            <p:nvPr/>
          </p:nvSpPr>
          <p:spPr>
            <a:xfrm>
              <a:off x="0" y="10160"/>
              <a:ext cx="4106545" cy="6444615"/>
            </a:xfrm>
            <a:custGeom>
              <a:avLst/>
              <a:gdLst/>
              <a:ahLst/>
              <a:cxnLst/>
              <a:rect l="l" t="t" r="r" b="b"/>
              <a:pathLst>
                <a:path w="4106545" h="6444615">
                  <a:moveTo>
                    <a:pt x="0" y="6444614"/>
                  </a:moveTo>
                  <a:lnTo>
                    <a:pt x="4106122" y="6444614"/>
                  </a:lnTo>
                  <a:lnTo>
                    <a:pt x="4106122" y="0"/>
                  </a:lnTo>
                  <a:lnTo>
                    <a:pt x="0" y="0"/>
                  </a:lnTo>
                  <a:lnTo>
                    <a:pt x="0" y="6444614"/>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025987" y="0"/>
              <a:ext cx="3098867" cy="6857537"/>
            </a:xfrm>
            <a:prstGeom prst="rect">
              <a:avLst/>
            </a:prstGeom>
          </p:spPr>
        </p:pic>
        <p:pic>
          <p:nvPicPr>
            <p:cNvPr id="6" name="object 6"/>
            <p:cNvPicPr/>
            <p:nvPr/>
          </p:nvPicPr>
          <p:blipFill>
            <a:blip r:embed="rId4" cstate="print"/>
            <a:stretch>
              <a:fillRect/>
            </a:stretch>
          </p:blipFill>
          <p:spPr>
            <a:xfrm>
              <a:off x="0" y="0"/>
              <a:ext cx="10249122" cy="6857537"/>
            </a:xfrm>
            <a:prstGeom prst="rect">
              <a:avLst/>
            </a:prstGeom>
          </p:spPr>
        </p:pic>
        <p:pic>
          <p:nvPicPr>
            <p:cNvPr id="7" name="object 7"/>
            <p:cNvPicPr/>
            <p:nvPr/>
          </p:nvPicPr>
          <p:blipFill>
            <a:blip r:embed="rId5" cstate="print"/>
            <a:stretch>
              <a:fillRect/>
            </a:stretch>
          </p:blipFill>
          <p:spPr>
            <a:xfrm>
              <a:off x="0" y="5450"/>
              <a:ext cx="12191999" cy="6852549"/>
            </a:xfrm>
            <a:prstGeom prst="rect">
              <a:avLst/>
            </a:prstGeom>
          </p:spPr>
        </p:pic>
      </p:grpSp>
      <p:sp>
        <p:nvSpPr>
          <p:cNvPr id="8" name="object 8"/>
          <p:cNvSpPr txBox="1"/>
          <p:nvPr/>
        </p:nvSpPr>
        <p:spPr>
          <a:xfrm>
            <a:off x="758727" y="403225"/>
            <a:ext cx="5337273" cy="4414029"/>
          </a:xfrm>
          <a:prstGeom prst="rect">
            <a:avLst/>
          </a:prstGeom>
        </p:spPr>
        <p:txBody>
          <a:bodyPr vert="horz" wrap="square" lIns="0" tIns="12700" rIns="0" bIns="0" rtlCol="0">
            <a:spAutoFit/>
          </a:bodyPr>
          <a:lstStyle/>
          <a:p>
            <a:pPr marL="12700" marR="5080">
              <a:lnSpc>
                <a:spcPct val="100000"/>
              </a:lnSpc>
              <a:spcBef>
                <a:spcPts val="100"/>
              </a:spcBef>
            </a:pPr>
            <a:r>
              <a:rPr sz="2600" b="1" dirty="0">
                <a:solidFill>
                  <a:srgbClr val="FFFFFF"/>
                </a:solidFill>
                <a:latin typeface="Verdana"/>
                <a:cs typeface="Verdana"/>
              </a:rPr>
              <a:t>2. God’s end-time worldwide  missionary commission  requires it. According to  Jesus, the ﬁnal sign that will  precede the end is that “this  gospel of the kingdom will be  preached in all the world as a  witness to all the nations,  and then the end will come”  (Matt.</a:t>
            </a:r>
            <a:r>
              <a:rPr lang="en-US" sz="2600" b="1" dirty="0">
                <a:solidFill>
                  <a:srgbClr val="FFFFFF"/>
                </a:solidFill>
                <a:latin typeface="Verdana"/>
                <a:cs typeface="Verdana"/>
              </a:rPr>
              <a:t> </a:t>
            </a:r>
            <a:r>
              <a:rPr sz="2600" b="1" dirty="0">
                <a:solidFill>
                  <a:srgbClr val="FFFFFF"/>
                </a:solidFill>
                <a:latin typeface="Verdana"/>
                <a:cs typeface="Verdana"/>
              </a:rPr>
              <a:t>24:14).</a:t>
            </a:r>
            <a:r>
              <a:rPr sz="2600" b="1" baseline="30000" dirty="0">
                <a:solidFill>
                  <a:srgbClr val="FFFFFF"/>
                </a:solidFill>
                <a:latin typeface="Verdana"/>
                <a:cs typeface="Verdana"/>
              </a:rPr>
              <a:t>[4]</a:t>
            </a:r>
            <a:endParaRPr sz="2600" baseline="30000" dirty="0">
              <a:latin typeface="Verdana"/>
              <a:cs typeface="Verdana"/>
            </a:endParaRPr>
          </a:p>
        </p:txBody>
      </p:sp>
      <p:pic>
        <p:nvPicPr>
          <p:cNvPr id="9" name="object 9"/>
          <p:cNvPicPr/>
          <p:nvPr/>
        </p:nvPicPr>
        <p:blipFill>
          <a:blip r:embed="rId6" cstate="print"/>
          <a:stretch>
            <a:fillRect/>
          </a:stretch>
        </p:blipFill>
        <p:spPr>
          <a:xfrm>
            <a:off x="738188" y="5649913"/>
            <a:ext cx="1608136" cy="33496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1736725" y="9525"/>
              <a:ext cx="10455274" cy="6848474"/>
            </a:xfrm>
            <a:prstGeom prst="rect">
              <a:avLst/>
            </a:prstGeom>
          </p:spPr>
        </p:pic>
        <p:sp>
          <p:nvSpPr>
            <p:cNvPr id="4" name="object 4"/>
            <p:cNvSpPr/>
            <p:nvPr/>
          </p:nvSpPr>
          <p:spPr>
            <a:xfrm>
              <a:off x="0" y="10160"/>
              <a:ext cx="4106545" cy="6444615"/>
            </a:xfrm>
            <a:custGeom>
              <a:avLst/>
              <a:gdLst/>
              <a:ahLst/>
              <a:cxnLst/>
              <a:rect l="l" t="t" r="r" b="b"/>
              <a:pathLst>
                <a:path w="4106545" h="6444615">
                  <a:moveTo>
                    <a:pt x="0" y="6444614"/>
                  </a:moveTo>
                  <a:lnTo>
                    <a:pt x="4106122" y="6444614"/>
                  </a:lnTo>
                  <a:lnTo>
                    <a:pt x="4106122" y="0"/>
                  </a:lnTo>
                  <a:lnTo>
                    <a:pt x="0" y="0"/>
                  </a:lnTo>
                  <a:lnTo>
                    <a:pt x="0" y="6444614"/>
                  </a:lnTo>
                  <a:close/>
                </a:path>
              </a:pathLst>
            </a:custGeom>
            <a:solidFill>
              <a:srgbClr val="000000"/>
            </a:solidFill>
          </p:spPr>
          <p:txBody>
            <a:bodyPr wrap="square" lIns="0" tIns="0" rIns="0" bIns="0" rtlCol="0"/>
            <a:lstStyle/>
            <a:p>
              <a:endParaRPr/>
            </a:p>
          </p:txBody>
        </p:sp>
        <p:pic>
          <p:nvPicPr>
            <p:cNvPr id="5" name="object 5"/>
            <p:cNvPicPr/>
            <p:nvPr/>
          </p:nvPicPr>
          <p:blipFill>
            <a:blip r:embed="rId3" cstate="print"/>
            <a:stretch>
              <a:fillRect/>
            </a:stretch>
          </p:blipFill>
          <p:spPr>
            <a:xfrm>
              <a:off x="4025987" y="0"/>
              <a:ext cx="3098867" cy="6857537"/>
            </a:xfrm>
            <a:prstGeom prst="rect">
              <a:avLst/>
            </a:prstGeom>
          </p:spPr>
        </p:pic>
        <p:pic>
          <p:nvPicPr>
            <p:cNvPr id="6" name="object 6"/>
            <p:cNvPicPr/>
            <p:nvPr/>
          </p:nvPicPr>
          <p:blipFill>
            <a:blip r:embed="rId4" cstate="print"/>
            <a:stretch>
              <a:fillRect/>
            </a:stretch>
          </p:blipFill>
          <p:spPr>
            <a:xfrm>
              <a:off x="0" y="0"/>
              <a:ext cx="10249122" cy="6857537"/>
            </a:xfrm>
            <a:prstGeom prst="rect">
              <a:avLst/>
            </a:prstGeom>
          </p:spPr>
        </p:pic>
        <p:pic>
          <p:nvPicPr>
            <p:cNvPr id="7" name="object 7"/>
            <p:cNvPicPr/>
            <p:nvPr/>
          </p:nvPicPr>
          <p:blipFill>
            <a:blip r:embed="rId5" cstate="print"/>
            <a:stretch>
              <a:fillRect/>
            </a:stretch>
          </p:blipFill>
          <p:spPr>
            <a:xfrm>
              <a:off x="0" y="0"/>
              <a:ext cx="12191999" cy="6857999"/>
            </a:xfrm>
            <a:prstGeom prst="rect">
              <a:avLst/>
            </a:prstGeom>
          </p:spPr>
        </p:pic>
      </p:grpSp>
      <p:sp>
        <p:nvSpPr>
          <p:cNvPr id="8" name="object 8"/>
          <p:cNvSpPr txBox="1"/>
          <p:nvPr/>
        </p:nvSpPr>
        <p:spPr>
          <a:xfrm>
            <a:off x="735898" y="894147"/>
            <a:ext cx="6580177" cy="3213700"/>
          </a:xfrm>
          <a:prstGeom prst="rect">
            <a:avLst/>
          </a:prstGeom>
        </p:spPr>
        <p:txBody>
          <a:bodyPr vert="horz" wrap="square" lIns="0" tIns="12700" rIns="0" bIns="0" rtlCol="0">
            <a:spAutoFit/>
          </a:bodyPr>
          <a:lstStyle/>
          <a:p>
            <a:pPr marL="12700" marR="57785">
              <a:lnSpc>
                <a:spcPct val="100000"/>
              </a:lnSpc>
              <a:spcBef>
                <a:spcPts val="100"/>
              </a:spcBef>
            </a:pPr>
            <a:r>
              <a:rPr sz="2600" b="1" dirty="0">
                <a:solidFill>
                  <a:srgbClr val="FFFFFF"/>
                </a:solidFill>
                <a:latin typeface="Verdana"/>
                <a:cs typeface="Verdana"/>
              </a:rPr>
              <a:t>As offerings cover roughly one  third of the church’s mission work  expenses, Jesus’ commission can  be accomplished only if we imitate  the apostolic church and bring all  our resources to a common fund  (see, for example, Acts</a:t>
            </a:r>
            <a:r>
              <a:rPr lang="en-US" sz="2600" b="1" dirty="0">
                <a:solidFill>
                  <a:srgbClr val="FFFFFF"/>
                </a:solidFill>
                <a:latin typeface="Verdana"/>
                <a:cs typeface="Verdana"/>
              </a:rPr>
              <a:t> </a:t>
            </a:r>
            <a:r>
              <a:rPr sz="2600" b="1" dirty="0">
                <a:solidFill>
                  <a:srgbClr val="FFFFFF"/>
                </a:solidFill>
                <a:latin typeface="Verdana"/>
                <a:cs typeface="Verdana"/>
              </a:rPr>
              <a:t>2:44, 45; 4:32, 34-37; 5:1-11). </a:t>
            </a:r>
            <a:endParaRPr sz="2600" dirty="0">
              <a:latin typeface="Verdana"/>
              <a:cs typeface="Verdana"/>
            </a:endParaRPr>
          </a:p>
        </p:txBody>
      </p:sp>
      <p:pic>
        <p:nvPicPr>
          <p:cNvPr id="9" name="object 9"/>
          <p:cNvPicPr/>
          <p:nvPr/>
        </p:nvPicPr>
        <p:blipFill>
          <a:blip r:embed="rId6" cstate="print"/>
          <a:stretch>
            <a:fillRect/>
          </a:stretch>
        </p:blipFill>
        <p:spPr>
          <a:xfrm>
            <a:off x="738188" y="5649913"/>
            <a:ext cx="1608136" cy="33496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563C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TotalTime>
  <Words>2002</Words>
  <Application>Microsoft Macintosh PowerPoint</Application>
  <PresentationFormat>Widescreen</PresentationFormat>
  <Paragraphs>63</Paragraphs>
  <Slides>36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Arial MT</vt:lpstr>
      <vt:lpstr>Calibri</vt:lpstr>
      <vt:lpstr>Tahoma</vt:lpstr>
      <vt:lpstr>Verdana</vt:lpstr>
      <vt:lpstr>Office Theme</vt:lpstr>
      <vt:lpstr>T</vt:lpstr>
      <vt:lpstr>PowerPoint Presentation</vt:lpstr>
      <vt:lpstr>PowerPoint Presentation</vt:lpstr>
      <vt:lpstr>OFFERINGS AND  THE STOREHOUSE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FOOTNOTES:</vt:lpstr>
      <vt:lpstr>PowerPoint Presentation</vt:lpstr>
      <vt:lpstr>THE MOST  NEEDED fiIND  OF OFFERING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The-most-needed-offering2</dc:title>
  <cp:lastModifiedBy>Flomo, Johnetta B.</cp:lastModifiedBy>
  <cp:revision>3</cp:revision>
  <dcterms:created xsi:type="dcterms:W3CDTF">2022-05-04T19:26:34Z</dcterms:created>
  <dcterms:modified xsi:type="dcterms:W3CDTF">2022-05-05T10:05:42Z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or">
    <vt:lpwstr>Google</vt:lpwstr>
  </property>
</Properties>
</file>